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2408-8375-4059-8A9D-76FE210D50D3}" type="datetimeFigureOut">
              <a:rPr lang="es-HN" smtClean="0"/>
              <a:t>07/02/2017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058C-AC8C-490E-B4D9-3014C04801F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3660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2408-8375-4059-8A9D-76FE210D50D3}" type="datetimeFigureOut">
              <a:rPr lang="es-HN" smtClean="0"/>
              <a:t>07/02/2017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058C-AC8C-490E-B4D9-3014C04801F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846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2408-8375-4059-8A9D-76FE210D50D3}" type="datetimeFigureOut">
              <a:rPr lang="es-HN" smtClean="0"/>
              <a:t>07/02/2017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058C-AC8C-490E-B4D9-3014C04801F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0991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2408-8375-4059-8A9D-76FE210D50D3}" type="datetimeFigureOut">
              <a:rPr lang="es-HN" smtClean="0"/>
              <a:t>07/02/2017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058C-AC8C-490E-B4D9-3014C04801F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7055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2408-8375-4059-8A9D-76FE210D50D3}" type="datetimeFigureOut">
              <a:rPr lang="es-HN" smtClean="0"/>
              <a:t>07/02/2017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058C-AC8C-490E-B4D9-3014C04801F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3006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2408-8375-4059-8A9D-76FE210D50D3}" type="datetimeFigureOut">
              <a:rPr lang="es-HN" smtClean="0"/>
              <a:t>07/02/2017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058C-AC8C-490E-B4D9-3014C04801F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1990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2408-8375-4059-8A9D-76FE210D50D3}" type="datetimeFigureOut">
              <a:rPr lang="es-HN" smtClean="0"/>
              <a:t>07/02/2017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058C-AC8C-490E-B4D9-3014C04801F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0075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2408-8375-4059-8A9D-76FE210D50D3}" type="datetimeFigureOut">
              <a:rPr lang="es-HN" smtClean="0"/>
              <a:t>07/02/2017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058C-AC8C-490E-B4D9-3014C04801F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4219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2408-8375-4059-8A9D-76FE210D50D3}" type="datetimeFigureOut">
              <a:rPr lang="es-HN" smtClean="0"/>
              <a:t>07/02/2017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058C-AC8C-490E-B4D9-3014C04801F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4082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2408-8375-4059-8A9D-76FE210D50D3}" type="datetimeFigureOut">
              <a:rPr lang="es-HN" smtClean="0"/>
              <a:t>07/02/2017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058C-AC8C-490E-B4D9-3014C04801F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5561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2408-8375-4059-8A9D-76FE210D50D3}" type="datetimeFigureOut">
              <a:rPr lang="es-HN" smtClean="0"/>
              <a:t>07/02/2017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058C-AC8C-490E-B4D9-3014C04801F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484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E2408-8375-4059-8A9D-76FE210D50D3}" type="datetimeFigureOut">
              <a:rPr lang="es-HN" smtClean="0"/>
              <a:t>07/02/2017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3058C-AC8C-490E-B4D9-3014C04801F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5324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6" y="332656"/>
            <a:ext cx="912899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0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94"/>
            <a:ext cx="9141049" cy="662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4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627259"/>
            <a:ext cx="899334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79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-19383"/>
            <a:ext cx="8473064" cy="687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68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69"/>
            <a:ext cx="9212160" cy="680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5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37"/>
            <a:ext cx="9098367" cy="665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86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0" y="0"/>
            <a:ext cx="88652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3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9143"/>
            <a:ext cx="8496944" cy="689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7" y="0"/>
            <a:ext cx="83769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431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5" y="0"/>
            <a:ext cx="8327359" cy="68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473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52"/>
            <a:ext cx="8136904" cy="688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04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32"/>
            <a:ext cx="8118223" cy="684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2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-58668"/>
            <a:ext cx="7854260" cy="691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57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745"/>
            <a:ext cx="8394437" cy="682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07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3932"/>
            <a:ext cx="8208912" cy="68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473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1290"/>
            <a:ext cx="8102029" cy="682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451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209"/>
            <a:ext cx="8136903" cy="684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381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74"/>
            <a:ext cx="8278018" cy="68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50" y="404664"/>
            <a:ext cx="9133563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3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3" descr="http://www.mathworksheets4kids.com/time/telling-time/matching-clock-lar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90465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8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125"/>
            <a:ext cx="8640960" cy="663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8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1" y="0"/>
            <a:ext cx="88596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91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0" y="0"/>
            <a:ext cx="81977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91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" y="0"/>
            <a:ext cx="8699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0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22"/>
            <a:ext cx="9147304" cy="662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40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30"/>
            <a:ext cx="8816752" cy="683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47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" y="116632"/>
            <a:ext cx="9125339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73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2017-02-07T15:34:15Z</dcterms:created>
  <dcterms:modified xsi:type="dcterms:W3CDTF">2017-02-07T16:16:27Z</dcterms:modified>
</cp:coreProperties>
</file>