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8" d="100"/>
          <a:sy n="68" d="100"/>
        </p:scale>
        <p:origin x="80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2C164B6-F9DB-40DE-B681-CF50AEA450A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5801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029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10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042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11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27019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12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9285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13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75926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14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8673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73998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16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31557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17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86455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18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03243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19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722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65553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20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5618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21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1529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22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22517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23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7765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24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90975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2405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26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3257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27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165508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28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4200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29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8701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81271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30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465598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31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2143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32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5930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33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11640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34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7797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90873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36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272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4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3999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6976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6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804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7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343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8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37465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9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056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A06AA-0F2F-4722-B3A1-CF9DCB15BFDB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2B224-E94F-4747-B081-1D932B83ECD6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02DB3-C23A-40AC-8F86-389F143CC390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97233-10E6-43EA-A9AC-7AEFB4BAAEC7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03355-1391-4E3F-9D5A-47E03E739473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E49EA-63CB-438A-8CAE-DE9761F00B5D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30264-E9C6-4D6D-AF04-0AE4E9445A28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B8B81-A3C8-4A1C-86D9-723CFB87D117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5EE29-F5D6-424F-92B0-1CA47F934B80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D6215-F5CE-49DF-B03B-F7C47CF825BB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CE867-5B42-4332-8F92-188B1634834E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5000" t="-8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891FD8A-8342-46D4-ADA8-A343E7293FA5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ankle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ankle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980728"/>
            <a:ext cx="2664296" cy="3445210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ear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6" name="Image 5" descr="ear2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412776"/>
            <a:ext cx="1954128" cy="2526890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elbow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elbow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eye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ey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1196752"/>
            <a:ext cx="3548676" cy="303505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eyebrow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eyebrow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24744"/>
            <a:ext cx="2458184" cy="317868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eyelash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eyelash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eyelid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eyeli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1196752"/>
            <a:ext cx="3481951" cy="289103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face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2" name="Picture 2" descr="C:\Users\Utilisateur\AppData\Local\Microsoft\Windows\Temporary Internet Files\Content.IE5\BRPHJLLS\MC90043440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358682"/>
            <a:ext cx="2804021" cy="262963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fingers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fingers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052736"/>
            <a:ext cx="2458184" cy="317868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foot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foo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1340768"/>
            <a:ext cx="3715524" cy="2602721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hair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 (</a:t>
            </a:r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singular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)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hair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124744"/>
            <a:ext cx="2386176" cy="308557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arm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arm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1920" y="1196752"/>
            <a:ext cx="3268980" cy="3467100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hand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hand2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268760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head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he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070117"/>
            <a:ext cx="2520280" cy="325898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heel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he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hip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hip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1052736"/>
            <a:ext cx="2458184" cy="317868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knee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knee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leg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leg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24744"/>
            <a:ext cx="2314168" cy="2992459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lips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lip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1556792"/>
            <a:ext cx="3435112" cy="201998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moustache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moustache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078808"/>
            <a:ext cx="2458184" cy="317868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mouth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mout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052736"/>
            <a:ext cx="2386176" cy="308557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neck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neck3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052736"/>
            <a:ext cx="2314168" cy="2992459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back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back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124744"/>
            <a:ext cx="2520280" cy="325898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nose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no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340768"/>
            <a:ext cx="2728908" cy="2747020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shoulder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6" name="Image 5" descr="shoulder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196752"/>
            <a:ext cx="2170152" cy="2806231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715000"/>
            <a:ext cx="91440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teeth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 (</a:t>
            </a:r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sing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: </a:t>
            </a:r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tooth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)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teeth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196752"/>
            <a:ext cx="2170152" cy="2806231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5715000"/>
            <a:ext cx="6876256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thumb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thumb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052736"/>
            <a:ext cx="2386176" cy="308557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5715000"/>
            <a:ext cx="6876256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toe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toe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268760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5715000"/>
            <a:ext cx="6876256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tongue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tongue2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9344" y="2204864"/>
            <a:ext cx="5904656" cy="1143000"/>
          </a:xfrm>
        </p:spPr>
        <p:txBody>
          <a:bodyPr/>
          <a:lstStyle/>
          <a:p>
            <a:pPr algn="l"/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Now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 show me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your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:</a:t>
            </a:r>
            <a:b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</a:b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/>
            </a:r>
            <a:b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</a:b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arm,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ankle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back,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eye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finger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head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hand,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lips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</a:t>
            </a:r>
            <a:b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</a:b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leg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nose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foot,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shoulder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</a:t>
            </a:r>
            <a:b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</a:br>
            <a:endParaRPr lang="fr-FR" sz="3200" dirty="0">
              <a:solidFill>
                <a:schemeClr val="tx1"/>
              </a:solidFill>
              <a:latin typeface="Jokerman" pitchFamily="82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beard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beard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980728"/>
            <a:ext cx="2386176" cy="308557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tummy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belly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brain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brain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196752"/>
            <a:ext cx="2314168" cy="2992459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cheek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cheek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124744"/>
            <a:ext cx="2314168" cy="2992459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chest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1026" name="Picture 2" descr="che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124744"/>
            <a:ext cx="2736304" cy="311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chin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ch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1196752"/>
            <a:ext cx="3095972" cy="242214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84</Words>
  <Application>Microsoft Office PowerPoint</Application>
  <PresentationFormat>On-screen Show (4:3)</PresentationFormat>
  <Paragraphs>72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Jokerman</vt:lpstr>
      <vt:lpstr>Times New Roman</vt:lpstr>
      <vt:lpstr>Modèle par défaut</vt:lpstr>
      <vt:lpstr>ankle</vt:lpstr>
      <vt:lpstr>arm</vt:lpstr>
      <vt:lpstr>back</vt:lpstr>
      <vt:lpstr>beard</vt:lpstr>
      <vt:lpstr>tummy</vt:lpstr>
      <vt:lpstr>brain</vt:lpstr>
      <vt:lpstr>cheek</vt:lpstr>
      <vt:lpstr>chest</vt:lpstr>
      <vt:lpstr>chin</vt:lpstr>
      <vt:lpstr>ear</vt:lpstr>
      <vt:lpstr>elbow</vt:lpstr>
      <vt:lpstr>eye</vt:lpstr>
      <vt:lpstr>eyebrow</vt:lpstr>
      <vt:lpstr>eyelash</vt:lpstr>
      <vt:lpstr>eyelid</vt:lpstr>
      <vt:lpstr>face</vt:lpstr>
      <vt:lpstr>fingers</vt:lpstr>
      <vt:lpstr>foot</vt:lpstr>
      <vt:lpstr>hair (singular)</vt:lpstr>
      <vt:lpstr>hand</vt:lpstr>
      <vt:lpstr>head</vt:lpstr>
      <vt:lpstr>heel</vt:lpstr>
      <vt:lpstr>hip</vt:lpstr>
      <vt:lpstr>knee</vt:lpstr>
      <vt:lpstr>leg</vt:lpstr>
      <vt:lpstr>lips</vt:lpstr>
      <vt:lpstr>moustache</vt:lpstr>
      <vt:lpstr>mouth</vt:lpstr>
      <vt:lpstr>neck</vt:lpstr>
      <vt:lpstr>nose</vt:lpstr>
      <vt:lpstr>shoulder</vt:lpstr>
      <vt:lpstr>teeth (sing: tooth)</vt:lpstr>
      <vt:lpstr>thumb</vt:lpstr>
      <vt:lpstr>toe</vt:lpstr>
      <vt:lpstr>tongue</vt:lpstr>
      <vt:lpstr>Now show me your:  arm, ankle, back, eye, finger, head, hand, lips,  leg, nose, foot, shoulder,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</dc:title>
  <dc:creator>MOURNARD JANET</dc:creator>
  <cp:lastModifiedBy>English Academy</cp:lastModifiedBy>
  <cp:revision>7</cp:revision>
  <dcterms:created xsi:type="dcterms:W3CDTF">2007-09-28T14:51:44Z</dcterms:created>
  <dcterms:modified xsi:type="dcterms:W3CDTF">2018-05-24T23:10:53Z</dcterms:modified>
</cp:coreProperties>
</file>