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47" y="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AA27399-46B0-4DBE-A468-5F81762A79D4}" type="datetimeFigureOut">
              <a:rPr lang="es-HN" smtClean="0"/>
              <a:pPr/>
              <a:t>20/01/2015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2F9589E-369F-4E8E-97E0-553537E816A0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HN" dirty="0" err="1" smtClean="0"/>
              <a:t>Subject</a:t>
            </a:r>
            <a:r>
              <a:rPr lang="es-HN" dirty="0" smtClean="0"/>
              <a:t> </a:t>
            </a:r>
            <a:r>
              <a:rPr lang="es-HN" dirty="0" err="1" smtClean="0"/>
              <a:t>Pronoun</a:t>
            </a:r>
            <a:r>
              <a:rPr lang="es-HN" dirty="0" smtClean="0"/>
              <a:t> and </a:t>
            </a:r>
            <a:br>
              <a:rPr lang="es-HN" dirty="0" smtClean="0"/>
            </a:b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Verb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be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smtClean="0"/>
              <a:t>G B </a:t>
            </a:r>
            <a:r>
              <a:rPr lang="es-HN" smtClean="0"/>
              <a:t>2.1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Full Forms of the verb to be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Compliment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 </a:t>
                      </a:r>
                      <a:r>
                        <a:rPr lang="es-HN" dirty="0" err="1"/>
                        <a:t>student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 </a:t>
                      </a:r>
                      <a:r>
                        <a:rPr lang="es-HN" dirty="0" err="1"/>
                        <a:t>teacher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 </a:t>
                      </a:r>
                      <a:r>
                        <a:rPr lang="es-HN" dirty="0" err="1"/>
                        <a:t>journalist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  <a:tr h="305752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 </a:t>
                      </a:r>
                      <a:r>
                        <a:rPr lang="es-HN" dirty="0" err="1"/>
                        <a:t>book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mechanics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pilots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policemen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Chose the correct form of the verb to be - am/is/are.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5"/>
            <a:ext cx="4038600" cy="4227576"/>
          </a:xfrm>
        </p:spPr>
        <p:txBody>
          <a:bodyPr>
            <a:normAutofit fontScale="85000" lnSpcReduction="10000"/>
          </a:bodyPr>
          <a:lstStyle/>
          <a:p>
            <a:pPr marL="566928" indent="-457200">
              <a:buFont typeface="+mj-lt"/>
              <a:buAutoNum type="arabicPeriod"/>
            </a:pPr>
            <a:r>
              <a:rPr lang="en-US" dirty="0" smtClean="0"/>
              <a:t>It_______________ cold today.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I _______________ at home now.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They _______________ Korean.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There _______________ a pen on the desk.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smtClean="0"/>
              <a:t>My name _______________ </a:t>
            </a:r>
            <a:r>
              <a:rPr lang="en-US" dirty="0" smtClean="0"/>
              <a:t>Nikita.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332037"/>
            <a:ext cx="4038600" cy="4221163"/>
          </a:xfrm>
        </p:spPr>
        <p:txBody>
          <a:bodyPr>
            <a:normAutofit fontScale="85000" lnSpcReduction="10000"/>
          </a:bodyPr>
          <a:lstStyle/>
          <a:p>
            <a:pPr marL="566928" indent="-457200">
              <a:buFont typeface="+mj-lt"/>
              <a:buAutoNum type="arabicPeriod"/>
            </a:pPr>
            <a:r>
              <a:rPr lang="en-US" dirty="0" smtClean="0"/>
              <a:t>We _______________ from Ukraine.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That _______________ right.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I _______________ OK, thanks.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Clara and Steve _______________ married.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She _______________ an English teacher.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Full negative forms of the verb to be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be</a:t>
                      </a:r>
                      <a:r>
                        <a:rPr lang="es-HN" dirty="0" smtClean="0"/>
                        <a:t> + </a:t>
                      </a:r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mtClean="0"/>
                        <a:t>Complement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am </a:t>
                      </a:r>
                      <a:r>
                        <a:rPr lang="es-HN" dirty="0" err="1"/>
                        <a:t>not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 singer.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 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 receptionist.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 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 nurse.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 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my book.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 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not musicians.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 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 shop </a:t>
                      </a:r>
                      <a:r>
                        <a:rPr lang="es-HN" dirty="0" err="1"/>
                        <a:t>assistant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 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taxi drivers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Contracted negative forms of the verb to be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Contraction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Compliment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I'm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not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 singer.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isn't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 receptionist.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She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isn't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 nurse.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It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isn't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my book.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We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aren't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not musicians.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You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aren't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 shop assistant.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They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aren't</a:t>
                      </a:r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taxi drivers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Complete the gaps with the negative forms of the verb to be.</a:t>
            </a:r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lt"/>
              <a:buAutoNum type="arabicPeriod"/>
            </a:pP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This book _______  mine. </a:t>
            </a:r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Jane and Peter _______ married. </a:t>
            </a:r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That _______ right. </a:t>
            </a:r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My brother _______ here at the moment. </a:t>
            </a:r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We _______ in England. 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lt"/>
              <a:buAutoNum type="arabicPeriod"/>
            </a:pP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endParaRPr lang="en-US" dirty="0" smtClean="0"/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It _______ Monday today. </a:t>
            </a:r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Jennie's surname _______ Peters. </a:t>
            </a:r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I _______ a hairdresser. </a:t>
            </a:r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My name _______ Alexander. </a:t>
            </a:r>
          </a:p>
          <a:p>
            <a:pPr marL="566928" indent="-457200">
              <a:buFont typeface="+mj-lt"/>
              <a:buAutoNum type="arabicPeriod"/>
            </a:pPr>
            <a:r>
              <a:rPr lang="en-US" dirty="0" smtClean="0"/>
              <a:t>There _______ too many people in this class.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The verb to be - yes / no questions</a:t>
            </a:r>
            <a:endParaRPr lang="es-HN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Pronoun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Complement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right</a:t>
                      </a:r>
                      <a:r>
                        <a:rPr lang="es-HN" dirty="0"/>
                        <a:t>?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here</a:t>
                      </a:r>
                      <a:r>
                        <a:rPr lang="es-HN" dirty="0"/>
                        <a:t>?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 nurse?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second-hand</a:t>
                      </a:r>
                      <a:r>
                        <a:rPr lang="es-HN" dirty="0"/>
                        <a:t>?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wrong</a:t>
                      </a:r>
                      <a:r>
                        <a:rPr lang="es-HN" dirty="0"/>
                        <a:t>?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Alan Parker?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American?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Fill in the gaps with the correct form of the verb to be - </a:t>
            </a:r>
            <a:r>
              <a:rPr lang="en-US" b="1" i="1" dirty="0" smtClean="0"/>
              <a:t>am, is, are</a:t>
            </a:r>
            <a:r>
              <a:rPr lang="en-US" b="1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7200" dirty="0" smtClean="0"/>
              <a:t>_____________Jane and Alice sisters?</a:t>
            </a:r>
            <a:br>
              <a:rPr lang="en-US" sz="7200" dirty="0" smtClean="0"/>
            </a:br>
            <a:r>
              <a:rPr lang="en-US" sz="7200" dirty="0" smtClean="0"/>
              <a:t/>
            </a:r>
            <a:br>
              <a:rPr lang="en-US" sz="7200" dirty="0" smtClean="0"/>
            </a:br>
            <a:endParaRPr lang="en-US" sz="7200" dirty="0" smtClean="0"/>
          </a:p>
          <a:p>
            <a:r>
              <a:rPr lang="en-US" sz="7200" dirty="0" smtClean="0"/>
              <a:t>_____________ this car yours?</a:t>
            </a:r>
            <a:br>
              <a:rPr lang="en-US" sz="7200" dirty="0" smtClean="0"/>
            </a:br>
            <a:r>
              <a:rPr lang="en-US" sz="7200" dirty="0" smtClean="0"/>
              <a:t/>
            </a:r>
            <a:br>
              <a:rPr lang="en-US" sz="7200" dirty="0" smtClean="0"/>
            </a:br>
            <a:endParaRPr lang="en-US" sz="7200" dirty="0" smtClean="0"/>
          </a:p>
          <a:p>
            <a:r>
              <a:rPr lang="en-US" sz="7200" dirty="0" smtClean="0"/>
              <a:t>_____________ I in your way?</a:t>
            </a:r>
            <a:br>
              <a:rPr lang="en-US" sz="7200" dirty="0" smtClean="0"/>
            </a:br>
            <a:r>
              <a:rPr lang="en-US" sz="7200" dirty="0" smtClean="0"/>
              <a:t/>
            </a:r>
            <a:br>
              <a:rPr lang="en-US" sz="7200" dirty="0" smtClean="0"/>
            </a:br>
            <a:endParaRPr lang="en-US" sz="7200" dirty="0" smtClean="0"/>
          </a:p>
          <a:p>
            <a:r>
              <a:rPr lang="en-US" sz="7200" dirty="0" smtClean="0"/>
              <a:t>_____________ Maria John's sister?</a:t>
            </a:r>
            <a:br>
              <a:rPr lang="en-US" sz="7200" dirty="0" smtClean="0"/>
            </a:br>
            <a:r>
              <a:rPr lang="en-US" sz="7200" dirty="0" smtClean="0"/>
              <a:t/>
            </a:r>
            <a:br>
              <a:rPr lang="en-US" sz="7200" dirty="0" smtClean="0"/>
            </a:br>
            <a:endParaRPr lang="en-US" sz="7200" dirty="0" smtClean="0"/>
          </a:p>
          <a:p>
            <a:r>
              <a:rPr lang="en-US" sz="7200" dirty="0" smtClean="0"/>
              <a:t>_____________ you twenty-five years old?</a:t>
            </a:r>
            <a:br>
              <a:rPr lang="en-US" sz="7200" dirty="0" smtClean="0"/>
            </a:br>
            <a:r>
              <a:rPr lang="en-US" sz="7200" dirty="0" smtClean="0"/>
              <a:t/>
            </a:r>
            <a:br>
              <a:rPr lang="en-US" sz="7200" dirty="0" smtClean="0"/>
            </a:br>
            <a:endParaRPr lang="en-US" sz="7200" dirty="0" smtClean="0"/>
          </a:p>
          <a:p>
            <a:r>
              <a:rPr lang="en-US" sz="7200" dirty="0" smtClean="0"/>
              <a:t>_____________ the Smiths divorced?</a:t>
            </a:r>
            <a:br>
              <a:rPr lang="en-US" sz="7200" dirty="0" smtClean="0"/>
            </a:br>
            <a:r>
              <a:rPr lang="en-US" sz="7200" dirty="0" smtClean="0"/>
              <a:t/>
            </a:r>
            <a:br>
              <a:rPr lang="en-US" sz="7200" dirty="0" smtClean="0"/>
            </a:br>
            <a:endParaRPr lang="en-US" sz="7200" dirty="0" smtClean="0"/>
          </a:p>
          <a:p>
            <a:r>
              <a:rPr lang="en-US" sz="7200" dirty="0" smtClean="0"/>
              <a:t>_____________ this your new bicycle?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128</TotalTime>
  <Words>319</Words>
  <Application>Microsoft Office PowerPoint</Application>
  <PresentationFormat>Presentación en pantalla (4:3)</PresentationFormat>
  <Paragraphs>135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Urbano</vt:lpstr>
      <vt:lpstr>Subject Pronoun and  the Verb to be</vt:lpstr>
      <vt:lpstr>Full Forms of the verb to be</vt:lpstr>
      <vt:lpstr>Chose the correct form of the verb to be - am/is/are.</vt:lpstr>
      <vt:lpstr>Full negative forms of the verb to be</vt:lpstr>
      <vt:lpstr>Contracted negative forms of the verb to be</vt:lpstr>
      <vt:lpstr>Complete the gaps with the negative forms of the verb to be.</vt:lpstr>
      <vt:lpstr>The verb to be - yes / no questions</vt:lpstr>
      <vt:lpstr>Fill in the gaps with the correct form of the verb to be - am, is, are.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 Pronoun and  the Verb to be</dc:title>
  <dc:creator>Any</dc:creator>
  <cp:lastModifiedBy>ANY</cp:lastModifiedBy>
  <cp:revision>6</cp:revision>
  <dcterms:created xsi:type="dcterms:W3CDTF">2013-01-28T02:10:43Z</dcterms:created>
  <dcterms:modified xsi:type="dcterms:W3CDTF">2015-01-20T18:25:55Z</dcterms:modified>
</cp:coreProperties>
</file>