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6" r:id="rId12"/>
    <p:sldId id="265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02" y="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Rectángulo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Rectángulo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Rectángulo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Rectángulo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Rectángulo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Rectángulo redondeado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Rectángulo redondeado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Rectángulo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FC9D0B9D-A9CA-43D8-B6A9-C0CA5DF491B2}" type="datetimeFigureOut">
              <a:rPr lang="es-HN" smtClean="0"/>
              <a:t>05/08/2012</a:t>
            </a:fld>
            <a:endParaRPr lang="es-HN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s-HN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4795147A-60E1-4544-9A7E-A9A8621A1333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D0B9D-A9CA-43D8-B6A9-C0CA5DF491B2}" type="datetimeFigureOut">
              <a:rPr lang="es-HN" smtClean="0"/>
              <a:t>05/08/2012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5147A-60E1-4544-9A7E-A9A8621A1333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D0B9D-A9CA-43D8-B6A9-C0CA5DF491B2}" type="datetimeFigureOut">
              <a:rPr lang="es-HN" smtClean="0"/>
              <a:t>05/08/2012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5147A-60E1-4544-9A7E-A9A8621A1333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D0B9D-A9CA-43D8-B6A9-C0CA5DF491B2}" type="datetimeFigureOut">
              <a:rPr lang="es-HN" smtClean="0"/>
              <a:t>05/08/2012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5147A-60E1-4544-9A7E-A9A8621A1333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D0B9D-A9CA-43D8-B6A9-C0CA5DF491B2}" type="datetimeFigureOut">
              <a:rPr lang="es-HN" smtClean="0"/>
              <a:t>05/08/2012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5147A-60E1-4544-9A7E-A9A8621A1333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D0B9D-A9CA-43D8-B6A9-C0CA5DF491B2}" type="datetimeFigureOut">
              <a:rPr lang="es-HN" smtClean="0"/>
              <a:t>05/08/2012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5147A-60E1-4544-9A7E-A9A8621A1333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C9D0B9D-A9CA-43D8-B6A9-C0CA5DF491B2}" type="datetimeFigureOut">
              <a:rPr lang="es-HN" smtClean="0"/>
              <a:t>05/08/2012</a:t>
            </a:fld>
            <a:endParaRPr lang="es-HN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795147A-60E1-4544-9A7E-A9A8621A1333}" type="slidenum">
              <a:rPr lang="es-HN" smtClean="0"/>
              <a:t>‹Nº›</a:t>
            </a:fld>
            <a:endParaRPr lang="es-HN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H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FC9D0B9D-A9CA-43D8-B6A9-C0CA5DF491B2}" type="datetimeFigureOut">
              <a:rPr lang="es-HN" smtClean="0"/>
              <a:t>05/08/2012</a:t>
            </a:fld>
            <a:endParaRPr lang="es-HN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s-HN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4795147A-60E1-4544-9A7E-A9A8621A1333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D0B9D-A9CA-43D8-B6A9-C0CA5DF491B2}" type="datetimeFigureOut">
              <a:rPr lang="es-HN" smtClean="0"/>
              <a:t>05/08/2012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5147A-60E1-4544-9A7E-A9A8621A1333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D0B9D-A9CA-43D8-B6A9-C0CA5DF491B2}" type="datetimeFigureOut">
              <a:rPr lang="es-HN" smtClean="0"/>
              <a:t>05/08/2012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5147A-60E1-4544-9A7E-A9A8621A1333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D0B9D-A9CA-43D8-B6A9-C0CA5DF491B2}" type="datetimeFigureOut">
              <a:rPr lang="es-HN" smtClean="0"/>
              <a:t>05/08/2012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5147A-60E1-4544-9A7E-A9A8621A1333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Rectángulo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Rectángulo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Rectángulo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Rectángulo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Rectángulo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Rectángulo redondeado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Rectángulo redondeado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Rectángulo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Rectángulo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Rectángulo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Rectángulo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Rectángulo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Rectángulo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FC9D0B9D-A9CA-43D8-B6A9-C0CA5DF491B2}" type="datetimeFigureOut">
              <a:rPr lang="es-HN" smtClean="0"/>
              <a:t>05/08/2012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s-HN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4795147A-60E1-4544-9A7E-A9A8621A1333}" type="slidenum">
              <a:rPr lang="es-HN" smtClean="0"/>
              <a:t>‹Nº›</a:t>
            </a:fld>
            <a:endParaRPr lang="es-H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HN" b="1" dirty="0" err="1" smtClean="0"/>
              <a:t>Verb</a:t>
            </a:r>
            <a:r>
              <a:rPr lang="es-HN" b="1" dirty="0" smtClean="0"/>
              <a:t> Tenses: Simple </a:t>
            </a:r>
            <a:r>
              <a:rPr lang="es-HN" b="1" dirty="0" err="1" smtClean="0"/>
              <a:t>Present</a:t>
            </a:r>
            <a:endParaRPr lang="es-HN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HN" dirty="0" err="1" smtClean="0"/>
              <a:t>Grammar</a:t>
            </a:r>
            <a:endParaRPr lang="es-HN" dirty="0" smtClean="0"/>
          </a:p>
          <a:p>
            <a:r>
              <a:rPr lang="es-HN" dirty="0" smtClean="0"/>
              <a:t>G 2.3</a:t>
            </a:r>
            <a:endParaRPr lang="es-HN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The simple present is used</a:t>
            </a:r>
            <a:r>
              <a:rPr lang="en-US" b="1" dirty="0" smtClean="0"/>
              <a:t>: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give instructions or directions:</a:t>
            </a:r>
            <a:br>
              <a:rPr lang="en-US" dirty="0" smtClean="0"/>
            </a:br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b="1" i="1" dirty="0" smtClean="0"/>
              <a:t>You </a:t>
            </a:r>
            <a:r>
              <a:rPr lang="en-US" b="1" i="1" dirty="0" smtClean="0"/>
              <a:t>walk</a:t>
            </a:r>
            <a:r>
              <a:rPr lang="en-US" i="1" dirty="0" smtClean="0"/>
              <a:t> for two hundred </a:t>
            </a:r>
            <a:r>
              <a:rPr lang="en-US" i="1" dirty="0" err="1" smtClean="0"/>
              <a:t>metres</a:t>
            </a:r>
            <a:r>
              <a:rPr lang="en-US" i="1" dirty="0" smtClean="0"/>
              <a:t>, then </a:t>
            </a:r>
            <a:r>
              <a:rPr lang="en-US" b="1" i="1" dirty="0" smtClean="0"/>
              <a:t>you turn</a:t>
            </a:r>
            <a:r>
              <a:rPr lang="en-US" i="1" dirty="0" smtClean="0"/>
              <a:t> left.</a:t>
            </a:r>
            <a:endParaRPr lang="es-HN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The simple present is used</a:t>
            </a:r>
            <a:r>
              <a:rPr lang="en-US" b="1" dirty="0" smtClean="0"/>
              <a:t>: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express fixed arrangements, present or future:</a:t>
            </a:r>
            <a:br>
              <a:rPr lang="en-US" dirty="0" smtClean="0"/>
            </a:br>
            <a:endParaRPr lang="en-US" dirty="0" smtClean="0"/>
          </a:p>
          <a:p>
            <a:endParaRPr lang="en-US" i="1" dirty="0" smtClean="0"/>
          </a:p>
          <a:p>
            <a:pPr algn="ctr"/>
            <a:r>
              <a:rPr lang="en-US" i="1" dirty="0" smtClean="0"/>
              <a:t>Your </a:t>
            </a:r>
            <a:r>
              <a:rPr lang="en-US" i="1" dirty="0" smtClean="0"/>
              <a:t>exam </a:t>
            </a:r>
            <a:r>
              <a:rPr lang="en-US" b="1" i="1" dirty="0" smtClean="0"/>
              <a:t>starts</a:t>
            </a:r>
            <a:r>
              <a:rPr lang="en-US" i="1" dirty="0" smtClean="0"/>
              <a:t> at 09.00</a:t>
            </a:r>
            <a:endParaRPr lang="es-HN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The </a:t>
            </a:r>
            <a:r>
              <a:rPr lang="en-US" b="1" dirty="0" smtClean="0"/>
              <a:t>simple present is used</a:t>
            </a:r>
            <a:r>
              <a:rPr lang="en-US" b="1" dirty="0" smtClean="0"/>
              <a:t>: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express future time, after some conjunctions: </a:t>
            </a:r>
            <a:r>
              <a:rPr lang="en-US" b="1" i="1" dirty="0" smtClean="0"/>
              <a:t>after, when, before, as soon as, until</a:t>
            </a:r>
            <a:r>
              <a:rPr lang="en-US" dirty="0" smtClean="0"/>
              <a:t>: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He'll give it to you when </a:t>
            </a:r>
            <a:r>
              <a:rPr lang="en-US" b="1" i="1" dirty="0" smtClean="0"/>
              <a:t>you come</a:t>
            </a:r>
            <a:r>
              <a:rPr lang="en-US" i="1" dirty="0" smtClean="0"/>
              <a:t> next Saturday.</a:t>
            </a:r>
            <a:endParaRPr lang="en-US" dirty="0" smtClean="0"/>
          </a:p>
          <a:p>
            <a:endParaRPr lang="es-HN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BE CAREFUL!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The </a:t>
            </a:r>
            <a:r>
              <a:rPr lang="en-US" dirty="0" smtClean="0"/>
              <a:t>simple present is </a:t>
            </a:r>
            <a:endParaRPr lang="en-US" dirty="0" smtClean="0"/>
          </a:p>
          <a:p>
            <a:pPr algn="ctr">
              <a:buNone/>
            </a:pPr>
            <a:r>
              <a:rPr lang="en-US" b="1" dirty="0" smtClean="0"/>
              <a:t>not </a:t>
            </a:r>
            <a:r>
              <a:rPr lang="en-US" b="1" dirty="0" smtClean="0"/>
              <a:t>used to </a:t>
            </a:r>
            <a:r>
              <a:rPr lang="en-US" b="1" dirty="0" smtClean="0"/>
              <a:t>express</a:t>
            </a:r>
          </a:p>
          <a:p>
            <a:pPr algn="ctr">
              <a:buNone/>
            </a:pPr>
            <a:r>
              <a:rPr lang="en-US" b="1" dirty="0" smtClean="0"/>
              <a:t>actions </a:t>
            </a:r>
            <a:r>
              <a:rPr lang="en-US" b="1" dirty="0" smtClean="0"/>
              <a:t>happening now</a:t>
            </a:r>
            <a:endParaRPr lang="en-US" dirty="0" smtClean="0"/>
          </a:p>
          <a:p>
            <a:endParaRPr lang="es-HN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HN" dirty="0" err="1" smtClean="0"/>
              <a:t>Examples</a:t>
            </a:r>
            <a:r>
              <a:rPr lang="es-HN" dirty="0" smtClean="0"/>
              <a:t>: </a:t>
            </a:r>
            <a:r>
              <a:rPr lang="en-US" b="1" dirty="0" smtClean="0"/>
              <a:t>For </a:t>
            </a:r>
            <a:r>
              <a:rPr lang="en-US" b="1" dirty="0" smtClean="0"/>
              <a:t>habits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 smtClean="0"/>
              <a:t>He </a:t>
            </a:r>
            <a:r>
              <a:rPr lang="en-US" b="1" i="1" dirty="0" smtClean="0"/>
              <a:t>drinks</a:t>
            </a:r>
            <a:r>
              <a:rPr lang="en-US" dirty="0" smtClean="0"/>
              <a:t> tea at breakfast</a:t>
            </a:r>
            <a:r>
              <a:rPr lang="en-US" dirty="0" smtClean="0"/>
              <a:t>.</a:t>
            </a:r>
          </a:p>
          <a:p>
            <a:pPr algn="ctr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She only </a:t>
            </a:r>
            <a:r>
              <a:rPr lang="en-US" b="1" i="1" dirty="0" smtClean="0"/>
              <a:t>eats</a:t>
            </a:r>
            <a:r>
              <a:rPr lang="en-US" dirty="0" smtClean="0"/>
              <a:t> fish</a:t>
            </a:r>
            <a:r>
              <a:rPr lang="en-US" dirty="0" smtClean="0"/>
              <a:t>.</a:t>
            </a:r>
          </a:p>
          <a:p>
            <a:pPr algn="ctr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They </a:t>
            </a:r>
            <a:r>
              <a:rPr lang="en-US" b="1" i="1" dirty="0" smtClean="0"/>
              <a:t>watch</a:t>
            </a:r>
            <a:r>
              <a:rPr lang="en-US" dirty="0" smtClean="0"/>
              <a:t> </a:t>
            </a:r>
            <a:r>
              <a:rPr lang="en-US" dirty="0" smtClean="0"/>
              <a:t>television regularly.</a:t>
            </a:r>
            <a:endParaRPr lang="es-HN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For repeated actions or events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dirty="0" smtClean="0"/>
              <a:t/>
            </a:r>
            <a:br>
              <a:rPr lang="en-US" b="1" dirty="0" smtClean="0"/>
            </a:br>
            <a:endParaRPr lang="en-US" b="1" dirty="0" smtClean="0"/>
          </a:p>
          <a:p>
            <a:pPr algn="ctr">
              <a:buNone/>
            </a:pPr>
            <a:r>
              <a:rPr lang="en-US" dirty="0" smtClean="0"/>
              <a:t>We </a:t>
            </a:r>
            <a:r>
              <a:rPr lang="en-US" b="1" i="1" dirty="0" smtClean="0"/>
              <a:t>catch</a:t>
            </a:r>
            <a:r>
              <a:rPr lang="en-US" dirty="0" smtClean="0"/>
              <a:t> the bus every morning</a:t>
            </a:r>
            <a:r>
              <a:rPr lang="en-US" dirty="0" smtClean="0"/>
              <a:t>.</a:t>
            </a:r>
          </a:p>
          <a:p>
            <a:pPr algn="ctr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It </a:t>
            </a:r>
            <a:r>
              <a:rPr lang="en-US" b="1" i="1" dirty="0" smtClean="0"/>
              <a:t>rains</a:t>
            </a:r>
            <a:r>
              <a:rPr lang="en-US" dirty="0" smtClean="0"/>
              <a:t> every afternoon in the hot season</a:t>
            </a:r>
            <a:r>
              <a:rPr lang="en-US" dirty="0" smtClean="0"/>
              <a:t>.</a:t>
            </a:r>
          </a:p>
          <a:p>
            <a:pPr algn="ctr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They </a:t>
            </a:r>
            <a:r>
              <a:rPr lang="en-US" b="1" i="1" dirty="0" smtClean="0"/>
              <a:t>drive</a:t>
            </a:r>
            <a:r>
              <a:rPr lang="en-US" dirty="0" smtClean="0"/>
              <a:t> to Monaco every summer.</a:t>
            </a:r>
            <a:endParaRPr lang="es-HN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For general truths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algn="ctr">
              <a:buNone/>
            </a:pPr>
            <a:r>
              <a:rPr lang="en-US" dirty="0" smtClean="0"/>
              <a:t>Water </a:t>
            </a:r>
            <a:r>
              <a:rPr lang="en-US" b="1" i="1" dirty="0" smtClean="0"/>
              <a:t>freezes</a:t>
            </a:r>
            <a:r>
              <a:rPr lang="en-US" dirty="0" smtClean="0"/>
              <a:t> at zero degrees</a:t>
            </a:r>
            <a:r>
              <a:rPr lang="en-US" dirty="0" smtClean="0"/>
              <a:t>.</a:t>
            </a:r>
          </a:p>
          <a:p>
            <a:pPr algn="ctr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Earth </a:t>
            </a:r>
            <a:r>
              <a:rPr lang="en-US" b="1" i="1" dirty="0" smtClean="0"/>
              <a:t>revolves</a:t>
            </a:r>
            <a:r>
              <a:rPr lang="en-US" dirty="0" smtClean="0"/>
              <a:t> around the Sun</a:t>
            </a:r>
            <a:r>
              <a:rPr lang="en-US" dirty="0" smtClean="0"/>
              <a:t>.</a:t>
            </a:r>
          </a:p>
          <a:p>
            <a:pPr algn="ctr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Her mother </a:t>
            </a:r>
            <a:r>
              <a:rPr lang="en-US" b="1" i="1" dirty="0" smtClean="0"/>
              <a:t>is</a:t>
            </a:r>
            <a:r>
              <a:rPr lang="en-US" dirty="0" smtClean="0"/>
              <a:t> Peruvian.</a:t>
            </a:r>
            <a:endParaRPr lang="es-HN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For instructions or directions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dirty="0" smtClean="0"/>
              <a:t/>
            </a:r>
            <a:br>
              <a:rPr lang="en-US" b="1" dirty="0" smtClean="0"/>
            </a:br>
            <a:endParaRPr lang="en-US" b="1" dirty="0" smtClean="0"/>
          </a:p>
          <a:p>
            <a:pPr algn="ctr">
              <a:buNone/>
            </a:pPr>
            <a:r>
              <a:rPr lang="en-US" b="1" i="1" dirty="0" smtClean="0"/>
              <a:t>Open</a:t>
            </a:r>
            <a:r>
              <a:rPr lang="en-US" dirty="0" smtClean="0"/>
              <a:t> </a:t>
            </a:r>
            <a:r>
              <a:rPr lang="en-US" dirty="0" smtClean="0"/>
              <a:t>the packet and </a:t>
            </a:r>
            <a:r>
              <a:rPr lang="en-US" b="1" i="1" dirty="0" smtClean="0"/>
              <a:t>pour</a:t>
            </a:r>
            <a:r>
              <a:rPr lang="en-US" dirty="0" smtClean="0"/>
              <a:t> the contents into hot water</a:t>
            </a:r>
            <a:r>
              <a:rPr lang="en-US" dirty="0" smtClean="0"/>
              <a:t>.</a:t>
            </a:r>
          </a:p>
          <a:p>
            <a:pPr algn="ctr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You </a:t>
            </a:r>
            <a:r>
              <a:rPr lang="en-US" b="1" i="1" dirty="0" smtClean="0"/>
              <a:t>take</a:t>
            </a:r>
            <a:r>
              <a:rPr lang="en-US" dirty="0" smtClean="0"/>
              <a:t> the No.6 bus to </a:t>
            </a:r>
            <a:r>
              <a:rPr lang="en-US" dirty="0" err="1" smtClean="0"/>
              <a:t>Watney</a:t>
            </a:r>
            <a:r>
              <a:rPr lang="en-US" dirty="0" smtClean="0"/>
              <a:t> and then the No.10 to Bedford.</a:t>
            </a:r>
            <a:endParaRPr lang="es-HN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For fixed arrangements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dirty="0" smtClean="0"/>
              <a:t/>
            </a:r>
            <a:br>
              <a:rPr lang="en-US" b="1" dirty="0" smtClean="0"/>
            </a:br>
            <a:endParaRPr lang="en-US" b="1" dirty="0" smtClean="0"/>
          </a:p>
          <a:p>
            <a:pPr algn="ctr">
              <a:buNone/>
            </a:pPr>
            <a:r>
              <a:rPr lang="en-US" dirty="0" smtClean="0"/>
              <a:t>His </a:t>
            </a:r>
            <a:r>
              <a:rPr lang="en-US" dirty="0" smtClean="0"/>
              <a:t>mother </a:t>
            </a:r>
            <a:r>
              <a:rPr lang="en-US" b="1" i="1" dirty="0" smtClean="0"/>
              <a:t>arrives</a:t>
            </a:r>
            <a:r>
              <a:rPr lang="en-US" dirty="0" smtClean="0"/>
              <a:t> tomorrow</a:t>
            </a:r>
            <a:r>
              <a:rPr lang="en-US" dirty="0" smtClean="0"/>
              <a:t>.</a:t>
            </a:r>
          </a:p>
          <a:p>
            <a:pPr algn="ctr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Our holiday </a:t>
            </a:r>
            <a:r>
              <a:rPr lang="en-US" b="1" i="1" dirty="0" smtClean="0"/>
              <a:t>starts</a:t>
            </a:r>
            <a:r>
              <a:rPr lang="en-US" dirty="0" smtClean="0"/>
              <a:t> on the 26th </a:t>
            </a:r>
            <a:r>
              <a:rPr lang="en-US" dirty="0" smtClean="0"/>
              <a:t>March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My father </a:t>
            </a:r>
            <a:r>
              <a:rPr lang="en-US" b="1" i="1" dirty="0" smtClean="0"/>
              <a:t>plans</a:t>
            </a:r>
            <a:r>
              <a:rPr lang="en-US" dirty="0" smtClean="0"/>
              <a:t> our summer trip.</a:t>
            </a:r>
            <a:endParaRPr lang="es-HN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With future constructions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dirty="0" smtClean="0"/>
              <a:t/>
            </a:r>
            <a:br>
              <a:rPr lang="en-US" b="1" dirty="0" smtClean="0"/>
            </a:br>
            <a:endParaRPr lang="en-US" b="1" dirty="0" smtClean="0"/>
          </a:p>
          <a:p>
            <a:pPr algn="ctr">
              <a:buNone/>
            </a:pPr>
            <a:r>
              <a:rPr lang="en-US" dirty="0" smtClean="0"/>
              <a:t>She'll </a:t>
            </a:r>
            <a:r>
              <a:rPr lang="en-US" dirty="0" smtClean="0"/>
              <a:t>see you before she</a:t>
            </a:r>
            <a:r>
              <a:rPr lang="en-US" b="1" dirty="0" smtClean="0"/>
              <a:t> </a:t>
            </a:r>
            <a:r>
              <a:rPr lang="en-US" b="1" i="1" dirty="0" smtClean="0"/>
              <a:t>leaves</a:t>
            </a:r>
            <a:r>
              <a:rPr lang="en-US" dirty="0" smtClean="0"/>
              <a:t>.</a:t>
            </a:r>
            <a:br>
              <a:rPr lang="en-US" dirty="0" smtClean="0"/>
            </a:br>
            <a:endParaRPr lang="en-US" dirty="0" smtClean="0"/>
          </a:p>
          <a:p>
            <a:pPr algn="ctr">
              <a:buNone/>
            </a:pPr>
            <a:r>
              <a:rPr lang="en-US" dirty="0" smtClean="0"/>
              <a:t>We'll </a:t>
            </a:r>
            <a:r>
              <a:rPr lang="en-US" dirty="0" smtClean="0"/>
              <a:t>give it to her when she </a:t>
            </a:r>
            <a:r>
              <a:rPr lang="en-US" b="1" i="1" dirty="0" smtClean="0"/>
              <a:t>arrives</a:t>
            </a:r>
            <a:r>
              <a:rPr lang="en-US" dirty="0" smtClean="0"/>
              <a:t>.</a:t>
            </a:r>
          </a:p>
          <a:p>
            <a:pPr algn="ctr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Simple present, third person singular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b="1" dirty="0" smtClean="0"/>
              <a:t>he, she, it:</a:t>
            </a:r>
            <a:r>
              <a:rPr lang="en-US" dirty="0" smtClean="0"/>
              <a:t> in the third person singular the verb </a:t>
            </a:r>
            <a:r>
              <a:rPr lang="en-US" b="1" dirty="0" smtClean="0"/>
              <a:t>always ends in -s</a:t>
            </a:r>
            <a:r>
              <a:rPr lang="en-US" dirty="0" smtClean="0"/>
              <a:t>:</a:t>
            </a:r>
          </a:p>
          <a:p>
            <a:pPr algn="ctr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i="1" dirty="0" smtClean="0"/>
              <a:t>he </a:t>
            </a:r>
            <a:r>
              <a:rPr lang="en-US" i="1" dirty="0" smtClean="0"/>
              <a:t>want</a:t>
            </a:r>
            <a:r>
              <a:rPr lang="en-US" b="1" i="1" dirty="0" smtClean="0"/>
              <a:t>s</a:t>
            </a:r>
            <a:r>
              <a:rPr lang="en-US" i="1" dirty="0" smtClean="0"/>
              <a:t>, </a:t>
            </a:r>
            <a:endParaRPr lang="en-US" i="1" dirty="0" smtClean="0"/>
          </a:p>
          <a:p>
            <a:pPr algn="ctr">
              <a:buNone/>
            </a:pPr>
            <a:r>
              <a:rPr lang="en-US" i="1" dirty="0" smtClean="0"/>
              <a:t>		she need</a:t>
            </a:r>
            <a:r>
              <a:rPr lang="en-US" b="1" i="1" dirty="0" smtClean="0"/>
              <a:t>s</a:t>
            </a:r>
            <a:endParaRPr lang="en-US" i="1" dirty="0" smtClean="0"/>
          </a:p>
          <a:p>
            <a:pPr algn="ctr">
              <a:buNone/>
            </a:pPr>
            <a:r>
              <a:rPr lang="en-US" i="1" dirty="0" smtClean="0"/>
              <a:t>		he </a:t>
            </a:r>
            <a:r>
              <a:rPr lang="en-US" i="1" dirty="0" smtClean="0"/>
              <a:t>give</a:t>
            </a:r>
            <a:r>
              <a:rPr lang="en-US" b="1" i="1" dirty="0" smtClean="0"/>
              <a:t>s</a:t>
            </a:r>
            <a:r>
              <a:rPr lang="en-US" i="1" dirty="0" smtClean="0"/>
              <a:t>,</a:t>
            </a:r>
          </a:p>
          <a:p>
            <a:pPr algn="ctr">
              <a:buNone/>
            </a:pPr>
            <a:r>
              <a:rPr lang="en-US" i="1" dirty="0" smtClean="0"/>
              <a:t> </a:t>
            </a:r>
            <a:r>
              <a:rPr lang="en-US" i="1" dirty="0" smtClean="0"/>
              <a:t> 		she </a:t>
            </a:r>
            <a:r>
              <a:rPr lang="en-US" i="1" dirty="0" smtClean="0"/>
              <a:t>think</a:t>
            </a:r>
            <a:r>
              <a:rPr lang="en-US" b="1" i="1" dirty="0" smtClean="0"/>
              <a:t>s.</a:t>
            </a:r>
            <a:endParaRPr lang="es-H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Negatives</a:t>
            </a:r>
            <a:r>
              <a:rPr lang="es-HN" dirty="0" smtClean="0"/>
              <a:t> and </a:t>
            </a:r>
            <a:r>
              <a:rPr lang="es-HN" dirty="0" err="1" smtClean="0"/>
              <a:t>questions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Negative </a:t>
            </a:r>
            <a:r>
              <a:rPr lang="en-US" dirty="0" smtClean="0"/>
              <a:t>and question forms use </a:t>
            </a:r>
            <a:r>
              <a:rPr lang="en-US" dirty="0" smtClean="0"/>
              <a:t>DOES </a:t>
            </a:r>
            <a:r>
              <a:rPr lang="en-US" i="1" dirty="0" smtClean="0"/>
              <a:t>+ </a:t>
            </a:r>
            <a:r>
              <a:rPr lang="en-US" dirty="0" smtClean="0"/>
              <a:t>the infinitive of the verb.</a:t>
            </a:r>
            <a:endParaRPr lang="en-US" dirty="0" smtClean="0"/>
          </a:p>
          <a:p>
            <a:pPr algn="ctr">
              <a:buNone/>
            </a:pPr>
            <a:r>
              <a:rPr lang="en-US" u="sng" dirty="0" smtClean="0"/>
              <a:t/>
            </a:r>
            <a:br>
              <a:rPr lang="en-US" u="sng" dirty="0" smtClean="0"/>
            </a:br>
            <a:r>
              <a:rPr lang="en-US" b="1" i="1" dirty="0" smtClean="0"/>
              <a:t>Does</a:t>
            </a:r>
            <a:r>
              <a:rPr lang="en-US" i="1" dirty="0" smtClean="0"/>
              <a:t> </a:t>
            </a:r>
            <a:r>
              <a:rPr lang="en-US" i="1" dirty="0" smtClean="0"/>
              <a:t>he want? </a:t>
            </a:r>
            <a:endParaRPr lang="en-US" i="1" dirty="0" smtClean="0"/>
          </a:p>
          <a:p>
            <a:pPr algn="ctr">
              <a:buNone/>
            </a:pPr>
            <a:endParaRPr lang="en-US" i="1" dirty="0" smtClean="0"/>
          </a:p>
          <a:p>
            <a:pPr algn="ctr">
              <a:buNone/>
            </a:pPr>
            <a:r>
              <a:rPr lang="en-US" i="1" dirty="0" smtClean="0"/>
              <a:t>He </a:t>
            </a:r>
            <a:r>
              <a:rPr lang="en-US" b="1" i="1" dirty="0" smtClean="0"/>
              <a:t>does</a:t>
            </a:r>
            <a:r>
              <a:rPr lang="en-US" i="1" dirty="0" smtClean="0"/>
              <a:t> not want.</a:t>
            </a:r>
            <a:endParaRPr lang="en-US" dirty="0" smtClean="0"/>
          </a:p>
          <a:p>
            <a:endParaRPr lang="es-H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Verbs ending in </a:t>
            </a:r>
            <a:r>
              <a:rPr lang="en-US" b="1" dirty="0" smtClean="0"/>
              <a:t>-y</a:t>
            </a:r>
            <a:r>
              <a:rPr lang="en-US" dirty="0" smtClean="0"/>
              <a:t> 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/>
              <a:t>third person changes the </a:t>
            </a:r>
            <a:r>
              <a:rPr lang="en-US" b="1" dirty="0" smtClean="0"/>
              <a:t>-y</a:t>
            </a:r>
            <a:r>
              <a:rPr lang="en-US" dirty="0" smtClean="0"/>
              <a:t> to </a:t>
            </a:r>
            <a:r>
              <a:rPr lang="en-US" b="1" dirty="0" smtClean="0"/>
              <a:t>-</a:t>
            </a:r>
            <a:r>
              <a:rPr lang="en-US" b="1" dirty="0" err="1" smtClean="0"/>
              <a:t>ies</a:t>
            </a:r>
            <a:r>
              <a:rPr lang="en-US" dirty="0" smtClean="0"/>
              <a:t>:</a:t>
            </a:r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i="1" dirty="0" smtClean="0"/>
              <a:t>f</a:t>
            </a:r>
            <a:r>
              <a:rPr lang="en-US" i="1" dirty="0" smtClean="0"/>
              <a:t>ly     fl</a:t>
            </a:r>
            <a:r>
              <a:rPr lang="en-US" b="1" i="1" dirty="0" smtClean="0"/>
              <a:t>ies</a:t>
            </a:r>
          </a:p>
          <a:p>
            <a:pPr algn="ctr">
              <a:buNone/>
            </a:pPr>
            <a:endParaRPr lang="en-US" i="1" dirty="0" smtClean="0"/>
          </a:p>
          <a:p>
            <a:pPr algn="ctr">
              <a:buNone/>
            </a:pPr>
            <a:r>
              <a:rPr lang="en-US" i="1" dirty="0" smtClean="0"/>
              <a:t>t</a:t>
            </a:r>
            <a:r>
              <a:rPr lang="en-US" i="1" dirty="0" smtClean="0"/>
              <a:t>ry     tr</a:t>
            </a:r>
            <a:r>
              <a:rPr lang="en-US" b="1" i="1" dirty="0" smtClean="0"/>
              <a:t>ies</a:t>
            </a:r>
          </a:p>
          <a:p>
            <a:pPr algn="ctr">
              <a:buNone/>
            </a:pPr>
            <a:endParaRPr lang="en-US" b="1" i="1" dirty="0" smtClean="0"/>
          </a:p>
          <a:p>
            <a:pPr algn="ctr">
              <a:buNone/>
            </a:pPr>
            <a:r>
              <a:rPr lang="en-US" i="1" dirty="0" smtClean="0"/>
              <a:t>cry     cr</a:t>
            </a:r>
            <a:r>
              <a:rPr lang="en-US" b="1" i="1" dirty="0" smtClean="0"/>
              <a:t>ies</a:t>
            </a:r>
          </a:p>
          <a:p>
            <a:pPr algn="ctr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Exception</a:t>
            </a:r>
            <a:r>
              <a:rPr lang="en-US" dirty="0" smtClean="0"/>
              <a:t>: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</a:t>
            </a:r>
            <a:r>
              <a:rPr lang="en-US" dirty="0" smtClean="0"/>
              <a:t>f </a:t>
            </a:r>
            <a:r>
              <a:rPr lang="en-US" dirty="0" smtClean="0"/>
              <a:t>there is a vowel before the -</a:t>
            </a:r>
            <a:r>
              <a:rPr lang="en-US" b="1" dirty="0" smtClean="0"/>
              <a:t>y</a:t>
            </a:r>
            <a:r>
              <a:rPr lang="en-US" dirty="0" smtClean="0"/>
              <a:t>:</a:t>
            </a:r>
            <a:br>
              <a:rPr lang="en-US" dirty="0" smtClean="0"/>
            </a:br>
            <a:endParaRPr lang="en-US" dirty="0" smtClean="0"/>
          </a:p>
          <a:p>
            <a:endParaRPr lang="en-US" i="1" dirty="0" smtClean="0"/>
          </a:p>
          <a:p>
            <a:pPr algn="ctr">
              <a:buNone/>
            </a:pPr>
            <a:r>
              <a:rPr lang="en-US" i="1" dirty="0" smtClean="0"/>
              <a:t>play     play</a:t>
            </a:r>
            <a:r>
              <a:rPr lang="en-US" b="1" i="1" dirty="0" smtClean="0"/>
              <a:t>s</a:t>
            </a:r>
          </a:p>
          <a:p>
            <a:pPr algn="ctr">
              <a:buNone/>
            </a:pPr>
            <a:endParaRPr lang="en-US" i="1" dirty="0" smtClean="0"/>
          </a:p>
          <a:p>
            <a:pPr algn="ctr">
              <a:buNone/>
            </a:pPr>
            <a:r>
              <a:rPr lang="en-US" i="1" dirty="0" smtClean="0"/>
              <a:t>pray      pray</a:t>
            </a:r>
            <a:r>
              <a:rPr lang="en-US" b="1" i="1" dirty="0" smtClean="0"/>
              <a:t>s</a:t>
            </a:r>
          </a:p>
          <a:p>
            <a:pPr algn="ctr">
              <a:buNone/>
            </a:pPr>
            <a:endParaRPr lang="en-US" b="1" i="1" dirty="0" smtClean="0"/>
          </a:p>
          <a:p>
            <a:pPr algn="ctr">
              <a:buNone/>
            </a:pPr>
            <a:r>
              <a:rPr lang="en-US" i="1" dirty="0" smtClean="0"/>
              <a:t>s</a:t>
            </a:r>
            <a:r>
              <a:rPr lang="en-US" i="1" dirty="0" smtClean="0"/>
              <a:t>tay       stay</a:t>
            </a:r>
            <a:r>
              <a:rPr lang="en-US" b="1" i="1" dirty="0" smtClean="0"/>
              <a:t>s</a:t>
            </a:r>
          </a:p>
          <a:p>
            <a:endParaRPr lang="es-HN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 </a:t>
            </a:r>
            <a:r>
              <a:rPr lang="en-US" b="1" dirty="0" smtClean="0"/>
              <a:t>-</a:t>
            </a:r>
            <a:r>
              <a:rPr lang="en-US" b="1" dirty="0" err="1" smtClean="0"/>
              <a:t>es</a:t>
            </a:r>
            <a:r>
              <a:rPr lang="en-US" dirty="0" smtClean="0"/>
              <a:t> to verbs ending in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b="1" dirty="0" smtClean="0"/>
              <a:t>-</a:t>
            </a:r>
            <a:r>
              <a:rPr lang="en-US" b="1" dirty="0" err="1" smtClean="0"/>
              <a:t>ss</a:t>
            </a:r>
            <a:r>
              <a:rPr lang="en-US" b="1" dirty="0" smtClean="0"/>
              <a:t>, -x, -</a:t>
            </a:r>
            <a:r>
              <a:rPr lang="en-US" b="1" dirty="0" err="1" smtClean="0"/>
              <a:t>sh</a:t>
            </a:r>
            <a:r>
              <a:rPr lang="en-US" b="1" dirty="0" smtClean="0"/>
              <a:t>, -</a:t>
            </a:r>
            <a:r>
              <a:rPr lang="en-US" b="1" dirty="0" err="1" smtClean="0"/>
              <a:t>ch</a:t>
            </a:r>
            <a:r>
              <a:rPr lang="en-US" dirty="0" smtClean="0"/>
              <a:t>:</a:t>
            </a:r>
            <a:endParaRPr lang="en-US" i="1" dirty="0" smtClean="0"/>
          </a:p>
          <a:p>
            <a:pPr algn="ctr">
              <a:buNone/>
            </a:pPr>
            <a:r>
              <a:rPr lang="en-US" i="1" dirty="0" smtClean="0"/>
              <a:t>he pass</a:t>
            </a:r>
            <a:r>
              <a:rPr lang="en-US" b="1" i="1" dirty="0" smtClean="0"/>
              <a:t>es</a:t>
            </a:r>
          </a:p>
          <a:p>
            <a:pPr algn="ctr">
              <a:buNone/>
            </a:pPr>
            <a:endParaRPr lang="en-US" b="1" i="1" dirty="0" smtClean="0"/>
          </a:p>
          <a:p>
            <a:pPr algn="ctr">
              <a:buNone/>
            </a:pPr>
            <a:r>
              <a:rPr lang="en-US" i="1" dirty="0" smtClean="0"/>
              <a:t>she catch</a:t>
            </a:r>
            <a:r>
              <a:rPr lang="en-US" b="1" i="1" dirty="0" smtClean="0"/>
              <a:t>es</a:t>
            </a:r>
          </a:p>
          <a:p>
            <a:pPr algn="ctr">
              <a:buNone/>
            </a:pPr>
            <a:endParaRPr lang="en-US" b="1" i="1" dirty="0" smtClean="0"/>
          </a:p>
          <a:p>
            <a:pPr algn="ctr">
              <a:buNone/>
            </a:pPr>
            <a:r>
              <a:rPr lang="en-US" i="1" dirty="0" smtClean="0"/>
              <a:t>he fix</a:t>
            </a:r>
            <a:r>
              <a:rPr lang="en-US" b="1" i="1" dirty="0" smtClean="0"/>
              <a:t>es</a:t>
            </a:r>
          </a:p>
          <a:p>
            <a:pPr algn="ctr">
              <a:buNone/>
            </a:pPr>
            <a:endParaRPr lang="en-US" b="1" i="1" dirty="0" smtClean="0"/>
          </a:p>
          <a:p>
            <a:pPr algn="ctr">
              <a:buNone/>
            </a:pPr>
            <a:r>
              <a:rPr lang="en-US" i="1" dirty="0" smtClean="0"/>
              <a:t>it </a:t>
            </a:r>
            <a:r>
              <a:rPr lang="en-US" i="1" dirty="0" smtClean="0"/>
              <a:t>push</a:t>
            </a:r>
            <a:r>
              <a:rPr lang="en-US" b="1" i="1" dirty="0" smtClean="0"/>
              <a:t>es</a:t>
            </a:r>
            <a:endParaRPr lang="es-HN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Examples</a:t>
            </a:r>
            <a:r>
              <a:rPr lang="en-US" b="1" dirty="0" smtClean="0"/>
              <a:t>: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dirty="0" smtClean="0"/>
              <a:t>Third </a:t>
            </a:r>
            <a:r>
              <a:rPr lang="en-US" b="1" dirty="0" smtClean="0"/>
              <a:t>person singular with s or -</a:t>
            </a:r>
            <a:r>
              <a:rPr lang="en-US" b="1" dirty="0" err="1" smtClean="0"/>
              <a:t>es</a:t>
            </a:r>
            <a:endParaRPr lang="en-US" dirty="0" smtClean="0"/>
          </a:p>
          <a:p>
            <a:endParaRPr lang="en-US" b="1" i="1" dirty="0" smtClean="0"/>
          </a:p>
          <a:p>
            <a:pPr algn="ctr">
              <a:buNone/>
            </a:pPr>
            <a:r>
              <a:rPr lang="en-US" b="1" i="1" dirty="0" smtClean="0"/>
              <a:t>He </a:t>
            </a:r>
            <a:r>
              <a:rPr lang="en-US" b="1" i="1" dirty="0" smtClean="0"/>
              <a:t>goes</a:t>
            </a:r>
            <a:r>
              <a:rPr lang="en-US" dirty="0" smtClean="0"/>
              <a:t> to school every morning.</a:t>
            </a:r>
          </a:p>
          <a:p>
            <a:pPr algn="ctr">
              <a:buNone/>
            </a:pPr>
            <a:r>
              <a:rPr lang="en-US" b="1" i="1" dirty="0" smtClean="0"/>
              <a:t>She understands</a:t>
            </a:r>
            <a:r>
              <a:rPr lang="en-US" dirty="0" smtClean="0"/>
              <a:t> English.</a:t>
            </a:r>
          </a:p>
          <a:p>
            <a:pPr algn="ctr">
              <a:buNone/>
            </a:pPr>
            <a:r>
              <a:rPr lang="en-US" b="1" i="1" dirty="0" smtClean="0"/>
              <a:t>It mixes</a:t>
            </a:r>
            <a:r>
              <a:rPr lang="en-US" dirty="0" smtClean="0"/>
              <a:t> the sand and the water.</a:t>
            </a:r>
          </a:p>
          <a:p>
            <a:pPr algn="ctr">
              <a:buNone/>
            </a:pPr>
            <a:r>
              <a:rPr lang="en-US" b="1" i="1" dirty="0" smtClean="0"/>
              <a:t>He tries</a:t>
            </a:r>
            <a:r>
              <a:rPr lang="en-US" dirty="0" smtClean="0"/>
              <a:t> very hard.</a:t>
            </a:r>
          </a:p>
          <a:p>
            <a:pPr algn="ctr">
              <a:buNone/>
            </a:pPr>
            <a:r>
              <a:rPr lang="en-US" b="1" i="1" dirty="0" smtClean="0"/>
              <a:t>She enjoys</a:t>
            </a:r>
            <a:r>
              <a:rPr lang="en-US" dirty="0" smtClean="0"/>
              <a:t> playing the piano</a:t>
            </a:r>
          </a:p>
          <a:p>
            <a:endParaRPr lang="es-HN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HN" b="1" dirty="0" smtClean="0"/>
              <a:t>Simple </a:t>
            </a:r>
            <a:r>
              <a:rPr lang="es-HN" b="1" dirty="0" err="1" smtClean="0"/>
              <a:t>present</a:t>
            </a:r>
            <a:r>
              <a:rPr lang="es-HN" b="1" dirty="0" smtClean="0"/>
              <a:t>, </a:t>
            </a:r>
            <a:r>
              <a:rPr lang="es-HN" b="1" dirty="0" err="1" smtClean="0"/>
              <a:t>form</a:t>
            </a:r>
            <a:endParaRPr lang="es-HN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es-HN" b="1"/>
                        <a:t>Affirmative </a:t>
                      </a:r>
                      <a:endParaRPr lang="es-HN"/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r>
                        <a:rPr lang="es-HN" b="1"/>
                        <a:t>Interrogative </a:t>
                      </a:r>
                      <a:endParaRPr lang="es-HN"/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r>
                        <a:rPr lang="es-HN" b="1"/>
                        <a:t>Negative </a:t>
                      </a:r>
                      <a:endParaRPr lang="es-HN"/>
                    </a:p>
                  </a:txBody>
                  <a:tcPr marL="28575" marR="28575" marT="28575" marB="28575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 b="1"/>
                        <a:t>I</a:t>
                      </a:r>
                      <a:r>
                        <a:rPr lang="es-HN"/>
                        <a:t> think 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r>
                        <a:rPr lang="es-HN"/>
                        <a:t>Do I think ? 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r>
                        <a:rPr lang="es-HN"/>
                        <a:t>I do not think. </a:t>
                      </a:r>
                    </a:p>
                  </a:txBody>
                  <a:tcPr marL="28575" marR="28575" marT="28575" marB="28575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 b="1"/>
                        <a:t>You</a:t>
                      </a:r>
                      <a:r>
                        <a:rPr lang="es-HN"/>
                        <a:t> think 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r>
                        <a:rPr lang="es-HN"/>
                        <a:t>Do you think? 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r>
                        <a:rPr lang="es-HN"/>
                        <a:t>You don't think. </a:t>
                      </a:r>
                    </a:p>
                  </a:txBody>
                  <a:tcPr marL="28575" marR="28575" marT="28575" marB="28575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 b="1"/>
                        <a:t>he, she, it</a:t>
                      </a:r>
                      <a:r>
                        <a:rPr lang="es-HN"/>
                        <a:t> thinks 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r>
                        <a:rPr lang="en-US"/>
                        <a:t>Does he, she, it think? 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r>
                        <a:rPr lang="en-US"/>
                        <a:t>He, she, it doesn't think. </a:t>
                      </a:r>
                    </a:p>
                  </a:txBody>
                  <a:tcPr marL="28575" marR="28575" marT="28575" marB="28575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 b="1"/>
                        <a:t>we</a:t>
                      </a:r>
                      <a:r>
                        <a:rPr lang="es-HN"/>
                        <a:t> think 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r>
                        <a:rPr lang="es-HN"/>
                        <a:t>Do we think? 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r>
                        <a:rPr lang="es-HN"/>
                        <a:t>We don't think. </a:t>
                      </a:r>
                    </a:p>
                  </a:txBody>
                  <a:tcPr marL="28575" marR="28575" marT="28575" marB="28575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 b="1"/>
                        <a:t>you</a:t>
                      </a:r>
                      <a:r>
                        <a:rPr lang="es-HN"/>
                        <a:t> think 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r>
                        <a:rPr lang="es-HN"/>
                        <a:t>Do you think? 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r>
                        <a:rPr lang="es-HN" dirty="0" err="1"/>
                        <a:t>You</a:t>
                      </a:r>
                      <a:r>
                        <a:rPr lang="es-HN" dirty="0"/>
                        <a:t> </a:t>
                      </a:r>
                      <a:r>
                        <a:rPr lang="es-HN" dirty="0" err="1"/>
                        <a:t>don't</a:t>
                      </a:r>
                      <a:r>
                        <a:rPr lang="es-HN" dirty="0"/>
                        <a:t> </a:t>
                      </a:r>
                      <a:r>
                        <a:rPr lang="es-HN" dirty="0" err="1"/>
                        <a:t>think</a:t>
                      </a:r>
                      <a:r>
                        <a:rPr lang="es-HN" dirty="0"/>
                        <a:t>. </a:t>
                      </a:r>
                    </a:p>
                  </a:txBody>
                  <a:tcPr marL="28575" marR="28575" marT="28575" marB="28575"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The simple present is used</a:t>
            </a:r>
            <a:r>
              <a:rPr lang="en-US" b="1" dirty="0" smtClean="0"/>
              <a:t>: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4325112"/>
          </a:xfrm>
        </p:spPr>
        <p:txBody>
          <a:bodyPr>
            <a:normAutofit/>
          </a:bodyPr>
          <a:lstStyle/>
          <a:p>
            <a:r>
              <a:rPr lang="en-US" dirty="0" smtClean="0"/>
              <a:t>to </a:t>
            </a:r>
            <a:r>
              <a:rPr lang="en-US" dirty="0" smtClean="0"/>
              <a:t>express habits, </a:t>
            </a:r>
            <a:r>
              <a:rPr lang="en-US" dirty="0" smtClean="0"/>
              <a:t>general </a:t>
            </a:r>
            <a:r>
              <a:rPr lang="en-US" dirty="0" smtClean="0"/>
              <a:t>truths, </a:t>
            </a:r>
            <a:r>
              <a:rPr lang="en-US" dirty="0" smtClean="0"/>
              <a:t>repeated </a:t>
            </a:r>
            <a:r>
              <a:rPr lang="en-US" dirty="0" smtClean="0"/>
              <a:t>actions or unchanging </a:t>
            </a:r>
            <a:r>
              <a:rPr lang="en-US" dirty="0" smtClean="0"/>
              <a:t>situations, emotions and wishes:</a:t>
            </a:r>
          </a:p>
          <a:p>
            <a:pPr>
              <a:buNone/>
            </a:pPr>
            <a:endParaRPr lang="en-US" i="1" dirty="0" smtClean="0"/>
          </a:p>
          <a:p>
            <a:pPr algn="ctr">
              <a:buNone/>
            </a:pPr>
            <a:r>
              <a:rPr lang="en-US" i="1" dirty="0" smtClean="0"/>
              <a:t>I </a:t>
            </a:r>
            <a:r>
              <a:rPr lang="en-US" i="1" dirty="0" smtClean="0"/>
              <a:t>smoke (habit); </a:t>
            </a:r>
            <a:endParaRPr lang="en-US" i="1" dirty="0" smtClean="0"/>
          </a:p>
          <a:p>
            <a:pPr algn="ctr">
              <a:buNone/>
            </a:pPr>
            <a:r>
              <a:rPr lang="en-US" i="1" dirty="0" smtClean="0"/>
              <a:t>I </a:t>
            </a:r>
            <a:r>
              <a:rPr lang="en-US" i="1" dirty="0" smtClean="0"/>
              <a:t>work in London (unchanging </a:t>
            </a:r>
            <a:r>
              <a:rPr lang="en-US" i="1" dirty="0" smtClean="0"/>
              <a:t>situation)</a:t>
            </a:r>
          </a:p>
          <a:p>
            <a:pPr algn="ctr">
              <a:buNone/>
            </a:pPr>
            <a:r>
              <a:rPr lang="en-US" i="1" dirty="0" smtClean="0"/>
              <a:t>London </a:t>
            </a:r>
            <a:r>
              <a:rPr lang="en-US" i="1" dirty="0" smtClean="0"/>
              <a:t>is a large city (general </a:t>
            </a:r>
            <a:r>
              <a:rPr lang="en-US" i="1" dirty="0" smtClean="0"/>
              <a:t>truth)</a:t>
            </a:r>
            <a:br>
              <a:rPr lang="en-US" i="1" dirty="0" smtClean="0"/>
            </a:br>
            <a:r>
              <a:rPr lang="en-US" i="1" dirty="0" smtClean="0"/>
              <a:t/>
            </a:r>
            <a:br>
              <a:rPr lang="en-US" i="1" dirty="0" smtClean="0"/>
            </a:br>
            <a:endParaRPr lang="en-US" i="1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30</TotalTime>
  <Words>354</Words>
  <Application>Microsoft Office PowerPoint</Application>
  <PresentationFormat>Presentación en pantalla (4:3)</PresentationFormat>
  <Paragraphs>119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0" baseType="lpstr">
      <vt:lpstr>Urbano</vt:lpstr>
      <vt:lpstr>Verb Tenses: Simple Present</vt:lpstr>
      <vt:lpstr>Simple present, third person singular</vt:lpstr>
      <vt:lpstr>Negatives and questions</vt:lpstr>
      <vt:lpstr>Verbs ending in -y </vt:lpstr>
      <vt:lpstr>Exception:</vt:lpstr>
      <vt:lpstr>Add -es to verbs ending in</vt:lpstr>
      <vt:lpstr>Examples:</vt:lpstr>
      <vt:lpstr>Simple present, form</vt:lpstr>
      <vt:lpstr>The simple present is used:</vt:lpstr>
      <vt:lpstr>The simple present is used:</vt:lpstr>
      <vt:lpstr>The simple present is used:</vt:lpstr>
      <vt:lpstr>The simple present is used:</vt:lpstr>
      <vt:lpstr>BE CAREFUL!</vt:lpstr>
      <vt:lpstr>Examples: For habits</vt:lpstr>
      <vt:lpstr>For repeated actions or events</vt:lpstr>
      <vt:lpstr>For general truths</vt:lpstr>
      <vt:lpstr>For instructions or directions</vt:lpstr>
      <vt:lpstr>For fixed arrangements</vt:lpstr>
      <vt:lpstr>With future constructions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Verb Tenses: Simple Present</dc:title>
  <dc:creator>Any</dc:creator>
  <cp:lastModifiedBy>Any</cp:lastModifiedBy>
  <cp:revision>1</cp:revision>
  <dcterms:created xsi:type="dcterms:W3CDTF">2012-08-06T02:34:28Z</dcterms:created>
  <dcterms:modified xsi:type="dcterms:W3CDTF">2012-08-06T03:04:45Z</dcterms:modified>
</cp:coreProperties>
</file>