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497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8135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186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879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205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4926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22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299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96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355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4076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6459B-A6E0-4116-BDA3-AA730E9051BA}" type="datetimeFigureOut">
              <a:rPr lang="es-ES" smtClean="0"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B7328-7C4E-4512-AF05-0CAD242BB42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3506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Simple </a:t>
            </a:r>
            <a:r>
              <a:rPr lang="es-ES" b="1" dirty="0" err="1" smtClean="0"/>
              <a:t>Present</a:t>
            </a:r>
            <a:endParaRPr lang="es-E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000" b="1" dirty="0" err="1" smtClean="0">
                <a:solidFill>
                  <a:schemeClr val="tx1"/>
                </a:solidFill>
              </a:rPr>
              <a:t>Exercises</a:t>
            </a:r>
            <a:endParaRPr lang="es-E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826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000" dirty="0" smtClean="0"/>
              <a:t>Write</a:t>
            </a:r>
            <a:r>
              <a:rPr lang="es-ES" sz="2000" dirty="0" smtClean="0"/>
              <a:t> </a:t>
            </a:r>
            <a:r>
              <a:rPr lang="es-ES" sz="2000" dirty="0" err="1" smtClean="0"/>
              <a:t>the</a:t>
            </a:r>
            <a:r>
              <a:rPr lang="es-ES" sz="2000" dirty="0" smtClean="0"/>
              <a:t> </a:t>
            </a:r>
            <a:r>
              <a:rPr lang="es-ES" sz="2000" dirty="0" err="1" smtClean="0"/>
              <a:t>correct</a:t>
            </a:r>
            <a:r>
              <a:rPr lang="es-ES" sz="2000" dirty="0" smtClean="0"/>
              <a:t> </a:t>
            </a:r>
            <a:r>
              <a:rPr lang="es-ES" sz="2000" dirty="0" err="1" smtClean="0"/>
              <a:t>form</a:t>
            </a:r>
            <a:r>
              <a:rPr lang="es-ES" sz="2000" dirty="0"/>
              <a:t> </a:t>
            </a:r>
            <a:r>
              <a:rPr lang="es-ES" sz="2000" dirty="0" smtClean="0"/>
              <a:t>of </a:t>
            </a:r>
            <a:r>
              <a:rPr lang="es-ES" sz="2000" dirty="0" err="1" smtClean="0"/>
              <a:t>the</a:t>
            </a:r>
            <a:r>
              <a:rPr lang="es-ES" sz="2000" dirty="0" smtClean="0"/>
              <a:t> </a:t>
            </a:r>
            <a:r>
              <a:rPr lang="es-ES" sz="2000" dirty="0" err="1"/>
              <a:t>T</a:t>
            </a:r>
            <a:r>
              <a:rPr lang="es-ES" sz="2000" dirty="0" err="1" smtClean="0"/>
              <a:t>hird</a:t>
            </a:r>
            <a:r>
              <a:rPr lang="es-ES" sz="2000" dirty="0" smtClean="0"/>
              <a:t> </a:t>
            </a:r>
            <a:r>
              <a:rPr lang="es-ES" sz="2000" dirty="0" err="1"/>
              <a:t>P</a:t>
            </a:r>
            <a:r>
              <a:rPr lang="es-ES" sz="2000" dirty="0" err="1" smtClean="0"/>
              <a:t>erson</a:t>
            </a:r>
            <a:r>
              <a:rPr lang="es-ES" sz="2000" dirty="0" smtClean="0"/>
              <a:t> Singular of </a:t>
            </a:r>
            <a:r>
              <a:rPr lang="es-ES" sz="2000" dirty="0" err="1" smtClean="0"/>
              <a:t>the</a:t>
            </a:r>
            <a:r>
              <a:rPr lang="es-ES" sz="2000" dirty="0" smtClean="0"/>
              <a:t> </a:t>
            </a:r>
            <a:r>
              <a:rPr lang="es-ES" sz="2000" dirty="0" err="1" smtClean="0"/>
              <a:t>verb</a:t>
            </a:r>
            <a:r>
              <a:rPr lang="es-ES" sz="2000" dirty="0" smtClean="0"/>
              <a:t> in </a:t>
            </a:r>
            <a:r>
              <a:rPr lang="es-ES" sz="2000" dirty="0" err="1" smtClean="0"/>
              <a:t>parenthesis</a:t>
            </a:r>
            <a:r>
              <a:rPr lang="es-ES" sz="2000" dirty="0" smtClean="0"/>
              <a:t>. </a:t>
            </a:r>
            <a:endParaRPr lang="es-E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1.	Every morning he ___________ (get up) at six o’clock.</a:t>
            </a:r>
          </a:p>
          <a:p>
            <a:r>
              <a:rPr lang="en-US" dirty="0" smtClean="0"/>
              <a:t>2.	He ______________________  (wash) in cold water.</a:t>
            </a:r>
          </a:p>
          <a:p>
            <a:r>
              <a:rPr lang="en-US" dirty="0" smtClean="0"/>
              <a:t>3.	He___________    (eat) eggs and toast for breakfast.</a:t>
            </a:r>
          </a:p>
          <a:p>
            <a:r>
              <a:rPr lang="en-US" dirty="0" smtClean="0"/>
              <a:t>4.	He_____________ (drink) orange juice for breakfast.</a:t>
            </a:r>
          </a:p>
          <a:p>
            <a:r>
              <a:rPr lang="en-US" dirty="0" smtClean="0"/>
              <a:t>5.	He_________________ (put on) his jeans and jacket.</a:t>
            </a:r>
          </a:p>
          <a:p>
            <a:r>
              <a:rPr lang="en-US" dirty="0" smtClean="0"/>
              <a:t>6.	Then he_______________ (run) to the railway station.</a:t>
            </a:r>
          </a:p>
          <a:p>
            <a:r>
              <a:rPr lang="en-US" dirty="0" smtClean="0"/>
              <a:t>7.	He always ___________________ (take) his umbrella.</a:t>
            </a:r>
          </a:p>
          <a:p>
            <a:r>
              <a:rPr lang="en-US" dirty="0" smtClean="0"/>
              <a:t>8.	He ____________ (buy) a newspaper and__________ (read) it on the train. </a:t>
            </a:r>
          </a:p>
          <a:p>
            <a:r>
              <a:rPr lang="en-US" dirty="0" smtClean="0"/>
              <a:t>9.	In the evening he_______________ (come) back home at five o’clock. </a:t>
            </a:r>
          </a:p>
          <a:p>
            <a:r>
              <a:rPr lang="en-US" dirty="0" smtClean="0"/>
              <a:t>10.	After dinner he sometimes______________ (watch) television. </a:t>
            </a:r>
          </a:p>
          <a:p>
            <a:r>
              <a:rPr lang="en-US" dirty="0" smtClean="0"/>
              <a:t>11.	He never__________ (go) to the cinema.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4146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400" dirty="0" err="1" smtClean="0"/>
              <a:t>Write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correct</a:t>
            </a:r>
            <a:r>
              <a:rPr lang="es-ES" sz="2400" dirty="0" smtClean="0"/>
              <a:t> </a:t>
            </a:r>
            <a:r>
              <a:rPr lang="es-ES" sz="2400" dirty="0" err="1" smtClean="0"/>
              <a:t>form</a:t>
            </a:r>
            <a:r>
              <a:rPr lang="es-ES" sz="2400" dirty="0" smtClean="0"/>
              <a:t> of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verb</a:t>
            </a:r>
            <a:r>
              <a:rPr lang="es-ES" sz="2400" dirty="0" smtClean="0"/>
              <a:t> in </a:t>
            </a:r>
            <a:r>
              <a:rPr lang="es-ES" sz="2400" dirty="0" err="1" smtClean="0"/>
              <a:t>parenthesis</a:t>
            </a:r>
            <a:endParaRPr lang="es-E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1.	He_____________ chips for dinner. ( eat)</a:t>
            </a:r>
          </a:p>
          <a:p>
            <a:r>
              <a:rPr lang="en-US" dirty="0" smtClean="0"/>
              <a:t>2.	I______________ coffee three times a day. (drink)</a:t>
            </a:r>
          </a:p>
          <a:p>
            <a:r>
              <a:rPr lang="en-US" dirty="0" smtClean="0"/>
              <a:t>3.	</a:t>
            </a:r>
            <a:r>
              <a:rPr lang="en-US" dirty="0" err="1" smtClean="0"/>
              <a:t>She____________to</a:t>
            </a:r>
            <a:r>
              <a:rPr lang="en-US" dirty="0" smtClean="0"/>
              <a:t> New York once a year. (fly)</a:t>
            </a:r>
          </a:p>
          <a:p>
            <a:r>
              <a:rPr lang="en-US" dirty="0" smtClean="0"/>
              <a:t>4.	</a:t>
            </a:r>
            <a:r>
              <a:rPr lang="en-US" dirty="0" err="1" smtClean="0"/>
              <a:t>We__________Italian</a:t>
            </a:r>
            <a:r>
              <a:rPr lang="en-US" dirty="0" smtClean="0"/>
              <a:t> and English.(speak)</a:t>
            </a:r>
          </a:p>
          <a:p>
            <a:r>
              <a:rPr lang="en-US" dirty="0" smtClean="0"/>
              <a:t>5.	They ____________in Canada. (live)</a:t>
            </a:r>
          </a:p>
          <a:p>
            <a:r>
              <a:rPr lang="en-US" dirty="0" smtClean="0"/>
              <a:t>6.	Tom and I ___________ to school every day. (go)</a:t>
            </a:r>
          </a:p>
          <a:p>
            <a:r>
              <a:rPr lang="en-US" dirty="0" smtClean="0"/>
              <a:t>7.	My dad __________work at seven o’clock. (work)</a:t>
            </a:r>
          </a:p>
          <a:p>
            <a:r>
              <a:rPr lang="en-US" dirty="0" smtClean="0"/>
              <a:t>8.	</a:t>
            </a:r>
            <a:r>
              <a:rPr lang="en-US" dirty="0" err="1" smtClean="0"/>
              <a:t>We___________tennis</a:t>
            </a:r>
            <a:r>
              <a:rPr lang="en-US" dirty="0" smtClean="0"/>
              <a:t> every weekend. (play)</a:t>
            </a:r>
          </a:p>
          <a:p>
            <a:r>
              <a:rPr lang="en-US" dirty="0" smtClean="0"/>
              <a:t>9.	Mary ____________  old films. (watch)</a:t>
            </a:r>
          </a:p>
          <a:p>
            <a:r>
              <a:rPr lang="en-US" dirty="0" smtClean="0"/>
              <a:t>10.	The baby ___________all the time. (cry)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3865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31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Simple Present</vt:lpstr>
      <vt:lpstr>Write the correct form of the Third Person Singular of the verb in parenthesis. </vt:lpstr>
      <vt:lpstr>Write the correct form of the verb in parenthesis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Present</dc:title>
  <dc:creator>Clarisa Puerto</dc:creator>
  <cp:lastModifiedBy>Clarisa Puerto</cp:lastModifiedBy>
  <cp:revision>1</cp:revision>
  <dcterms:created xsi:type="dcterms:W3CDTF">2014-09-25T01:46:36Z</dcterms:created>
  <dcterms:modified xsi:type="dcterms:W3CDTF">2014-09-25T01:55:06Z</dcterms:modified>
</cp:coreProperties>
</file>