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2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C9D0B9D-A9CA-43D8-B6A9-C0CA5DF491B2}" type="datetimeFigureOut">
              <a:rPr lang="es-HN" smtClean="0"/>
              <a:pPr/>
              <a:t>25/10/2012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795147A-60E1-4544-9A7E-A9A8621A1333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/>
              <a:t>Verb</a:t>
            </a:r>
            <a:r>
              <a:rPr lang="es-HN" b="1" dirty="0" smtClean="0"/>
              <a:t> Tenses: Simple </a:t>
            </a:r>
            <a:r>
              <a:rPr lang="es-HN" b="1" dirty="0" err="1" smtClean="0"/>
              <a:t>Present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2.3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give instructions or directions: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You walk</a:t>
            </a:r>
            <a:r>
              <a:rPr lang="en-US" i="1" dirty="0" smtClean="0"/>
              <a:t> for two hundred </a:t>
            </a:r>
            <a:r>
              <a:rPr lang="en-US" i="1" dirty="0" err="1" smtClean="0"/>
              <a:t>metres</a:t>
            </a:r>
            <a:r>
              <a:rPr lang="en-US" i="1" dirty="0" smtClean="0"/>
              <a:t>, then </a:t>
            </a:r>
            <a:r>
              <a:rPr lang="en-US" b="1" i="1" dirty="0" smtClean="0"/>
              <a:t>you turn</a:t>
            </a:r>
            <a:r>
              <a:rPr lang="en-US" i="1" dirty="0" smtClean="0"/>
              <a:t> left.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express fixed arrangements, present or future:</a:t>
            </a:r>
            <a:br>
              <a:rPr lang="en-US" dirty="0" smtClean="0"/>
            </a:br>
            <a:endParaRPr lang="en-US" dirty="0" smtClean="0"/>
          </a:p>
          <a:p>
            <a:endParaRPr lang="en-US" i="1" dirty="0" smtClean="0"/>
          </a:p>
          <a:p>
            <a:pPr algn="ctr"/>
            <a:r>
              <a:rPr lang="en-US" i="1" dirty="0" smtClean="0"/>
              <a:t>Your exam </a:t>
            </a:r>
            <a:r>
              <a:rPr lang="en-US" b="1" i="1" dirty="0" smtClean="0"/>
              <a:t>starts</a:t>
            </a:r>
            <a:r>
              <a:rPr lang="en-US" i="1" dirty="0" smtClean="0"/>
              <a:t> at 09.00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express future time, after some conjunctions: </a:t>
            </a:r>
            <a:r>
              <a:rPr lang="en-US" b="1" i="1" dirty="0" smtClean="0"/>
              <a:t>after, when, before, as soon as, until</a:t>
            </a:r>
            <a:r>
              <a:rPr lang="en-US" dirty="0" smtClean="0"/>
              <a:t>: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He'll give it to you when </a:t>
            </a:r>
            <a:r>
              <a:rPr lang="en-US" b="1" i="1" dirty="0" smtClean="0"/>
              <a:t>you come</a:t>
            </a:r>
            <a:r>
              <a:rPr lang="en-US" i="1" dirty="0" smtClean="0"/>
              <a:t> next Saturday.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 CAREFUL!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simple present is </a:t>
            </a:r>
          </a:p>
          <a:p>
            <a:pPr algn="ctr">
              <a:buNone/>
            </a:pPr>
            <a:r>
              <a:rPr lang="en-US" b="1" dirty="0" smtClean="0"/>
              <a:t>not used to express</a:t>
            </a:r>
          </a:p>
          <a:p>
            <a:pPr algn="ctr">
              <a:buNone/>
            </a:pPr>
            <a:r>
              <a:rPr lang="en-US" b="1" dirty="0" smtClean="0"/>
              <a:t>actions happening now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Examples</a:t>
            </a:r>
            <a:r>
              <a:rPr lang="es-HN" dirty="0" smtClean="0"/>
              <a:t>: </a:t>
            </a:r>
            <a:r>
              <a:rPr lang="en-US" b="1" dirty="0" smtClean="0"/>
              <a:t>For habits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He </a:t>
            </a:r>
            <a:r>
              <a:rPr lang="en-US" b="1" i="1" dirty="0" smtClean="0"/>
              <a:t>drinks</a:t>
            </a:r>
            <a:r>
              <a:rPr lang="en-US" dirty="0" smtClean="0"/>
              <a:t> tea at breakfast.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She only </a:t>
            </a:r>
            <a:r>
              <a:rPr lang="en-US" b="1" i="1" dirty="0" smtClean="0"/>
              <a:t>eats</a:t>
            </a:r>
            <a:r>
              <a:rPr lang="en-US" dirty="0" smtClean="0"/>
              <a:t> fish.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</a:t>
            </a:r>
            <a:r>
              <a:rPr lang="en-US" b="1" i="1" dirty="0" smtClean="0"/>
              <a:t>watch</a:t>
            </a:r>
            <a:r>
              <a:rPr lang="en-US" dirty="0" smtClean="0"/>
              <a:t> television regularly.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repeated actions or events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We </a:t>
            </a:r>
            <a:r>
              <a:rPr lang="en-US" b="1" i="1" dirty="0" smtClean="0"/>
              <a:t>catch</a:t>
            </a:r>
            <a:r>
              <a:rPr lang="en-US" dirty="0" smtClean="0"/>
              <a:t> the bus every morning.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b="1" i="1" dirty="0" smtClean="0"/>
              <a:t>rains</a:t>
            </a:r>
            <a:r>
              <a:rPr lang="en-US" dirty="0" smtClean="0"/>
              <a:t> every afternoon in the hot season.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</a:t>
            </a:r>
            <a:r>
              <a:rPr lang="en-US" b="1" i="1" dirty="0" smtClean="0"/>
              <a:t>drive</a:t>
            </a:r>
            <a:r>
              <a:rPr lang="en-US" dirty="0" smtClean="0"/>
              <a:t> to Monaco every summer.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general truths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Water </a:t>
            </a:r>
            <a:r>
              <a:rPr lang="en-US" b="1" i="1" dirty="0" smtClean="0"/>
              <a:t>freezes</a:t>
            </a:r>
            <a:r>
              <a:rPr lang="en-US" dirty="0" smtClean="0"/>
              <a:t> at zero degrees.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Earth </a:t>
            </a:r>
            <a:r>
              <a:rPr lang="en-US" b="1" i="1" dirty="0" smtClean="0"/>
              <a:t>revolves</a:t>
            </a:r>
            <a:r>
              <a:rPr lang="en-US" dirty="0" smtClean="0"/>
              <a:t> around the Sun.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Her mother </a:t>
            </a:r>
            <a:r>
              <a:rPr lang="en-US" b="1" i="1" dirty="0" smtClean="0"/>
              <a:t>is</a:t>
            </a:r>
            <a:r>
              <a:rPr lang="en-US" dirty="0" smtClean="0"/>
              <a:t> Peruvian.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instructions or directions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b="1" i="1" dirty="0" smtClean="0"/>
              <a:t>Open</a:t>
            </a:r>
            <a:r>
              <a:rPr lang="en-US" dirty="0" smtClean="0"/>
              <a:t> the packet and </a:t>
            </a:r>
            <a:r>
              <a:rPr lang="en-US" b="1" i="1" dirty="0" smtClean="0"/>
              <a:t>pour</a:t>
            </a:r>
            <a:r>
              <a:rPr lang="en-US" dirty="0" smtClean="0"/>
              <a:t> the contents into hot water.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b="1" i="1" dirty="0" smtClean="0"/>
              <a:t>take</a:t>
            </a:r>
            <a:r>
              <a:rPr lang="en-US" dirty="0" smtClean="0"/>
              <a:t> the No.6 bus to </a:t>
            </a:r>
            <a:r>
              <a:rPr lang="en-US" dirty="0" err="1" smtClean="0"/>
              <a:t>Watney</a:t>
            </a:r>
            <a:r>
              <a:rPr lang="en-US" dirty="0" smtClean="0"/>
              <a:t> and then the No.10 to Bedford.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fixed arrangements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His mother </a:t>
            </a:r>
            <a:r>
              <a:rPr lang="en-US" b="1" i="1" dirty="0" smtClean="0"/>
              <a:t>arrives</a:t>
            </a:r>
            <a:r>
              <a:rPr lang="en-US" dirty="0" smtClean="0"/>
              <a:t> tomorrow.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Our holiday </a:t>
            </a:r>
            <a:r>
              <a:rPr lang="en-US" b="1" i="1" dirty="0" smtClean="0"/>
              <a:t>starts</a:t>
            </a:r>
            <a:r>
              <a:rPr lang="en-US" dirty="0" smtClean="0"/>
              <a:t> on the 26th March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My father </a:t>
            </a:r>
            <a:r>
              <a:rPr lang="en-US" b="1" i="1" dirty="0" smtClean="0"/>
              <a:t>plans</a:t>
            </a:r>
            <a:r>
              <a:rPr lang="en-US" dirty="0" smtClean="0"/>
              <a:t> our summer trip.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With future constructions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She'll see you before she</a:t>
            </a:r>
            <a:r>
              <a:rPr lang="en-US" b="1" dirty="0" smtClean="0"/>
              <a:t> </a:t>
            </a:r>
            <a:r>
              <a:rPr lang="en-US" b="1" i="1" dirty="0" smtClean="0"/>
              <a:t>leaves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We'll give it to her when she </a:t>
            </a:r>
            <a:r>
              <a:rPr lang="en-US" b="1" i="1" dirty="0" smtClean="0"/>
              <a:t>arrives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Simple present, third person singular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he, she, it:</a:t>
            </a:r>
            <a:r>
              <a:rPr lang="en-US" dirty="0" smtClean="0"/>
              <a:t> in the third person singular the verb </a:t>
            </a:r>
            <a:r>
              <a:rPr lang="en-US" b="1" dirty="0" smtClean="0"/>
              <a:t>always ends in -s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/>
              <a:t>he want</a:t>
            </a:r>
            <a:r>
              <a:rPr lang="en-US" b="1" i="1" dirty="0" smtClean="0"/>
              <a:t>s</a:t>
            </a:r>
            <a:r>
              <a:rPr lang="en-US" i="1" dirty="0" smtClean="0"/>
              <a:t>, </a:t>
            </a:r>
          </a:p>
          <a:p>
            <a:pPr algn="ctr">
              <a:buNone/>
            </a:pPr>
            <a:r>
              <a:rPr lang="en-US" i="1" dirty="0" smtClean="0"/>
              <a:t>		she need</a:t>
            </a:r>
            <a:r>
              <a:rPr lang="en-US" b="1" i="1" dirty="0" smtClean="0"/>
              <a:t>s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		he give</a:t>
            </a:r>
            <a:r>
              <a:rPr lang="en-US" b="1" i="1" dirty="0" smtClean="0"/>
              <a:t>s</a:t>
            </a:r>
            <a:r>
              <a:rPr lang="en-US" i="1" dirty="0" smtClean="0"/>
              <a:t>,</a:t>
            </a:r>
          </a:p>
          <a:p>
            <a:pPr algn="ctr">
              <a:buNone/>
            </a:pPr>
            <a:r>
              <a:rPr lang="en-US" i="1" dirty="0" smtClean="0"/>
              <a:t>  		she think</a:t>
            </a:r>
            <a:r>
              <a:rPr lang="en-US" b="1" i="1" dirty="0" smtClean="0"/>
              <a:t>s.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Negatives</a:t>
            </a:r>
            <a:r>
              <a:rPr lang="es-HN" dirty="0" smtClean="0"/>
              <a:t> and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 and question forms use DOES </a:t>
            </a:r>
            <a:r>
              <a:rPr lang="en-US" i="1" dirty="0" smtClean="0"/>
              <a:t>+ </a:t>
            </a:r>
            <a:r>
              <a:rPr lang="en-US" dirty="0" smtClean="0"/>
              <a:t>the infinitive of the verb.</a:t>
            </a:r>
          </a:p>
          <a:p>
            <a:pPr algn="ctr">
              <a:buNone/>
            </a:pP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b="1" i="1" dirty="0" smtClean="0"/>
              <a:t>Does</a:t>
            </a:r>
            <a:r>
              <a:rPr lang="en-US" i="1" dirty="0" smtClean="0"/>
              <a:t> he want? 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He </a:t>
            </a:r>
            <a:r>
              <a:rPr lang="en-US" b="1" i="1" dirty="0" smtClean="0"/>
              <a:t>does</a:t>
            </a:r>
            <a:r>
              <a:rPr lang="en-US" i="1" dirty="0" smtClean="0"/>
              <a:t> not want.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Verbs ending in </a:t>
            </a:r>
            <a:r>
              <a:rPr lang="en-US" b="1" dirty="0" smtClean="0"/>
              <a:t>-y</a:t>
            </a:r>
            <a:r>
              <a:rPr lang="en-US" dirty="0" smtClean="0"/>
              <a:t>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third person changes the </a:t>
            </a:r>
            <a:r>
              <a:rPr lang="en-US" b="1" dirty="0" smtClean="0"/>
              <a:t>-y</a:t>
            </a:r>
            <a:r>
              <a:rPr lang="en-US" dirty="0" smtClean="0"/>
              <a:t> to </a:t>
            </a:r>
            <a:r>
              <a:rPr lang="en-US" b="1" dirty="0" smtClean="0"/>
              <a:t>-</a:t>
            </a:r>
            <a:r>
              <a:rPr lang="en-US" b="1" dirty="0" err="1" smtClean="0"/>
              <a:t>ies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fly     fl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try     tr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cry     cr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Exception</a:t>
            </a:r>
            <a:r>
              <a:rPr lang="en-US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is a vowel before the -</a:t>
            </a:r>
            <a:r>
              <a:rPr lang="en-US" b="1" dirty="0" smtClean="0"/>
              <a:t>y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play     play</a:t>
            </a:r>
            <a:r>
              <a:rPr lang="en-US" b="1" i="1" dirty="0" smtClean="0"/>
              <a:t>s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pray      pray</a:t>
            </a:r>
            <a:r>
              <a:rPr lang="en-US" b="1" i="1" dirty="0" smtClean="0"/>
              <a:t>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stay       stay</a:t>
            </a:r>
            <a:r>
              <a:rPr lang="en-US" b="1" i="1" dirty="0" smtClean="0"/>
              <a:t>s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</a:t>
            </a:r>
            <a:r>
              <a:rPr lang="en-US" b="1" dirty="0" smtClean="0"/>
              <a:t>-</a:t>
            </a:r>
            <a:r>
              <a:rPr lang="en-US" b="1" dirty="0" err="1" smtClean="0"/>
              <a:t>es</a:t>
            </a:r>
            <a:r>
              <a:rPr lang="en-US" dirty="0" smtClean="0"/>
              <a:t> to verbs ending in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-</a:t>
            </a:r>
            <a:r>
              <a:rPr lang="en-US" b="1" dirty="0" err="1" smtClean="0"/>
              <a:t>ss</a:t>
            </a:r>
            <a:r>
              <a:rPr lang="en-US" b="1" dirty="0" smtClean="0"/>
              <a:t>, -x, -</a:t>
            </a:r>
            <a:r>
              <a:rPr lang="en-US" b="1" dirty="0" err="1" smtClean="0"/>
              <a:t>sh</a:t>
            </a:r>
            <a:r>
              <a:rPr lang="en-US" b="1" dirty="0" smtClean="0"/>
              <a:t>, -</a:t>
            </a:r>
            <a:r>
              <a:rPr lang="en-US" b="1" dirty="0" err="1" smtClean="0"/>
              <a:t>ch</a:t>
            </a:r>
            <a:r>
              <a:rPr lang="en-US" dirty="0" smtClean="0"/>
              <a:t>: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he pass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she catch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he fix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it push</a:t>
            </a:r>
            <a:r>
              <a:rPr lang="en-US" b="1" i="1" dirty="0" smtClean="0"/>
              <a:t>es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Third person singular with s or -</a:t>
            </a:r>
            <a:r>
              <a:rPr lang="en-US" b="1" dirty="0" err="1" smtClean="0"/>
              <a:t>es</a:t>
            </a:r>
            <a:endParaRPr lang="en-US" dirty="0" smtClean="0"/>
          </a:p>
          <a:p>
            <a:endParaRPr lang="en-US" b="1" i="1" dirty="0" smtClean="0"/>
          </a:p>
          <a:p>
            <a:pPr algn="ctr">
              <a:buNone/>
            </a:pPr>
            <a:r>
              <a:rPr lang="en-US" b="1" i="1" dirty="0" smtClean="0"/>
              <a:t>He goes</a:t>
            </a:r>
            <a:r>
              <a:rPr lang="en-US" dirty="0" smtClean="0"/>
              <a:t> to school every morning.</a:t>
            </a:r>
          </a:p>
          <a:p>
            <a:pPr algn="ctr">
              <a:buNone/>
            </a:pPr>
            <a:r>
              <a:rPr lang="en-US" b="1" i="1" dirty="0" smtClean="0"/>
              <a:t>She understands</a:t>
            </a:r>
            <a:r>
              <a:rPr lang="en-US" dirty="0" smtClean="0"/>
              <a:t> English.</a:t>
            </a:r>
          </a:p>
          <a:p>
            <a:pPr algn="ctr">
              <a:buNone/>
            </a:pPr>
            <a:r>
              <a:rPr lang="en-US" b="1" i="1" dirty="0" smtClean="0"/>
              <a:t>It mixes</a:t>
            </a:r>
            <a:r>
              <a:rPr lang="en-US" dirty="0" smtClean="0"/>
              <a:t> the sand and the water.</a:t>
            </a:r>
          </a:p>
          <a:p>
            <a:pPr algn="ctr">
              <a:buNone/>
            </a:pPr>
            <a:r>
              <a:rPr lang="en-US" b="1" i="1" dirty="0" smtClean="0"/>
              <a:t>He tries</a:t>
            </a:r>
            <a:r>
              <a:rPr lang="en-US" dirty="0" smtClean="0"/>
              <a:t> very hard.</a:t>
            </a:r>
          </a:p>
          <a:p>
            <a:pPr algn="ctr">
              <a:buNone/>
            </a:pPr>
            <a:r>
              <a:rPr lang="en-US" b="1" i="1" dirty="0" smtClean="0"/>
              <a:t>She enjoys</a:t>
            </a:r>
            <a:r>
              <a:rPr lang="en-US" dirty="0" smtClean="0"/>
              <a:t> playing the piano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present</a:t>
            </a:r>
            <a:r>
              <a:rPr lang="es-HN" b="1" dirty="0" smtClean="0"/>
              <a:t>, </a:t>
            </a:r>
            <a:r>
              <a:rPr lang="es-HN" b="1" dirty="0" err="1" smtClean="0"/>
              <a:t>form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Affirmative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Interrogative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Negative </a:t>
                      </a:r>
                      <a:endParaRPr lang="es-HN"/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I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I think 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I do not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You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you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You don't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he, she, it</a:t>
                      </a:r>
                      <a:r>
                        <a:rPr lang="es-HN"/>
                        <a:t> thinks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n-US"/>
                        <a:t>Does he, she, it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n-US"/>
                        <a:t>He, she, it doesn't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we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we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We don't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you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you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don't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think</a:t>
                      </a:r>
                      <a:r>
                        <a:rPr lang="es-HN" dirty="0"/>
                        <a:t>. 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to express habits, general truths, repeated actions or unchanging situations, emotions and wishes:</a:t>
            </a:r>
          </a:p>
          <a:p>
            <a:pPr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smoke (habit); </a:t>
            </a:r>
          </a:p>
          <a:p>
            <a:pPr algn="ctr">
              <a:buNone/>
            </a:pPr>
            <a:r>
              <a:rPr lang="en-US" i="1" dirty="0" smtClean="0"/>
              <a:t>I work in London (unchanging situation)</a:t>
            </a:r>
          </a:p>
          <a:p>
            <a:pPr algn="ctr">
              <a:buNone/>
            </a:pPr>
            <a:r>
              <a:rPr lang="en-US" i="1" dirty="0" smtClean="0"/>
              <a:t>London is a large city (general truth)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249</TotalTime>
  <Words>354</Words>
  <Application>Microsoft Office PowerPoint</Application>
  <PresentationFormat>Presentación en pantalla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Urbano</vt:lpstr>
      <vt:lpstr>Verb Tenses: Simple Present</vt:lpstr>
      <vt:lpstr>Simple present, third person singular</vt:lpstr>
      <vt:lpstr>Negatives and questions</vt:lpstr>
      <vt:lpstr>Verbs ending in -y </vt:lpstr>
      <vt:lpstr>Exception:</vt:lpstr>
      <vt:lpstr>Add -es to verbs ending in</vt:lpstr>
      <vt:lpstr>Examples:</vt:lpstr>
      <vt:lpstr>Simple present, form</vt:lpstr>
      <vt:lpstr>The simple present is used:</vt:lpstr>
      <vt:lpstr>The simple present is used:</vt:lpstr>
      <vt:lpstr>The simple present is used:</vt:lpstr>
      <vt:lpstr>The simple present is used:</vt:lpstr>
      <vt:lpstr>BE CAREFUL!</vt:lpstr>
      <vt:lpstr>Examples: For habits</vt:lpstr>
      <vt:lpstr>For repeated actions or events</vt:lpstr>
      <vt:lpstr>For general truths</vt:lpstr>
      <vt:lpstr>For instructions or directions</vt:lpstr>
      <vt:lpstr>For fixed arrangements</vt:lpstr>
      <vt:lpstr>With future constructions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Tenses: Simple Present</dc:title>
  <dc:creator>Any</dc:creator>
  <cp:lastModifiedBy>Any</cp:lastModifiedBy>
  <cp:revision>2</cp:revision>
  <dcterms:created xsi:type="dcterms:W3CDTF">2012-08-06T02:34:28Z</dcterms:created>
  <dcterms:modified xsi:type="dcterms:W3CDTF">2012-10-26T02:55:32Z</dcterms:modified>
</cp:coreProperties>
</file>