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B9129B-312A-4CE3-9D6F-ADEB452C5760}" type="datetimeFigureOut">
              <a:rPr lang="es-HN" smtClean="0"/>
              <a:t>12/10/2012</a:t>
            </a:fld>
            <a:endParaRPr lang="es-HN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099A2F5-3A5E-411D-A55F-4CA9C695C437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Simple </a:t>
            </a:r>
            <a:r>
              <a:rPr lang="es-HN" dirty="0" err="1" smtClean="0"/>
              <a:t>Past</a:t>
            </a:r>
            <a:r>
              <a:rPr lang="es-HN" dirty="0" smtClean="0"/>
              <a:t> Tense:</a:t>
            </a:r>
            <a:br>
              <a:rPr lang="es-HN" dirty="0" smtClean="0"/>
            </a:br>
            <a:r>
              <a:rPr lang="es-HN" dirty="0" smtClean="0"/>
              <a:t>Irregular </a:t>
            </a:r>
            <a:r>
              <a:rPr lang="es-HN" dirty="0" err="1" smtClean="0"/>
              <a:t>Verbs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 7.2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dirty="0" smtClean="0"/>
              <a:t>Although </a:t>
            </a:r>
            <a:r>
              <a:rPr lang="en-US" dirty="0" smtClean="0"/>
              <a:t>many verbs in English form their past tense with -ED, some do not. These are called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irregular verbs</a:t>
            </a:r>
            <a:r>
              <a:rPr lang="en-US" dirty="0" smtClean="0"/>
              <a:t>, and they include some of the most basic verbs in English. </a:t>
            </a:r>
            <a:endParaRPr lang="en-US" dirty="0" smtClean="0"/>
          </a:p>
          <a:p>
            <a:pPr algn="ctr">
              <a:buFont typeface="Wingdings" pitchFamily="2" charset="2"/>
              <a:buChar char="v"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This presentation  </a:t>
            </a:r>
            <a:r>
              <a:rPr lang="en-US" dirty="0" smtClean="0"/>
              <a:t>will explain some of the most important patterns in forming the past tense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/>
              <a:t>However, the only way to know how an irregular verb will change in the past tense is to learn all of the important verbs. 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three most important irregular verbs </a:t>
            </a:r>
            <a:r>
              <a:rPr lang="en-US" dirty="0" smtClean="0"/>
              <a:t>are: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b="1" dirty="0" smtClean="0"/>
              <a:t>BE</a:t>
            </a:r>
            <a:r>
              <a:rPr lang="en-US" dirty="0" smtClean="0"/>
              <a:t>, </a:t>
            </a:r>
            <a:endParaRPr lang="en-US" dirty="0" smtClean="0"/>
          </a:p>
          <a:p>
            <a:pPr lvl="1"/>
            <a:r>
              <a:rPr lang="en-US" b="1" dirty="0" smtClean="0"/>
              <a:t>HAVE</a:t>
            </a:r>
            <a:r>
              <a:rPr lang="en-US" dirty="0" smtClean="0"/>
              <a:t>, and </a:t>
            </a:r>
            <a:endParaRPr lang="en-US" dirty="0" smtClean="0"/>
          </a:p>
          <a:p>
            <a:pPr lvl="1"/>
            <a:r>
              <a:rPr lang="en-US" b="1" dirty="0" smtClean="0"/>
              <a:t>DO</a:t>
            </a:r>
            <a:r>
              <a:rPr lang="en-US" dirty="0" smtClean="0"/>
              <a:t>.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simple past forms for </a:t>
            </a:r>
            <a:r>
              <a:rPr lang="en-US" b="1" dirty="0" smtClean="0"/>
              <a:t>BE</a:t>
            </a:r>
            <a:r>
              <a:rPr lang="en-US" dirty="0" smtClean="0"/>
              <a:t> are different depending on the subject.</a:t>
            </a: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three most important irregular </a:t>
            </a:r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43000" y="1219202"/>
          <a:ext cx="7239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609600">
                <a:tc>
                  <a:txBody>
                    <a:bodyPr/>
                    <a:lstStyle/>
                    <a:p>
                      <a:r>
                        <a:rPr lang="es-HN"/>
                        <a:t>Pronoun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DO</a:t>
                      </a:r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</a:t>
                      </a:r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</a:t>
                      </a:r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s-HN"/>
                        <a:t>He / she / 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</a:t>
                      </a:r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</a:t>
                      </a:r>
                    </a:p>
                  </a:txBody>
                  <a:tcPr anchor="ctr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did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pPr algn="ctr"/>
            <a:r>
              <a:rPr lang="es-HN" dirty="0" err="1" smtClean="0"/>
              <a:t>Other</a:t>
            </a:r>
            <a:r>
              <a:rPr lang="es-HN" dirty="0" smtClean="0"/>
              <a:t> irregular </a:t>
            </a:r>
            <a:r>
              <a:rPr lang="es-HN" dirty="0" err="1" smtClean="0"/>
              <a:t>verbs</a:t>
            </a:r>
            <a:r>
              <a:rPr lang="es-HN" dirty="0" smtClean="0"/>
              <a:t> </a:t>
            </a:r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33400" y="2286000"/>
          <a:ext cx="8229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Category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Examples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Verbs which don't change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cut - cut</a:t>
                      </a:r>
                      <a:br>
                        <a:rPr lang="en-US"/>
                      </a:br>
                      <a:r>
                        <a:rPr lang="en-US"/>
                        <a:t>hit - hit</a:t>
                      </a:r>
                      <a:br>
                        <a:rPr lang="en-US"/>
                      </a:br>
                      <a:r>
                        <a:rPr lang="en-US"/>
                        <a:t>fit - fit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Verbs which change their vowel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/>
                        <a:t>get - got</a:t>
                      </a:r>
                      <a:br>
                        <a:rPr lang="da-DK"/>
                      </a:br>
                      <a:r>
                        <a:rPr lang="da-DK"/>
                        <a:t>sit - sat</a:t>
                      </a:r>
                      <a:br>
                        <a:rPr lang="da-DK"/>
                      </a:br>
                      <a:r>
                        <a:rPr lang="da-DK"/>
                        <a:t>drink - drank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Verbs which change completely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catch - caught</a:t>
                      </a:r>
                      <a:br>
                        <a:rPr lang="en-US" dirty="0"/>
                      </a:br>
                      <a:r>
                        <a:rPr lang="en-US" dirty="0"/>
                        <a:t>bring - brought</a:t>
                      </a:r>
                      <a:br>
                        <a:rPr lang="en-US" dirty="0"/>
                      </a:br>
                      <a:r>
                        <a:rPr lang="en-US" dirty="0"/>
                        <a:t>teach - taught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irregular verbs fall into three main categories: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183</Words>
  <Application>Microsoft Office PowerPoint</Application>
  <PresentationFormat>Presentación en pantalla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Simple Past Tense: Irregular Verbs</vt:lpstr>
      <vt:lpstr>Introduction</vt:lpstr>
      <vt:lpstr>The three most important irregular </vt:lpstr>
      <vt:lpstr>Diapositiva 4</vt:lpstr>
      <vt:lpstr>Other irregular verbs </vt:lpstr>
      <vt:lpstr>Other irregular verbs fall into three main categories: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Past Tense: Irregular Verbs</dc:title>
  <dc:creator>Any</dc:creator>
  <cp:lastModifiedBy>Any</cp:lastModifiedBy>
  <cp:revision>1</cp:revision>
  <dcterms:created xsi:type="dcterms:W3CDTF">2012-10-13T00:31:38Z</dcterms:created>
  <dcterms:modified xsi:type="dcterms:W3CDTF">2012-10-13T00:40:36Z</dcterms:modified>
</cp:coreProperties>
</file>