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56092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122232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151390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2279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130937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260933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285651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75584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124207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336670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26F813-C16A-47B9-9D91-F09CC050BFCD}" type="datetimeFigureOut">
              <a:rPr lang="es-ES" smtClean="0"/>
              <a:t>28/07/2014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E7BC3F-1A50-4278-9707-E33C5C69ADC6}" type="slidenum">
              <a:rPr lang="es-ES" smtClean="0"/>
              <a:t>‹#›</a:t>
            </a:fld>
            <a:endParaRPr lang="es-ES"/>
          </a:p>
        </p:txBody>
      </p:sp>
    </p:spTree>
    <p:extLst>
      <p:ext uri="{BB962C8B-B14F-4D97-AF65-F5344CB8AC3E}">
        <p14:creationId xmlns:p14="http://schemas.microsoft.com/office/powerpoint/2010/main" val="130573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6F813-C16A-47B9-9D91-F09CC050BFCD}" type="datetimeFigureOut">
              <a:rPr lang="es-ES" smtClean="0"/>
              <a:t>28/07/2014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7BC3F-1A50-4278-9707-E33C5C69ADC6}" type="slidenum">
              <a:rPr lang="es-ES" smtClean="0"/>
              <a:t>‹#›</a:t>
            </a:fld>
            <a:endParaRPr lang="es-ES"/>
          </a:p>
        </p:txBody>
      </p:sp>
    </p:spTree>
    <p:extLst>
      <p:ext uri="{BB962C8B-B14F-4D97-AF65-F5344CB8AC3E}">
        <p14:creationId xmlns:p14="http://schemas.microsoft.com/office/powerpoint/2010/main" val="262645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73050"/>
            <a:ext cx="4248472" cy="1139726"/>
          </a:xfrm>
        </p:spPr>
        <p:txBody>
          <a:bodyPr>
            <a:normAutofit/>
          </a:bodyPr>
          <a:lstStyle/>
          <a:p>
            <a:r>
              <a:rPr lang="es-ES" sz="3600" dirty="0" err="1" smtClean="0"/>
              <a:t>Shrek</a:t>
            </a:r>
            <a:endParaRPr lang="es-ES" sz="3600" dirty="0"/>
          </a:p>
        </p:txBody>
      </p:sp>
      <p:sp>
        <p:nvSpPr>
          <p:cNvPr id="5" name="4 Marcador de contenido"/>
          <p:cNvSpPr>
            <a:spLocks noGrp="1"/>
          </p:cNvSpPr>
          <p:nvPr>
            <p:ph idx="1"/>
          </p:nvPr>
        </p:nvSpPr>
        <p:spPr/>
        <p:txBody>
          <a:bodyPr/>
          <a:lstStyle/>
          <a:p>
            <a:endParaRPr lang="es-ES" dirty="0"/>
          </a:p>
        </p:txBody>
      </p:sp>
      <p:sp>
        <p:nvSpPr>
          <p:cNvPr id="6" name="5 Marcador de texto"/>
          <p:cNvSpPr>
            <a:spLocks noGrp="1"/>
          </p:cNvSpPr>
          <p:nvPr>
            <p:ph type="body" sz="half" idx="2"/>
          </p:nvPr>
        </p:nvSpPr>
        <p:spPr>
          <a:xfrm>
            <a:off x="457200" y="1435100"/>
            <a:ext cx="4344472" cy="4874220"/>
          </a:xfrm>
        </p:spPr>
        <p:txBody>
          <a:bodyPr>
            <a:noAutofit/>
          </a:bodyPr>
          <a:lstStyle/>
          <a:p>
            <a:r>
              <a:rPr lang="es-ES" sz="2000" dirty="0" err="1" smtClean="0"/>
              <a:t>Year</a:t>
            </a:r>
            <a:r>
              <a:rPr lang="es-ES" sz="2000" dirty="0" smtClean="0"/>
              <a:t> of </a:t>
            </a:r>
            <a:r>
              <a:rPr lang="es-ES" sz="2000" dirty="0" err="1" smtClean="0"/>
              <a:t>release</a:t>
            </a:r>
            <a:r>
              <a:rPr lang="es-ES" sz="2000" dirty="0" smtClean="0"/>
              <a:t>: 2001</a:t>
            </a:r>
          </a:p>
          <a:p>
            <a:r>
              <a:rPr lang="es-ES" sz="2000" dirty="0" err="1" smtClean="0"/>
              <a:t>Genre</a:t>
            </a:r>
            <a:r>
              <a:rPr lang="es-ES" sz="2000" dirty="0" smtClean="0"/>
              <a:t>: </a:t>
            </a:r>
            <a:r>
              <a:rPr lang="es-ES" sz="2000" dirty="0" err="1" smtClean="0"/>
              <a:t>animated</a:t>
            </a:r>
            <a:endParaRPr lang="es-ES" sz="2000" dirty="0" smtClean="0"/>
          </a:p>
          <a:p>
            <a:r>
              <a:rPr lang="es-ES" sz="2000" dirty="0" err="1" smtClean="0"/>
              <a:t>S</a:t>
            </a:r>
            <a:r>
              <a:rPr lang="es-ES" sz="2000" dirty="0" err="1" smtClean="0"/>
              <a:t>etting</a:t>
            </a:r>
            <a:r>
              <a:rPr lang="es-ES" sz="2000" dirty="0" smtClean="0"/>
              <a:t>: </a:t>
            </a:r>
            <a:r>
              <a:rPr lang="es-ES" sz="2000" dirty="0"/>
              <a:t>a</a:t>
            </a:r>
            <a:r>
              <a:rPr lang="es-ES" sz="2000" dirty="0" smtClean="0"/>
              <a:t> </a:t>
            </a:r>
            <a:r>
              <a:rPr lang="es-ES" sz="2000" dirty="0" err="1" smtClean="0"/>
              <a:t>fantasy</a:t>
            </a:r>
            <a:r>
              <a:rPr lang="es-ES" sz="2000" dirty="0" smtClean="0"/>
              <a:t> </a:t>
            </a:r>
            <a:r>
              <a:rPr lang="es-ES" sz="2000" dirty="0" err="1" smtClean="0"/>
              <a:t>land</a:t>
            </a:r>
            <a:r>
              <a:rPr lang="es-ES" sz="2000" dirty="0" smtClean="0"/>
              <a:t> in </a:t>
            </a:r>
            <a:r>
              <a:rPr lang="es-ES" sz="2000" dirty="0" err="1"/>
              <a:t>p</a:t>
            </a:r>
            <a:r>
              <a:rPr lang="es-ES" sz="2000" dirty="0" err="1" smtClean="0"/>
              <a:t>resent</a:t>
            </a:r>
            <a:r>
              <a:rPr lang="es-ES" sz="2000" dirty="0" smtClean="0"/>
              <a:t> </a:t>
            </a:r>
            <a:r>
              <a:rPr lang="es-ES" sz="2000" dirty="0" smtClean="0"/>
              <a:t>time/</a:t>
            </a:r>
            <a:r>
              <a:rPr lang="es-ES" sz="2000" dirty="0" err="1" smtClean="0"/>
              <a:t>undefined</a:t>
            </a:r>
            <a:endParaRPr lang="es-ES" sz="2000" dirty="0" smtClean="0"/>
          </a:p>
          <a:p>
            <a:endParaRPr lang="es-ES" sz="2000" dirty="0"/>
          </a:p>
          <a:p>
            <a:r>
              <a:rPr lang="es-ES" sz="2000" dirty="0" err="1" smtClean="0"/>
              <a:t>Cast</a:t>
            </a:r>
            <a:r>
              <a:rPr lang="es-ES" sz="2000" dirty="0" smtClean="0"/>
              <a:t> </a:t>
            </a:r>
            <a:r>
              <a:rPr lang="es-ES" sz="2000" dirty="0" smtClean="0"/>
              <a:t>( </a:t>
            </a:r>
            <a:r>
              <a:rPr lang="es-ES" sz="2000" dirty="0" err="1" smtClean="0"/>
              <a:t>voices</a:t>
            </a:r>
            <a:r>
              <a:rPr lang="es-ES" sz="2000" dirty="0" smtClean="0"/>
              <a:t>)</a:t>
            </a:r>
          </a:p>
          <a:p>
            <a:r>
              <a:rPr lang="es-ES" sz="2000" dirty="0" err="1" smtClean="0"/>
              <a:t>Shrek</a:t>
            </a:r>
            <a:r>
              <a:rPr lang="es-ES" sz="2000" dirty="0" smtClean="0"/>
              <a:t>-Mike </a:t>
            </a:r>
            <a:r>
              <a:rPr lang="es-ES" sz="2000" dirty="0" smtClean="0"/>
              <a:t>Myers</a:t>
            </a:r>
          </a:p>
          <a:p>
            <a:r>
              <a:rPr lang="es-ES" sz="2000" dirty="0" err="1" smtClean="0"/>
              <a:t>Donkey</a:t>
            </a:r>
            <a:r>
              <a:rPr lang="es-ES" sz="2000" dirty="0" smtClean="0"/>
              <a:t>- Eddie Murphy</a:t>
            </a:r>
          </a:p>
          <a:p>
            <a:r>
              <a:rPr lang="es-ES" sz="2000" dirty="0" err="1" smtClean="0"/>
              <a:t>Princess</a:t>
            </a:r>
            <a:r>
              <a:rPr lang="es-ES" sz="2000" dirty="0" smtClean="0"/>
              <a:t> Fiona-Cameron Díaz </a:t>
            </a:r>
          </a:p>
          <a:p>
            <a:endParaRPr lang="es-ES" sz="2000" dirty="0"/>
          </a:p>
          <a:p>
            <a:r>
              <a:rPr lang="es-ES" sz="2000" dirty="0" err="1" smtClean="0"/>
              <a:t>Awards</a:t>
            </a:r>
            <a:r>
              <a:rPr lang="es-ES" sz="2000" dirty="0" smtClean="0"/>
              <a:t>: </a:t>
            </a:r>
            <a:r>
              <a:rPr lang="en-US" sz="2000" dirty="0" smtClean="0"/>
              <a:t> Academy Award For Best Animated Feature</a:t>
            </a:r>
          </a:p>
          <a:p>
            <a:r>
              <a:rPr lang="es-ES" sz="2000" dirty="0" err="1" smtClean="0"/>
              <a:t>Worldwide</a:t>
            </a:r>
            <a:r>
              <a:rPr lang="es-ES" sz="2000" dirty="0" smtClean="0"/>
              <a:t> box office:  $484,409,218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035" y="287256"/>
            <a:ext cx="4243687" cy="580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00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404664"/>
            <a:ext cx="7416824" cy="648072"/>
          </a:xfrm>
        </p:spPr>
        <p:txBody>
          <a:bodyPr>
            <a:normAutofit fontScale="90000"/>
          </a:bodyPr>
          <a:lstStyle/>
          <a:p>
            <a:r>
              <a:rPr lang="es-ES" dirty="0" err="1" smtClean="0"/>
              <a:t>Plot</a:t>
            </a:r>
            <a:endParaRPr lang="es-ES" dirty="0"/>
          </a:p>
        </p:txBody>
      </p:sp>
      <p:sp>
        <p:nvSpPr>
          <p:cNvPr id="6" name="Subtitle 5"/>
          <p:cNvSpPr>
            <a:spLocks noGrp="1"/>
          </p:cNvSpPr>
          <p:nvPr>
            <p:ph type="subTitle" idx="1"/>
          </p:nvPr>
        </p:nvSpPr>
        <p:spPr>
          <a:xfrm>
            <a:off x="395536" y="1196752"/>
            <a:ext cx="8424936" cy="5184576"/>
          </a:xfrm>
        </p:spPr>
        <p:txBody>
          <a:bodyPr>
            <a:normAutofit/>
          </a:bodyPr>
          <a:lstStyle/>
          <a:p>
            <a:pPr algn="l"/>
            <a:r>
              <a:rPr lang="es-ES" sz="2800" dirty="0" smtClean="0">
                <a:solidFill>
                  <a:schemeClr val="tx1"/>
                </a:solidFill>
              </a:rPr>
              <a:t>    </a:t>
            </a:r>
            <a:r>
              <a:rPr lang="es-ES" sz="2800" dirty="0" err="1" smtClean="0">
                <a:solidFill>
                  <a:schemeClr val="tx1"/>
                </a:solidFill>
              </a:rPr>
              <a:t>Shrek</a:t>
            </a:r>
            <a:r>
              <a:rPr lang="es-ES" sz="2800" dirty="0" smtClean="0">
                <a:solidFill>
                  <a:schemeClr val="tx1"/>
                </a:solidFill>
              </a:rPr>
              <a:t> </a:t>
            </a:r>
            <a:r>
              <a:rPr lang="es-ES" sz="2800" dirty="0" err="1" smtClean="0">
                <a:solidFill>
                  <a:schemeClr val="tx1"/>
                </a:solidFill>
              </a:rPr>
              <a:t>is</a:t>
            </a:r>
            <a:r>
              <a:rPr lang="es-ES" sz="2800" dirty="0" smtClean="0">
                <a:solidFill>
                  <a:schemeClr val="tx1"/>
                </a:solidFill>
              </a:rPr>
              <a:t> a </a:t>
            </a:r>
            <a:r>
              <a:rPr lang="es-ES" sz="2800" dirty="0" err="1" smtClean="0">
                <a:solidFill>
                  <a:schemeClr val="tx1"/>
                </a:solidFill>
              </a:rPr>
              <a:t>story</a:t>
            </a:r>
            <a:r>
              <a:rPr lang="es-ES" sz="2800" dirty="0" smtClean="0">
                <a:solidFill>
                  <a:schemeClr val="tx1"/>
                </a:solidFill>
              </a:rPr>
              <a:t> </a:t>
            </a:r>
            <a:r>
              <a:rPr lang="es-ES" sz="2800" dirty="0" err="1" smtClean="0">
                <a:solidFill>
                  <a:schemeClr val="tx1"/>
                </a:solidFill>
              </a:rPr>
              <a:t>about</a:t>
            </a:r>
            <a:r>
              <a:rPr lang="es-ES" sz="2800" dirty="0" smtClean="0">
                <a:solidFill>
                  <a:schemeClr val="tx1"/>
                </a:solidFill>
              </a:rPr>
              <a:t> </a:t>
            </a:r>
            <a:r>
              <a:rPr lang="es-ES" sz="2800" dirty="0" err="1" smtClean="0">
                <a:solidFill>
                  <a:schemeClr val="tx1"/>
                </a:solidFill>
              </a:rPr>
              <a:t>an</a:t>
            </a:r>
            <a:r>
              <a:rPr lang="es-ES" sz="2800" dirty="0" smtClean="0">
                <a:solidFill>
                  <a:schemeClr val="tx1"/>
                </a:solidFill>
              </a:rPr>
              <a:t> </a:t>
            </a:r>
            <a:r>
              <a:rPr lang="es-ES" sz="2800" dirty="0" err="1" smtClean="0">
                <a:solidFill>
                  <a:schemeClr val="tx1"/>
                </a:solidFill>
              </a:rPr>
              <a:t>ogre</a:t>
            </a:r>
            <a:r>
              <a:rPr lang="es-ES" sz="2800" dirty="0" smtClean="0">
                <a:solidFill>
                  <a:schemeClr val="tx1"/>
                </a:solidFill>
              </a:rPr>
              <a:t> </a:t>
            </a:r>
            <a:r>
              <a:rPr lang="es-ES" sz="2800" dirty="0" err="1" smtClean="0">
                <a:solidFill>
                  <a:schemeClr val="tx1"/>
                </a:solidFill>
              </a:rPr>
              <a:t>who</a:t>
            </a:r>
            <a:r>
              <a:rPr lang="es-ES" sz="2800" dirty="0" smtClean="0">
                <a:solidFill>
                  <a:schemeClr val="tx1"/>
                </a:solidFill>
              </a:rPr>
              <a:t> </a:t>
            </a:r>
            <a:r>
              <a:rPr lang="es-ES" sz="2800" dirty="0" err="1" smtClean="0">
                <a:solidFill>
                  <a:schemeClr val="tx1"/>
                </a:solidFill>
              </a:rPr>
              <a:t>lives</a:t>
            </a:r>
            <a:r>
              <a:rPr lang="es-ES" sz="2800" dirty="0" smtClean="0">
                <a:solidFill>
                  <a:schemeClr val="tx1"/>
                </a:solidFill>
              </a:rPr>
              <a:t> in a </a:t>
            </a:r>
            <a:r>
              <a:rPr lang="es-ES" sz="2800" dirty="0" err="1" smtClean="0">
                <a:solidFill>
                  <a:schemeClr val="tx1"/>
                </a:solidFill>
              </a:rPr>
              <a:t>swamp</a:t>
            </a:r>
            <a:r>
              <a:rPr lang="es-ES" sz="2800" dirty="0" smtClean="0">
                <a:solidFill>
                  <a:schemeClr val="tx1"/>
                </a:solidFill>
              </a:rPr>
              <a:t> </a:t>
            </a:r>
            <a:endParaRPr lang="es-ES" sz="2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1" y="2276872"/>
            <a:ext cx="374924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962" y="2276872"/>
            <a:ext cx="501484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220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3" y="0"/>
            <a:ext cx="8507288" cy="1628800"/>
          </a:xfrm>
        </p:spPr>
        <p:txBody>
          <a:bodyPr>
            <a:normAutofit fontScale="90000"/>
          </a:bodyPr>
          <a:lstStyle/>
          <a:p>
            <a:pPr algn="l"/>
            <a:r>
              <a:rPr lang="es-ES" sz="2400" dirty="0" smtClean="0"/>
              <a:t/>
            </a:r>
            <a:br>
              <a:rPr lang="es-ES" sz="2400" dirty="0" smtClean="0"/>
            </a:br>
            <a:r>
              <a:rPr lang="es-ES" sz="2400" dirty="0"/>
              <a:t/>
            </a:r>
            <a:br>
              <a:rPr lang="es-ES" sz="2400" dirty="0"/>
            </a:br>
            <a:r>
              <a:rPr lang="es-ES" sz="2400" dirty="0" err="1" smtClean="0"/>
              <a:t>One</a:t>
            </a:r>
            <a:r>
              <a:rPr lang="es-ES" sz="2400" dirty="0" smtClean="0"/>
              <a:t> </a:t>
            </a:r>
            <a:r>
              <a:rPr lang="es-ES" sz="2400" dirty="0" err="1" smtClean="0"/>
              <a:t>day</a:t>
            </a:r>
            <a:r>
              <a:rPr lang="es-ES" sz="2400" dirty="0" smtClean="0"/>
              <a:t> he </a:t>
            </a:r>
            <a:r>
              <a:rPr lang="es-ES" sz="2400" dirty="0" err="1" smtClean="0"/>
              <a:t>finds</a:t>
            </a:r>
            <a:r>
              <a:rPr lang="es-ES" sz="2400" dirty="0" smtClean="0"/>
              <a:t> </a:t>
            </a:r>
            <a:r>
              <a:rPr lang="es-ES" sz="2400" dirty="0" err="1" smtClean="0"/>
              <a:t>out</a:t>
            </a:r>
            <a:r>
              <a:rPr lang="es-ES" sz="2400" dirty="0" smtClean="0"/>
              <a:t> </a:t>
            </a:r>
            <a:r>
              <a:rPr lang="es-ES" sz="2400" dirty="0" err="1" smtClean="0"/>
              <a:t>that</a:t>
            </a:r>
            <a:r>
              <a:rPr lang="es-ES" sz="2400" dirty="0" smtClean="0"/>
              <a:t> </a:t>
            </a:r>
            <a:r>
              <a:rPr lang="es-ES" sz="2400" dirty="0" err="1" smtClean="0"/>
              <a:t>fairy</a:t>
            </a:r>
            <a:r>
              <a:rPr lang="es-ES" sz="2400" dirty="0" smtClean="0"/>
              <a:t> tale </a:t>
            </a:r>
            <a:r>
              <a:rPr lang="es-ES" sz="2400" dirty="0" err="1" smtClean="0"/>
              <a:t>creatures</a:t>
            </a:r>
            <a:r>
              <a:rPr lang="es-ES" sz="2400" dirty="0" smtClean="0"/>
              <a:t> </a:t>
            </a:r>
            <a:r>
              <a:rPr lang="es-ES" sz="2400" dirty="0" err="1" smtClean="0"/>
              <a:t>had</a:t>
            </a:r>
            <a:r>
              <a:rPr lang="es-ES" sz="2400" dirty="0" smtClean="0"/>
              <a:t> </a:t>
            </a:r>
            <a:r>
              <a:rPr lang="es-ES" sz="2400" dirty="0" err="1" smtClean="0"/>
              <a:t>invaded</a:t>
            </a:r>
            <a:r>
              <a:rPr lang="es-ES" sz="2400" dirty="0" smtClean="0"/>
              <a:t> </a:t>
            </a:r>
            <a:r>
              <a:rPr lang="es-ES" sz="2400" dirty="0" err="1" smtClean="0"/>
              <a:t>his</a:t>
            </a:r>
            <a:r>
              <a:rPr lang="es-ES" sz="2400" dirty="0" smtClean="0"/>
              <a:t> </a:t>
            </a:r>
            <a:r>
              <a:rPr lang="es-ES" sz="2400" dirty="0" err="1" smtClean="0"/>
              <a:t>swamp</a:t>
            </a:r>
            <a:r>
              <a:rPr lang="es-ES" sz="2400" dirty="0" smtClean="0"/>
              <a:t>. He </a:t>
            </a:r>
            <a:r>
              <a:rPr lang="es-ES" sz="2400" dirty="0" err="1" smtClean="0"/>
              <a:t>complains</a:t>
            </a:r>
            <a:r>
              <a:rPr lang="es-ES" sz="2400" dirty="0" smtClean="0"/>
              <a:t> </a:t>
            </a:r>
            <a:r>
              <a:rPr lang="es-ES" sz="2400" dirty="0" err="1" smtClean="0"/>
              <a:t>about</a:t>
            </a:r>
            <a:r>
              <a:rPr lang="es-ES" sz="2400" dirty="0" smtClean="0"/>
              <a:t> </a:t>
            </a:r>
            <a:r>
              <a:rPr lang="es-ES" sz="2400" dirty="0" err="1" smtClean="0"/>
              <a:t>this</a:t>
            </a:r>
            <a:r>
              <a:rPr lang="es-ES" sz="2400" dirty="0" smtClean="0"/>
              <a:t> </a:t>
            </a:r>
            <a:r>
              <a:rPr lang="es-ES" sz="2400" dirty="0" err="1" smtClean="0"/>
              <a:t>with</a:t>
            </a:r>
            <a:r>
              <a:rPr lang="es-ES" sz="2400" dirty="0" smtClean="0"/>
              <a:t> Lord </a:t>
            </a:r>
            <a:r>
              <a:rPr lang="es-ES" sz="2400" dirty="0" err="1" smtClean="0"/>
              <a:t>Farquaad</a:t>
            </a:r>
            <a:r>
              <a:rPr lang="es-ES" sz="2400" dirty="0" smtClean="0"/>
              <a:t> and </a:t>
            </a:r>
            <a:r>
              <a:rPr lang="es-ES" sz="2400" dirty="0" err="1"/>
              <a:t>t</a:t>
            </a:r>
            <a:r>
              <a:rPr lang="es-ES" sz="2400" dirty="0" err="1" smtClean="0"/>
              <a:t>hey</a:t>
            </a:r>
            <a:r>
              <a:rPr lang="es-ES" sz="2400" dirty="0" smtClean="0"/>
              <a:t> </a:t>
            </a:r>
            <a:r>
              <a:rPr lang="es-ES" sz="2400" dirty="0" err="1" smtClean="0"/>
              <a:t>make</a:t>
            </a:r>
            <a:r>
              <a:rPr lang="es-ES" sz="2400" dirty="0" smtClean="0"/>
              <a:t> a </a:t>
            </a:r>
            <a:r>
              <a:rPr lang="es-ES" sz="2400" dirty="0" err="1" smtClean="0"/>
              <a:t>deal</a:t>
            </a:r>
            <a:r>
              <a:rPr lang="es-ES" sz="2400" dirty="0" smtClean="0"/>
              <a:t>: </a:t>
            </a:r>
            <a:r>
              <a:rPr lang="es-ES" sz="2400" dirty="0" err="1" smtClean="0"/>
              <a:t>if</a:t>
            </a:r>
            <a:r>
              <a:rPr lang="es-ES" sz="2400" dirty="0" smtClean="0"/>
              <a:t> </a:t>
            </a:r>
            <a:r>
              <a:rPr lang="es-ES" sz="2400" dirty="0" err="1" smtClean="0"/>
              <a:t>Shrek</a:t>
            </a:r>
            <a:r>
              <a:rPr lang="es-ES" sz="2400" dirty="0" smtClean="0"/>
              <a:t> </a:t>
            </a:r>
            <a:r>
              <a:rPr lang="es-ES" sz="2400" dirty="0" err="1" smtClean="0"/>
              <a:t>rescues</a:t>
            </a:r>
            <a:r>
              <a:rPr lang="es-ES" sz="2400" dirty="0" smtClean="0"/>
              <a:t> </a:t>
            </a:r>
            <a:r>
              <a:rPr lang="es-ES" sz="2400" dirty="0" err="1" smtClean="0"/>
              <a:t>his</a:t>
            </a:r>
            <a:r>
              <a:rPr lang="es-ES" sz="2400" dirty="0" smtClean="0"/>
              <a:t> </a:t>
            </a:r>
            <a:r>
              <a:rPr lang="es-ES" sz="2400" dirty="0" err="1" smtClean="0"/>
              <a:t>future</a:t>
            </a:r>
            <a:r>
              <a:rPr lang="es-ES" sz="2400" dirty="0" smtClean="0"/>
              <a:t> </a:t>
            </a:r>
            <a:r>
              <a:rPr lang="es-ES" sz="2400" dirty="0" err="1" smtClean="0"/>
              <a:t>wife</a:t>
            </a:r>
            <a:r>
              <a:rPr lang="es-ES" sz="2400" dirty="0" smtClean="0"/>
              <a:t>, </a:t>
            </a:r>
            <a:r>
              <a:rPr lang="es-ES" sz="2400" dirty="0" err="1" smtClean="0"/>
              <a:t>Princess</a:t>
            </a:r>
            <a:r>
              <a:rPr lang="es-ES" sz="2400" dirty="0" smtClean="0"/>
              <a:t> Fiona; he </a:t>
            </a:r>
            <a:r>
              <a:rPr lang="es-ES" sz="2400" dirty="0" err="1" smtClean="0"/>
              <a:t>will</a:t>
            </a:r>
            <a:r>
              <a:rPr lang="es-ES" sz="2400" dirty="0" smtClean="0"/>
              <a:t> </a:t>
            </a:r>
            <a:r>
              <a:rPr lang="es-ES" sz="2400" dirty="0" err="1" smtClean="0"/>
              <a:t>send</a:t>
            </a:r>
            <a:r>
              <a:rPr lang="es-ES" sz="2400" dirty="0" smtClean="0"/>
              <a:t> </a:t>
            </a:r>
            <a:r>
              <a:rPr lang="es-ES" sz="2400" dirty="0" err="1" smtClean="0"/>
              <a:t>the</a:t>
            </a:r>
            <a:r>
              <a:rPr lang="es-ES" sz="2400" dirty="0" smtClean="0"/>
              <a:t> </a:t>
            </a:r>
            <a:r>
              <a:rPr lang="es-ES" sz="2400" dirty="0" err="1" smtClean="0"/>
              <a:t>fairy</a:t>
            </a:r>
            <a:r>
              <a:rPr lang="es-ES" sz="2400" dirty="0" smtClean="0"/>
              <a:t> tale </a:t>
            </a:r>
            <a:r>
              <a:rPr lang="es-ES" sz="2400" dirty="0" err="1" smtClean="0"/>
              <a:t>creatures</a:t>
            </a:r>
            <a:r>
              <a:rPr lang="es-ES" sz="2400" dirty="0" smtClean="0"/>
              <a:t> </a:t>
            </a:r>
            <a:r>
              <a:rPr lang="es-ES" sz="2400" dirty="0" err="1" smtClean="0"/>
              <a:t>out</a:t>
            </a:r>
            <a:r>
              <a:rPr lang="es-ES" sz="2400" dirty="0" smtClean="0"/>
              <a:t> </a:t>
            </a:r>
            <a:r>
              <a:rPr lang="es-ES" sz="2400" dirty="0" err="1" smtClean="0"/>
              <a:t>his</a:t>
            </a:r>
            <a:r>
              <a:rPr lang="es-ES" sz="2400" dirty="0" smtClean="0"/>
              <a:t> </a:t>
            </a:r>
            <a:r>
              <a:rPr lang="es-ES" sz="2400" dirty="0" err="1" smtClean="0"/>
              <a:t>swamp</a:t>
            </a:r>
            <a:r>
              <a:rPr lang="es-ES" sz="2400" dirty="0" smtClean="0"/>
              <a:t>. </a:t>
            </a:r>
            <a:br>
              <a:rPr lang="es-ES" sz="2400" dirty="0" smtClean="0"/>
            </a:br>
            <a:endParaRPr lang="es-E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0" y="1759267"/>
            <a:ext cx="4671955" cy="282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3830099"/>
            <a:ext cx="4392488" cy="30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75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2074242"/>
          </a:xfrm>
        </p:spPr>
        <p:txBody>
          <a:bodyPr>
            <a:normAutofit fontScale="90000"/>
          </a:bodyPr>
          <a:lstStyle/>
          <a:p>
            <a:pPr algn="l"/>
            <a:r>
              <a:rPr lang="es-ES" sz="2800" dirty="0" err="1" smtClean="0"/>
              <a:t>Shrek</a:t>
            </a:r>
            <a:r>
              <a:rPr lang="es-ES" sz="2800" dirty="0" smtClean="0"/>
              <a:t> </a:t>
            </a:r>
            <a:r>
              <a:rPr lang="es-ES" sz="2800" dirty="0" err="1" smtClean="0"/>
              <a:t>rescues</a:t>
            </a:r>
            <a:r>
              <a:rPr lang="es-ES" sz="2800" dirty="0" smtClean="0"/>
              <a:t> </a:t>
            </a:r>
            <a:r>
              <a:rPr lang="es-ES" sz="2800" dirty="0" err="1" smtClean="0"/>
              <a:t>Princess</a:t>
            </a:r>
            <a:r>
              <a:rPr lang="es-ES" sz="2800" dirty="0" smtClean="0"/>
              <a:t> Fiona </a:t>
            </a:r>
            <a:r>
              <a:rPr lang="es-ES" sz="2800" dirty="0" err="1" smtClean="0"/>
              <a:t>with</a:t>
            </a:r>
            <a:r>
              <a:rPr lang="es-ES" sz="2800" dirty="0" smtClean="0"/>
              <a:t> </a:t>
            </a:r>
            <a:r>
              <a:rPr lang="es-ES" sz="2800" dirty="0" err="1" smtClean="0"/>
              <a:t>the</a:t>
            </a:r>
            <a:r>
              <a:rPr lang="es-ES" sz="2800" dirty="0" smtClean="0"/>
              <a:t> </a:t>
            </a:r>
            <a:r>
              <a:rPr lang="es-ES" sz="2800" dirty="0" err="1" smtClean="0"/>
              <a:t>help</a:t>
            </a:r>
            <a:r>
              <a:rPr lang="es-ES" sz="2800" dirty="0" smtClean="0"/>
              <a:t> of </a:t>
            </a:r>
            <a:r>
              <a:rPr lang="es-ES" sz="2800" dirty="0" err="1" smtClean="0"/>
              <a:t>Donkey</a:t>
            </a:r>
            <a:r>
              <a:rPr lang="es-ES" sz="2800" dirty="0" smtClean="0"/>
              <a:t> </a:t>
            </a:r>
            <a:r>
              <a:rPr lang="es-ES" sz="2800" dirty="0" err="1" smtClean="0"/>
              <a:t>from</a:t>
            </a:r>
            <a:r>
              <a:rPr lang="es-ES" sz="2800" dirty="0"/>
              <a:t> </a:t>
            </a:r>
            <a:r>
              <a:rPr lang="es-ES" sz="2800" dirty="0" err="1" smtClean="0"/>
              <a:t>the</a:t>
            </a:r>
            <a:r>
              <a:rPr lang="es-ES" sz="2800" dirty="0" smtClean="0"/>
              <a:t> </a:t>
            </a:r>
            <a:r>
              <a:rPr lang="es-ES" sz="2800" dirty="0" err="1" smtClean="0"/>
              <a:t>castle</a:t>
            </a:r>
            <a:r>
              <a:rPr lang="es-ES" sz="2800" dirty="0" smtClean="0"/>
              <a:t> </a:t>
            </a:r>
            <a:r>
              <a:rPr lang="es-ES" sz="2800" dirty="0" err="1" smtClean="0"/>
              <a:t>she</a:t>
            </a:r>
            <a:r>
              <a:rPr lang="es-ES" sz="2800" dirty="0" smtClean="0"/>
              <a:t> </a:t>
            </a:r>
            <a:r>
              <a:rPr lang="es-ES" sz="2800" dirty="0" err="1" smtClean="0"/>
              <a:t>was</a:t>
            </a:r>
            <a:r>
              <a:rPr lang="es-ES" sz="2800" dirty="0" smtClean="0"/>
              <a:t> </a:t>
            </a:r>
            <a:r>
              <a:rPr lang="es-ES" sz="2800" dirty="0" err="1" smtClean="0"/>
              <a:t>locked</a:t>
            </a:r>
            <a:r>
              <a:rPr lang="es-ES" sz="2800" dirty="0" smtClean="0"/>
              <a:t> and </a:t>
            </a:r>
            <a:r>
              <a:rPr lang="es-ES" sz="2800" dirty="0" err="1" smtClean="0"/>
              <a:t>guarded</a:t>
            </a:r>
            <a:r>
              <a:rPr lang="es-ES" sz="2800" dirty="0" smtClean="0"/>
              <a:t> </a:t>
            </a:r>
            <a:r>
              <a:rPr lang="es-ES" sz="2800" dirty="0" err="1" smtClean="0"/>
              <a:t>by</a:t>
            </a:r>
            <a:r>
              <a:rPr lang="es-ES" sz="2800" dirty="0" smtClean="0"/>
              <a:t> a </a:t>
            </a:r>
            <a:r>
              <a:rPr lang="es-ES" sz="2800" dirty="0" err="1" smtClean="0"/>
              <a:t>dragon</a:t>
            </a:r>
            <a:r>
              <a:rPr lang="es-ES" sz="2800" dirty="0" smtClean="0"/>
              <a:t>.</a:t>
            </a:r>
            <a:br>
              <a:rPr lang="es-ES" sz="2800" dirty="0" smtClean="0"/>
            </a:br>
            <a:r>
              <a:rPr lang="es-ES" sz="2800" dirty="0" err="1" smtClean="0"/>
              <a:t>Donkey</a:t>
            </a:r>
            <a:r>
              <a:rPr lang="es-ES" sz="2800" dirty="0" smtClean="0"/>
              <a:t> </a:t>
            </a:r>
            <a:r>
              <a:rPr lang="es-ES" sz="2800" dirty="0" err="1" smtClean="0"/>
              <a:t>discovers</a:t>
            </a:r>
            <a:r>
              <a:rPr lang="es-ES" sz="2800" dirty="0" smtClean="0"/>
              <a:t> </a:t>
            </a:r>
            <a:r>
              <a:rPr lang="es-ES" sz="2800" dirty="0" err="1" smtClean="0"/>
              <a:t>that</a:t>
            </a:r>
            <a:r>
              <a:rPr lang="es-ES" sz="2800" dirty="0" smtClean="0"/>
              <a:t> Fiona has a </a:t>
            </a:r>
            <a:r>
              <a:rPr lang="es-ES" sz="2800" dirty="0" err="1" smtClean="0"/>
              <a:t>secret</a:t>
            </a:r>
            <a:r>
              <a:rPr lang="es-ES" sz="2800" dirty="0" smtClean="0"/>
              <a:t>: </a:t>
            </a:r>
            <a:r>
              <a:rPr lang="es-ES" sz="2800" dirty="0" err="1" smtClean="0"/>
              <a:t>She</a:t>
            </a:r>
            <a:r>
              <a:rPr lang="es-ES" sz="2800" dirty="0" smtClean="0"/>
              <a:t> </a:t>
            </a:r>
            <a:r>
              <a:rPr lang="es-ES" sz="2800" dirty="0" err="1" smtClean="0"/>
              <a:t>was</a:t>
            </a:r>
            <a:r>
              <a:rPr lang="es-ES" sz="2800" dirty="0" smtClean="0"/>
              <a:t> </a:t>
            </a:r>
            <a:r>
              <a:rPr lang="es-ES" sz="2800" dirty="0" err="1" smtClean="0"/>
              <a:t>cursed</a:t>
            </a:r>
            <a:r>
              <a:rPr lang="es-ES" sz="2800" dirty="0" smtClean="0"/>
              <a:t> and at </a:t>
            </a:r>
            <a:r>
              <a:rPr lang="es-ES" sz="2800" dirty="0" err="1" smtClean="0"/>
              <a:t>sunset</a:t>
            </a:r>
            <a:r>
              <a:rPr lang="es-ES" sz="2800" dirty="0" smtClean="0"/>
              <a:t> </a:t>
            </a:r>
            <a:r>
              <a:rPr lang="es-ES" sz="2800" dirty="0" err="1" smtClean="0"/>
              <a:t>she</a:t>
            </a:r>
            <a:r>
              <a:rPr lang="es-ES" sz="2800" dirty="0" smtClean="0"/>
              <a:t> </a:t>
            </a:r>
            <a:r>
              <a:rPr lang="es-ES" sz="2800" dirty="0" err="1" smtClean="0"/>
              <a:t>turns</a:t>
            </a:r>
            <a:r>
              <a:rPr lang="es-ES" sz="2800" dirty="0" smtClean="0"/>
              <a:t>  </a:t>
            </a:r>
            <a:r>
              <a:rPr lang="es-ES" sz="2800" dirty="0" err="1" smtClean="0"/>
              <a:t>into</a:t>
            </a:r>
            <a:r>
              <a:rPr lang="es-ES" sz="2800" dirty="0" smtClean="0"/>
              <a:t> </a:t>
            </a:r>
            <a:r>
              <a:rPr lang="es-ES" sz="2800" dirty="0" err="1" smtClean="0"/>
              <a:t>an</a:t>
            </a:r>
            <a:r>
              <a:rPr lang="es-ES" sz="2800" dirty="0" smtClean="0"/>
              <a:t> </a:t>
            </a:r>
            <a:r>
              <a:rPr lang="es-ES" sz="2800" dirty="0" err="1" smtClean="0"/>
              <a:t>ogre</a:t>
            </a:r>
            <a:r>
              <a:rPr lang="es-ES" sz="2800" dirty="0"/>
              <a:t> </a:t>
            </a:r>
            <a:r>
              <a:rPr lang="es-ES" sz="2800" dirty="0" smtClean="0"/>
              <a:t>and o</a:t>
            </a:r>
            <a:r>
              <a:rPr lang="en-US" sz="2800" dirty="0" err="1" smtClean="0"/>
              <a:t>nly</a:t>
            </a:r>
            <a:r>
              <a:rPr lang="en-US" sz="2800" dirty="0" smtClean="0"/>
              <a:t> </a:t>
            </a:r>
            <a:r>
              <a:rPr lang="en-US" sz="2800" dirty="0"/>
              <a:t>her true love's kiss will return her to her "love's true form". </a:t>
            </a:r>
            <a:r>
              <a:rPr lang="en-US" sz="2800" dirty="0" smtClean="0"/>
              <a:t/>
            </a:r>
            <a:br>
              <a:rPr lang="en-US" sz="2800" dirty="0" smtClean="0"/>
            </a:br>
            <a:endParaRPr lang="es-E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46" y="2230306"/>
            <a:ext cx="3662538" cy="219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911" y="2230306"/>
            <a:ext cx="3308449" cy="229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432143"/>
            <a:ext cx="3737861" cy="209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431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80920" cy="1714202"/>
          </a:xfrm>
        </p:spPr>
        <p:txBody>
          <a:bodyPr>
            <a:normAutofit fontScale="90000"/>
          </a:bodyPr>
          <a:lstStyle/>
          <a:p>
            <a:pPr algn="l"/>
            <a:r>
              <a:rPr lang="es-ES" sz="2800" dirty="0" err="1" smtClean="0"/>
              <a:t>Shrek</a:t>
            </a:r>
            <a:r>
              <a:rPr lang="es-ES" sz="2800" dirty="0" smtClean="0"/>
              <a:t> </a:t>
            </a:r>
            <a:r>
              <a:rPr lang="es-ES" sz="2800" dirty="0" err="1" smtClean="0"/>
              <a:t>falls</a:t>
            </a:r>
            <a:r>
              <a:rPr lang="es-ES" sz="2800" dirty="0" smtClean="0"/>
              <a:t> in </a:t>
            </a:r>
            <a:r>
              <a:rPr lang="es-ES" sz="2800" dirty="0" err="1" smtClean="0"/>
              <a:t>love</a:t>
            </a:r>
            <a:r>
              <a:rPr lang="es-ES" sz="2800" dirty="0" smtClean="0"/>
              <a:t> </a:t>
            </a:r>
            <a:r>
              <a:rPr lang="es-ES" sz="2800" dirty="0" err="1" smtClean="0"/>
              <a:t>with</a:t>
            </a:r>
            <a:r>
              <a:rPr lang="es-ES" sz="2800" dirty="0" smtClean="0"/>
              <a:t> Fiona. </a:t>
            </a:r>
            <a:r>
              <a:rPr lang="es-ES" sz="2800" dirty="0" err="1" smtClean="0"/>
              <a:t>When</a:t>
            </a:r>
            <a:r>
              <a:rPr lang="es-ES" sz="2800" dirty="0" smtClean="0"/>
              <a:t> Fiona </a:t>
            </a:r>
            <a:r>
              <a:rPr lang="es-ES" sz="2800" dirty="0" err="1" smtClean="0"/>
              <a:t>is</a:t>
            </a:r>
            <a:r>
              <a:rPr lang="es-ES" sz="2800" dirty="0" smtClean="0"/>
              <a:t> </a:t>
            </a:r>
            <a:r>
              <a:rPr lang="es-ES" sz="2800" dirty="0" err="1" smtClean="0"/>
              <a:t>about</a:t>
            </a:r>
            <a:r>
              <a:rPr lang="es-ES" sz="2800" dirty="0" smtClean="0"/>
              <a:t> to </a:t>
            </a:r>
            <a:r>
              <a:rPr lang="es-ES" sz="2800" dirty="0" err="1" smtClean="0"/>
              <a:t>marry</a:t>
            </a:r>
            <a:r>
              <a:rPr lang="es-ES" sz="2800" dirty="0" smtClean="0"/>
              <a:t> Lord </a:t>
            </a:r>
            <a:r>
              <a:rPr lang="es-ES" sz="2800" dirty="0" err="1" smtClean="0"/>
              <a:t>Farquaad</a:t>
            </a:r>
            <a:r>
              <a:rPr lang="es-ES" sz="2800" dirty="0" smtClean="0"/>
              <a:t>, </a:t>
            </a:r>
            <a:r>
              <a:rPr lang="es-ES" sz="2800" dirty="0" err="1" smtClean="0"/>
              <a:t>Shrek</a:t>
            </a:r>
            <a:r>
              <a:rPr lang="es-ES" sz="2800" dirty="0" smtClean="0"/>
              <a:t> </a:t>
            </a:r>
            <a:r>
              <a:rPr lang="es-ES" sz="2800" dirty="0" err="1" smtClean="0"/>
              <a:t>interrups</a:t>
            </a:r>
            <a:r>
              <a:rPr lang="es-ES" sz="2800" dirty="0" smtClean="0"/>
              <a:t> </a:t>
            </a:r>
            <a:r>
              <a:rPr lang="es-ES" sz="2800" dirty="0" err="1" smtClean="0"/>
              <a:t>the</a:t>
            </a:r>
            <a:r>
              <a:rPr lang="es-ES" sz="2800" dirty="0" smtClean="0"/>
              <a:t> </a:t>
            </a:r>
            <a:r>
              <a:rPr lang="es-ES" sz="2800" dirty="0" err="1" smtClean="0"/>
              <a:t>wedding</a:t>
            </a:r>
            <a:r>
              <a:rPr lang="es-ES" sz="2800" dirty="0" smtClean="0"/>
              <a:t> and </a:t>
            </a:r>
            <a:r>
              <a:rPr lang="es-ES" sz="2800" dirty="0" err="1" smtClean="0"/>
              <a:t>kisses</a:t>
            </a:r>
            <a:r>
              <a:rPr lang="es-ES" sz="2800" dirty="0" smtClean="0"/>
              <a:t> Fiona. </a:t>
            </a:r>
            <a:r>
              <a:rPr lang="es-ES" sz="2800" dirty="0" err="1" smtClean="0"/>
              <a:t>The</a:t>
            </a:r>
            <a:r>
              <a:rPr lang="es-ES" sz="2800" dirty="0" smtClean="0"/>
              <a:t> curse </a:t>
            </a:r>
            <a:r>
              <a:rPr lang="es-ES" sz="2800" dirty="0" err="1" smtClean="0"/>
              <a:t>is</a:t>
            </a:r>
            <a:r>
              <a:rPr lang="es-ES" sz="2800" dirty="0" smtClean="0"/>
              <a:t> </a:t>
            </a:r>
            <a:r>
              <a:rPr lang="es-ES" sz="2800" dirty="0" err="1" smtClean="0"/>
              <a:t>broken</a:t>
            </a:r>
            <a:r>
              <a:rPr lang="es-ES" sz="2800" dirty="0" smtClean="0"/>
              <a:t>, and Fiona </a:t>
            </a:r>
            <a:r>
              <a:rPr lang="es-ES" sz="2800" dirty="0" err="1" smtClean="0"/>
              <a:t>remains</a:t>
            </a:r>
            <a:r>
              <a:rPr lang="es-ES" sz="2800" dirty="0" smtClean="0"/>
              <a:t> </a:t>
            </a:r>
            <a:r>
              <a:rPr lang="es-ES" sz="2800" dirty="0" err="1" smtClean="0"/>
              <a:t>an</a:t>
            </a:r>
            <a:r>
              <a:rPr lang="es-ES" sz="2800" dirty="0" smtClean="0"/>
              <a:t> </a:t>
            </a:r>
            <a:r>
              <a:rPr lang="es-ES" sz="2800" dirty="0" err="1" smtClean="0"/>
              <a:t>ogre</a:t>
            </a:r>
            <a:r>
              <a:rPr lang="es-ES" sz="2800" dirty="0" smtClean="0"/>
              <a:t>. </a:t>
            </a:r>
            <a:r>
              <a:rPr lang="es-ES" sz="2800" dirty="0" err="1" smtClean="0"/>
              <a:t>Shrek</a:t>
            </a:r>
            <a:r>
              <a:rPr lang="es-ES" sz="2800" dirty="0" smtClean="0"/>
              <a:t> and Fiona </a:t>
            </a:r>
            <a:r>
              <a:rPr lang="es-ES" sz="2800" dirty="0" err="1" smtClean="0"/>
              <a:t>get</a:t>
            </a:r>
            <a:r>
              <a:rPr lang="es-ES" sz="2800" dirty="0" smtClean="0"/>
              <a:t> </a:t>
            </a:r>
            <a:r>
              <a:rPr lang="es-ES" sz="2800" dirty="0" err="1" smtClean="0"/>
              <a:t>married</a:t>
            </a:r>
            <a:r>
              <a:rPr lang="es-ES" sz="2800" dirty="0" smtClean="0"/>
              <a:t> and </a:t>
            </a:r>
            <a:r>
              <a:rPr lang="es-ES" sz="2800" dirty="0" err="1" smtClean="0"/>
              <a:t>live</a:t>
            </a:r>
            <a:r>
              <a:rPr lang="es-ES" sz="2800" dirty="0" smtClean="0"/>
              <a:t> </a:t>
            </a:r>
            <a:r>
              <a:rPr lang="es-ES" sz="2800" dirty="0" err="1" smtClean="0"/>
              <a:t>happily</a:t>
            </a:r>
            <a:r>
              <a:rPr lang="es-ES" sz="2800" dirty="0" smtClean="0"/>
              <a:t> </a:t>
            </a:r>
            <a:r>
              <a:rPr lang="es-ES" sz="2800" dirty="0" err="1" smtClean="0"/>
              <a:t>ever</a:t>
            </a:r>
            <a:r>
              <a:rPr lang="es-ES" sz="2800" dirty="0" smtClean="0"/>
              <a:t> </a:t>
            </a:r>
            <a:r>
              <a:rPr lang="es-ES" sz="2800" dirty="0" err="1" smtClean="0"/>
              <a:t>after</a:t>
            </a:r>
            <a:r>
              <a:rPr lang="es-ES" sz="2800" dirty="0" smtClean="0"/>
              <a:t>. </a:t>
            </a:r>
            <a:endParaRPr lang="es-E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765" y="1988841"/>
            <a:ext cx="4109968" cy="225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3816423" cy="230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62" y="4104209"/>
            <a:ext cx="3802213" cy="218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4" y="4104209"/>
            <a:ext cx="4095759" cy="218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5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124</Words>
  <Application>Microsoft Office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de Office</vt:lpstr>
      <vt:lpstr>Shrek</vt:lpstr>
      <vt:lpstr>Plot</vt:lpstr>
      <vt:lpstr>  One day he finds out that fairy tale creatures had invaded his swamp. He complains about this with Lord Farquaad and they make a deal: if Shrek rescues his future wife, Princess Fiona; he will send the fairy tale creatures out his swamp.  </vt:lpstr>
      <vt:lpstr>Shrek rescues Princess Fiona with the help of Donkey from the castle she was locked and guarded by a dragon. Donkey discovers that Fiona has a secret: She was cursed and at sunset she turns  into an ogre and only her true love's kiss will return her to her "love's true form".  </vt:lpstr>
      <vt:lpstr>Shrek falls in love with Fiona. When Fiona is about to marry Lord Farquaad, Shrek interrups the wedding and kisses Fiona. The curse is broken, and Fiona remains an ogre. Shrek and Fiona get married and live happily ever after.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Moraga</dc:creator>
  <cp:lastModifiedBy>Clarisa Puerto</cp:lastModifiedBy>
  <cp:revision>13</cp:revision>
  <dcterms:created xsi:type="dcterms:W3CDTF">2014-07-25T13:34:33Z</dcterms:created>
  <dcterms:modified xsi:type="dcterms:W3CDTF">2014-07-29T04:36:58Z</dcterms:modified>
</cp:coreProperties>
</file>