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639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3966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9467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572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8133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3167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9807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9401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7536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6210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711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8670-C0BC-44B4-9913-F46A23D6AAD8}" type="datetimeFigureOut">
              <a:rPr lang="es-HN" smtClean="0"/>
              <a:t>25/05/2020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3A8B-C958-4646-935F-6D61ED3DA0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513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err="1" smtClean="0"/>
              <a:t>Say</a:t>
            </a:r>
            <a:r>
              <a:rPr lang="es-HN" dirty="0" smtClean="0"/>
              <a:t> </a:t>
            </a:r>
            <a:r>
              <a:rPr lang="es-HN" dirty="0" err="1" smtClean="0"/>
              <a:t>hello</a:t>
            </a:r>
            <a:r>
              <a:rPr lang="es-HN" dirty="0" smtClean="0"/>
              <a:t> </a:t>
            </a:r>
            <a:endParaRPr lang="es-HN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HN" dirty="0" err="1" smtClean="0"/>
              <a:t>Hello</a:t>
            </a:r>
            <a:r>
              <a:rPr lang="es-HN" dirty="0" smtClean="0"/>
              <a:t>!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Yolany</a:t>
            </a:r>
            <a:r>
              <a:rPr lang="es-HN" dirty="0" smtClean="0"/>
              <a:t>. </a:t>
            </a:r>
          </a:p>
          <a:p>
            <a:pPr marL="0" indent="0">
              <a:buNone/>
            </a:pPr>
            <a:r>
              <a:rPr lang="es-HN" dirty="0" err="1" smtClean="0"/>
              <a:t>What’s</a:t>
            </a:r>
            <a:r>
              <a:rPr lang="es-HN" dirty="0" smtClean="0"/>
              <a:t> </a:t>
            </a:r>
            <a:r>
              <a:rPr lang="es-HN" dirty="0" err="1" smtClean="0"/>
              <a:t>your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err="1" smtClean="0"/>
              <a:t>My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/</a:t>
            </a:r>
            <a:r>
              <a:rPr lang="es-HN" dirty="0" err="1" smtClean="0"/>
              <a:t>I’m</a:t>
            </a:r>
            <a:r>
              <a:rPr lang="es-HN" dirty="0" smtClean="0"/>
              <a:t> __________.</a:t>
            </a:r>
          </a:p>
          <a:p>
            <a:pPr marL="0" indent="0">
              <a:buNone/>
            </a:pPr>
            <a:r>
              <a:rPr lang="es-HN" dirty="0" err="1" smtClean="0"/>
              <a:t>Nice</a:t>
            </a:r>
            <a:r>
              <a:rPr lang="es-HN" dirty="0" smtClean="0"/>
              <a:t> to </a:t>
            </a:r>
            <a:r>
              <a:rPr lang="es-HN" dirty="0" err="1" smtClean="0"/>
              <a:t>meet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 err="1" smtClean="0"/>
              <a:t>Nice</a:t>
            </a:r>
            <a:r>
              <a:rPr lang="es-HN" dirty="0" smtClean="0"/>
              <a:t> to </a:t>
            </a:r>
            <a:r>
              <a:rPr lang="es-HN" dirty="0" err="1" smtClean="0"/>
              <a:t>meet</a:t>
            </a:r>
            <a:r>
              <a:rPr lang="es-HN" dirty="0" smtClean="0"/>
              <a:t>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too</a:t>
            </a:r>
            <a:r>
              <a:rPr lang="es-HN" dirty="0" smtClean="0"/>
              <a:t>!</a:t>
            </a:r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r>
              <a:rPr lang="es-HN" b="1" dirty="0">
                <a:solidFill>
                  <a:srgbClr val="FF0000"/>
                </a:solidFill>
              </a:rPr>
              <a:t>G</a:t>
            </a:r>
            <a:r>
              <a:rPr lang="es-HN" b="1" dirty="0" smtClean="0">
                <a:solidFill>
                  <a:srgbClr val="FF0000"/>
                </a:solidFill>
              </a:rPr>
              <a:t>reetings:</a:t>
            </a:r>
          </a:p>
          <a:p>
            <a:pPr marL="0" indent="0">
              <a:buNone/>
            </a:pPr>
            <a:r>
              <a:rPr lang="es-HN" dirty="0" err="1" smtClean="0"/>
              <a:t>Hello</a:t>
            </a:r>
            <a:r>
              <a:rPr lang="es-HN" dirty="0" smtClean="0"/>
              <a:t>/hi </a:t>
            </a:r>
          </a:p>
          <a:p>
            <a:pPr marL="0" indent="0">
              <a:buNone/>
            </a:pP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morning</a:t>
            </a:r>
            <a:r>
              <a:rPr lang="es-HN" dirty="0" smtClean="0"/>
              <a:t>. (</a:t>
            </a:r>
            <a:r>
              <a:rPr lang="es-HN" dirty="0" smtClean="0">
                <a:solidFill>
                  <a:srgbClr val="0070C0"/>
                </a:solidFill>
              </a:rPr>
              <a:t>5:00am to 11:59am</a:t>
            </a:r>
            <a:r>
              <a:rPr lang="es-HN" dirty="0" smtClean="0"/>
              <a:t>)</a:t>
            </a:r>
          </a:p>
          <a:p>
            <a:pPr marL="0" indent="0">
              <a:buNone/>
            </a:pP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afternoon</a:t>
            </a:r>
            <a:r>
              <a:rPr lang="es-HN" dirty="0" smtClean="0"/>
              <a:t> (</a:t>
            </a:r>
            <a:r>
              <a:rPr lang="es-HN" dirty="0" smtClean="0">
                <a:solidFill>
                  <a:srgbClr val="0070C0"/>
                </a:solidFill>
              </a:rPr>
              <a:t>12:00 pm to 5:59 pm</a:t>
            </a:r>
            <a:r>
              <a:rPr lang="es-HN" dirty="0" smtClean="0"/>
              <a:t>)</a:t>
            </a:r>
          </a:p>
          <a:p>
            <a:pPr marL="0" indent="0">
              <a:buNone/>
            </a:pP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evening</a:t>
            </a:r>
            <a:r>
              <a:rPr lang="es-HN" dirty="0" smtClean="0"/>
              <a:t> (</a:t>
            </a:r>
            <a:r>
              <a:rPr lang="es-HN" dirty="0" smtClean="0">
                <a:solidFill>
                  <a:srgbClr val="0070C0"/>
                </a:solidFill>
              </a:rPr>
              <a:t>6:00pm to :::::)</a:t>
            </a:r>
          </a:p>
          <a:p>
            <a:pPr marL="0" indent="0">
              <a:buNone/>
            </a:pP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night</a:t>
            </a:r>
            <a:r>
              <a:rPr lang="es-HN" dirty="0" smtClean="0"/>
              <a:t> (</a:t>
            </a:r>
            <a:r>
              <a:rPr lang="es-HN" dirty="0" err="1" smtClean="0">
                <a:solidFill>
                  <a:srgbClr val="0070C0"/>
                </a:solidFill>
              </a:rPr>
              <a:t>when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we</a:t>
            </a:r>
            <a:r>
              <a:rPr lang="es-HN" dirty="0" smtClean="0">
                <a:solidFill>
                  <a:srgbClr val="0070C0"/>
                </a:solidFill>
              </a:rPr>
              <a:t> are </a:t>
            </a:r>
            <a:r>
              <a:rPr lang="es-HN" dirty="0" err="1" smtClean="0">
                <a:solidFill>
                  <a:srgbClr val="0070C0"/>
                </a:solidFill>
              </a:rPr>
              <a:t>leaving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or</a:t>
            </a:r>
            <a:r>
              <a:rPr lang="es-HN" dirty="0" smtClean="0">
                <a:solidFill>
                  <a:srgbClr val="0070C0"/>
                </a:solidFill>
              </a:rPr>
              <a:t> </a:t>
            </a:r>
            <a:r>
              <a:rPr lang="es-HN" dirty="0" err="1" smtClean="0">
                <a:solidFill>
                  <a:srgbClr val="0070C0"/>
                </a:solidFill>
              </a:rPr>
              <a:t>going</a:t>
            </a:r>
            <a:r>
              <a:rPr lang="es-HN" dirty="0" smtClean="0">
                <a:solidFill>
                  <a:srgbClr val="0070C0"/>
                </a:solidFill>
              </a:rPr>
              <a:t> to </a:t>
            </a:r>
            <a:r>
              <a:rPr lang="es-HN" dirty="0" err="1" smtClean="0">
                <a:solidFill>
                  <a:srgbClr val="0070C0"/>
                </a:solidFill>
              </a:rPr>
              <a:t>bed</a:t>
            </a:r>
            <a:r>
              <a:rPr lang="es-HN" dirty="0" smtClean="0"/>
              <a:t>)</a:t>
            </a:r>
          </a:p>
          <a:p>
            <a:pPr marL="0" indent="0">
              <a:buNone/>
            </a:pPr>
            <a:r>
              <a:rPr lang="es-HN" dirty="0" err="1" smtClean="0"/>
              <a:t>Good</a:t>
            </a:r>
            <a:r>
              <a:rPr lang="es-HN" dirty="0" smtClean="0"/>
              <a:t> </a:t>
            </a:r>
            <a:r>
              <a:rPr lang="es-HN" dirty="0" err="1" smtClean="0"/>
              <a:t>bye</a:t>
            </a:r>
            <a:r>
              <a:rPr lang="es-HN" dirty="0" smtClean="0"/>
              <a:t>/ </a:t>
            </a:r>
            <a:r>
              <a:rPr lang="es-HN" dirty="0" err="1" smtClean="0"/>
              <a:t>bye</a:t>
            </a:r>
            <a:r>
              <a:rPr lang="es-HN" dirty="0" smtClean="0"/>
              <a:t>/ 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How</a:t>
            </a:r>
            <a:r>
              <a:rPr lang="es-HN" dirty="0" smtClean="0"/>
              <a:t> are </a:t>
            </a:r>
            <a:r>
              <a:rPr lang="es-HN" dirty="0" err="1" smtClean="0"/>
              <a:t>you</a:t>
            </a:r>
            <a:r>
              <a:rPr lang="es-HN" dirty="0" smtClean="0"/>
              <a:t>? /</a:t>
            </a:r>
            <a:r>
              <a:rPr lang="es-HN" dirty="0" err="1" smtClean="0"/>
              <a:t>how’s</a:t>
            </a:r>
            <a:r>
              <a:rPr lang="es-HN" dirty="0" smtClean="0"/>
              <a:t> </a:t>
            </a:r>
            <a:r>
              <a:rPr lang="es-HN" dirty="0" err="1" smtClean="0"/>
              <a:t>it</a:t>
            </a:r>
            <a:r>
              <a:rPr lang="es-HN" dirty="0" smtClean="0"/>
              <a:t> </a:t>
            </a:r>
            <a:r>
              <a:rPr lang="es-HN" dirty="0" err="1" smtClean="0"/>
              <a:t>going</a:t>
            </a:r>
            <a:r>
              <a:rPr lang="es-HN" dirty="0" smtClean="0"/>
              <a:t>?/</a:t>
            </a:r>
            <a:r>
              <a:rPr lang="es-HN" dirty="0" err="1" smtClean="0"/>
              <a:t>how’s</a:t>
            </a:r>
            <a:r>
              <a:rPr lang="es-HN" dirty="0" smtClean="0"/>
              <a:t> </a:t>
            </a:r>
            <a:r>
              <a:rPr lang="es-HN" dirty="0" err="1" smtClean="0"/>
              <a:t>everything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i’m</a:t>
            </a:r>
            <a:r>
              <a:rPr lang="es-HN" dirty="0" smtClean="0"/>
              <a:t> ok ,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sick</a:t>
            </a:r>
            <a:r>
              <a:rPr lang="es-HN" dirty="0" smtClean="0"/>
              <a:t>, / so-so/ </a:t>
            </a:r>
            <a:r>
              <a:rPr lang="es-HN" dirty="0" err="1" smtClean="0"/>
              <a:t>i’m</a:t>
            </a:r>
            <a:r>
              <a:rPr lang="es-HN" dirty="0" smtClean="0"/>
              <a:t> </a:t>
            </a:r>
            <a:r>
              <a:rPr lang="es-HN" dirty="0" err="1" smtClean="0"/>
              <a:t>pretty</a:t>
            </a:r>
            <a:r>
              <a:rPr lang="es-HN" dirty="0" smtClean="0"/>
              <a:t> </a:t>
            </a:r>
            <a:r>
              <a:rPr lang="es-HN" dirty="0" err="1" smtClean="0"/>
              <a:t>good</a:t>
            </a:r>
            <a:r>
              <a:rPr lang="es-HN" dirty="0"/>
              <a:t>.</a:t>
            </a:r>
            <a:r>
              <a:rPr lang="es-HN" dirty="0" smtClean="0"/>
              <a:t> / </a:t>
            </a:r>
            <a:r>
              <a:rPr lang="es-HN" dirty="0" err="1" smtClean="0"/>
              <a:t>I’m</a:t>
            </a:r>
            <a:r>
              <a:rPr lang="es-HN" dirty="0" smtClean="0"/>
              <a:t> fine./fine </a:t>
            </a:r>
            <a:r>
              <a:rPr lang="es-HN" dirty="0" err="1" smtClean="0"/>
              <a:t>thanks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endParaRPr lang="es-HN" dirty="0" smtClean="0"/>
          </a:p>
          <a:p>
            <a:pPr marL="0" indent="0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50296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895"/>
            <a:ext cx="7547810" cy="61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10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12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/>
              <a:t>Personal </a:t>
            </a:r>
            <a:r>
              <a:rPr lang="es-HN" dirty="0" err="1" smtClean="0"/>
              <a:t>information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HN" dirty="0" err="1" smtClean="0"/>
              <a:t>Questions</a:t>
            </a:r>
            <a:r>
              <a:rPr lang="es-HN" dirty="0" smtClean="0"/>
              <a:t>: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What’s</a:t>
            </a:r>
            <a:r>
              <a:rPr lang="es-HN" dirty="0" smtClean="0"/>
              <a:t> </a:t>
            </a:r>
            <a:r>
              <a:rPr lang="es-HN" dirty="0" err="1" smtClean="0"/>
              <a:t>your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My</a:t>
            </a:r>
            <a:r>
              <a:rPr lang="es-HN" dirty="0" smtClean="0"/>
              <a:t> </a:t>
            </a:r>
            <a:r>
              <a:rPr lang="es-HN" dirty="0" err="1" smtClean="0"/>
              <a:t>name</a:t>
            </a:r>
            <a:r>
              <a:rPr lang="es-HN" dirty="0" smtClean="0"/>
              <a:t> </a:t>
            </a:r>
            <a:r>
              <a:rPr lang="es-HN" dirty="0" err="1" smtClean="0"/>
              <a:t>is</a:t>
            </a:r>
            <a:r>
              <a:rPr lang="es-HN" dirty="0" smtClean="0"/>
              <a:t>…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Where</a:t>
            </a:r>
            <a:r>
              <a:rPr lang="es-HN" dirty="0" smtClean="0"/>
              <a:t> do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live</a:t>
            </a:r>
            <a:r>
              <a:rPr lang="es-HN" dirty="0" smtClean="0"/>
              <a:t>? </a:t>
            </a:r>
          </a:p>
          <a:p>
            <a:pPr marL="0" indent="0">
              <a:buNone/>
            </a:pPr>
            <a:r>
              <a:rPr lang="es-HN" dirty="0" smtClean="0"/>
              <a:t>B: I </a:t>
            </a:r>
            <a:r>
              <a:rPr lang="es-HN" dirty="0" err="1" smtClean="0"/>
              <a:t>live</a:t>
            </a:r>
            <a:r>
              <a:rPr lang="es-HN" dirty="0" smtClean="0"/>
              <a:t> in ….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What</a:t>
            </a:r>
            <a:r>
              <a:rPr lang="es-HN" dirty="0" smtClean="0"/>
              <a:t> do </a:t>
            </a:r>
            <a:r>
              <a:rPr lang="es-HN" dirty="0" err="1" smtClean="0"/>
              <a:t>you</a:t>
            </a:r>
            <a:r>
              <a:rPr lang="es-HN" dirty="0" smtClean="0"/>
              <a:t> do?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I’m</a:t>
            </a:r>
            <a:r>
              <a:rPr lang="es-HN" dirty="0" smtClean="0"/>
              <a:t> a …….</a:t>
            </a:r>
          </a:p>
          <a:p>
            <a:pPr marL="0" indent="0">
              <a:buNone/>
            </a:pPr>
            <a:r>
              <a:rPr lang="es-HN" dirty="0" smtClean="0"/>
              <a:t>A: </a:t>
            </a:r>
            <a:r>
              <a:rPr lang="es-HN" dirty="0" err="1" smtClean="0"/>
              <a:t>How</a:t>
            </a:r>
            <a:r>
              <a:rPr lang="es-HN" dirty="0" smtClean="0"/>
              <a:t> </a:t>
            </a:r>
            <a:r>
              <a:rPr lang="es-HN" dirty="0" err="1" smtClean="0"/>
              <a:t>old</a:t>
            </a:r>
            <a:r>
              <a:rPr lang="es-HN" dirty="0" smtClean="0"/>
              <a:t> are </a:t>
            </a:r>
            <a:r>
              <a:rPr lang="es-HN" dirty="0" err="1" smtClean="0"/>
              <a:t>you</a:t>
            </a:r>
            <a:r>
              <a:rPr lang="es-HN" dirty="0" smtClean="0"/>
              <a:t>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i´m</a:t>
            </a:r>
            <a:r>
              <a:rPr lang="es-HN" dirty="0"/>
              <a:t> </a:t>
            </a:r>
            <a:r>
              <a:rPr lang="es-HN" dirty="0" smtClean="0"/>
              <a:t> (27 </a:t>
            </a:r>
            <a:r>
              <a:rPr lang="es-HN" dirty="0" err="1" smtClean="0"/>
              <a:t>years</a:t>
            </a:r>
            <a:r>
              <a:rPr lang="es-HN" dirty="0" smtClean="0"/>
              <a:t> </a:t>
            </a:r>
            <a:r>
              <a:rPr lang="es-HN" dirty="0" err="1" smtClean="0"/>
              <a:t>old</a:t>
            </a:r>
            <a:r>
              <a:rPr lang="es-HN" dirty="0" smtClean="0"/>
              <a:t>)</a:t>
            </a:r>
          </a:p>
          <a:p>
            <a:pPr marL="0" indent="0">
              <a:buNone/>
            </a:pPr>
            <a:r>
              <a:rPr lang="es-HN" dirty="0" smtClean="0"/>
              <a:t>A: Are </a:t>
            </a:r>
            <a:r>
              <a:rPr lang="es-HN" dirty="0" err="1" smtClean="0"/>
              <a:t>you</a:t>
            </a:r>
            <a:r>
              <a:rPr lang="es-HN" dirty="0" smtClean="0"/>
              <a:t> </a:t>
            </a:r>
            <a:r>
              <a:rPr lang="es-HN" dirty="0" err="1" smtClean="0"/>
              <a:t>married</a:t>
            </a:r>
            <a:r>
              <a:rPr lang="es-HN" dirty="0" smtClean="0"/>
              <a:t> </a:t>
            </a:r>
            <a:r>
              <a:rPr lang="es-HN" dirty="0" err="1" smtClean="0"/>
              <a:t>or</a:t>
            </a:r>
            <a:r>
              <a:rPr lang="es-HN" dirty="0" smtClean="0"/>
              <a:t> single?</a:t>
            </a:r>
          </a:p>
          <a:p>
            <a:pPr marL="0" indent="0">
              <a:buNone/>
            </a:pPr>
            <a:r>
              <a:rPr lang="es-HN" dirty="0" smtClean="0"/>
              <a:t>B: </a:t>
            </a:r>
            <a:r>
              <a:rPr lang="es-HN" dirty="0" err="1" smtClean="0"/>
              <a:t>I’m</a:t>
            </a:r>
            <a:r>
              <a:rPr lang="es-HN" dirty="0"/>
              <a:t> </a:t>
            </a:r>
            <a:r>
              <a:rPr lang="es-HN" dirty="0" smtClean="0"/>
              <a:t>(</a:t>
            </a:r>
            <a:r>
              <a:rPr lang="es-HN" dirty="0" err="1" smtClean="0"/>
              <a:t>married</a:t>
            </a:r>
            <a:r>
              <a:rPr lang="es-HN" dirty="0" smtClean="0"/>
              <a:t>/single)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8775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HN" dirty="0" smtClean="0">
                <a:solidFill>
                  <a:srgbClr val="FF0000"/>
                </a:solidFill>
              </a:rPr>
              <a:t>VERB TO BE (am, </a:t>
            </a:r>
            <a:r>
              <a:rPr lang="es-HN" dirty="0" err="1" smtClean="0">
                <a:solidFill>
                  <a:srgbClr val="FF0000"/>
                </a:solidFill>
              </a:rPr>
              <a:t>is</a:t>
            </a:r>
            <a:r>
              <a:rPr lang="es-HN" dirty="0" smtClean="0">
                <a:solidFill>
                  <a:srgbClr val="FF0000"/>
                </a:solidFill>
              </a:rPr>
              <a:t>, are)</a:t>
            </a:r>
            <a:endParaRPr lang="es-HN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688216"/>
              </p:ext>
            </p:extLst>
          </p:nvPr>
        </p:nvGraphicFramePr>
        <p:xfrm>
          <a:off x="457200" y="1600200"/>
          <a:ext cx="72390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26670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PRONOUN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AFFIRMATIVE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NEGATIVE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Y/N</a:t>
                      </a:r>
                      <a:r>
                        <a:rPr lang="es-HN" baseline="0" dirty="0" smtClean="0"/>
                        <a:t> QUESTION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I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I AM</a:t>
                      </a:r>
                      <a:r>
                        <a:rPr lang="es-HN" sz="1600" baseline="0" dirty="0" smtClean="0"/>
                        <a:t>  (I’M)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I AM NOT (I’M NOT)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AM</a:t>
                      </a:r>
                      <a:r>
                        <a:rPr lang="es-HN" sz="1600" baseline="0" dirty="0" smtClean="0"/>
                        <a:t> I …?</a:t>
                      </a:r>
                      <a:endParaRPr lang="es-HN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YOU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YOU ARE (YOU’RE)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YOU ARE NOT (YOU AREN’T)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ARE YOU….?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HE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HE IS (HE’S)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HE IS NOT (HE</a:t>
                      </a:r>
                      <a:r>
                        <a:rPr lang="es-HN" sz="1600" baseline="0" dirty="0" smtClean="0"/>
                        <a:t> ISN’T</a:t>
                      </a:r>
                      <a:r>
                        <a:rPr lang="es-HN" sz="1600" dirty="0" smtClean="0"/>
                        <a:t>) 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IS HE…..?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SHE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SHE IS (SHE’S)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SHE IS NOT (SHE ISN’T)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IS SHE…..?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IT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IT IS (IT’S)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IT IS NOT (IT</a:t>
                      </a:r>
                      <a:r>
                        <a:rPr lang="es-HN" sz="1600" baseline="0" dirty="0" smtClean="0"/>
                        <a:t> ISN’T</a:t>
                      </a:r>
                      <a:r>
                        <a:rPr lang="es-HN" sz="1600" dirty="0" smtClean="0"/>
                        <a:t>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IS IT…..?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THEY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THEY ARE (THEY’RE)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THEY ARE NOT (THEY AREN’T)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ARE THEY….?</a:t>
                      </a:r>
                      <a:endParaRPr lang="es-H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HN" dirty="0" smtClean="0"/>
                        <a:t>WE</a:t>
                      </a:r>
                      <a:endParaRPr lang="es-H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WE ARE (WE’RE)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sz="1600" dirty="0" smtClean="0"/>
                        <a:t>WE ARE NOT</a:t>
                      </a:r>
                      <a:r>
                        <a:rPr lang="es-HN" sz="1600" baseline="0" dirty="0" smtClean="0"/>
                        <a:t> (WE AREN’T)</a:t>
                      </a:r>
                      <a:endParaRPr lang="es-H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HN" dirty="0" smtClean="0"/>
                        <a:t>ARE WE…..?</a:t>
                      </a:r>
                      <a:endParaRPr lang="es-H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50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772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6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s-HN" dirty="0" err="1" smtClean="0"/>
              <a:t>Countries</a:t>
            </a:r>
            <a:r>
              <a:rPr lang="es-HN" dirty="0" smtClean="0"/>
              <a:t> </a:t>
            </a:r>
            <a:r>
              <a:rPr lang="es-HN" dirty="0" err="1" smtClean="0"/>
              <a:t>Nationalities</a:t>
            </a:r>
            <a:r>
              <a:rPr lang="es-HN" dirty="0" smtClean="0"/>
              <a:t> and </a:t>
            </a:r>
            <a:r>
              <a:rPr lang="es-HN" dirty="0" err="1" smtClean="0"/>
              <a:t>languages</a:t>
            </a:r>
            <a:r>
              <a:rPr lang="es-HN" dirty="0" smtClean="0"/>
              <a:t>.</a:t>
            </a:r>
            <a:endParaRPr lang="es-H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3" y="1600200"/>
            <a:ext cx="46243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2000"/>
            <a:ext cx="69294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98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307</Words>
  <Application>Microsoft Office PowerPoint</Application>
  <PresentationFormat>Presentación en pantalla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Say hello </vt:lpstr>
      <vt:lpstr>Presentación de PowerPoint</vt:lpstr>
      <vt:lpstr>Presentación de PowerPoint</vt:lpstr>
      <vt:lpstr>Personal information</vt:lpstr>
      <vt:lpstr>VERB TO BE (am, is, are)</vt:lpstr>
      <vt:lpstr>Presentación de PowerPoint</vt:lpstr>
      <vt:lpstr>Countries Nationalities and languages.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hello</dc:title>
  <dc:creator>Yolany Araujo</dc:creator>
  <cp:lastModifiedBy>Yolany Araujo</cp:lastModifiedBy>
  <cp:revision>13</cp:revision>
  <dcterms:created xsi:type="dcterms:W3CDTF">2020-05-25T19:44:56Z</dcterms:created>
  <dcterms:modified xsi:type="dcterms:W3CDTF">2020-05-26T03:17:36Z</dcterms:modified>
</cp:coreProperties>
</file>