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4023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6695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7933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713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9468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502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274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106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6388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038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1995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1A8F-066A-441D-AF50-3A31199482AC}" type="datetimeFigureOut">
              <a:rPr lang="es-HN" smtClean="0"/>
              <a:t>05/05/2020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4EB0-6B5E-4FB1-9287-195284F214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402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s-HN" dirty="0" err="1" smtClean="0"/>
              <a:t>Saturday</a:t>
            </a:r>
            <a:r>
              <a:rPr lang="es-HN" dirty="0" smtClean="0"/>
              <a:t>, </a:t>
            </a:r>
            <a:r>
              <a:rPr lang="es-HN" dirty="0" err="1" smtClean="0"/>
              <a:t>May</a:t>
            </a:r>
            <a:r>
              <a:rPr lang="es-HN" smtClean="0"/>
              <a:t> </a:t>
            </a:r>
            <a:r>
              <a:rPr lang="es-HN" smtClean="0"/>
              <a:t>9th </a:t>
            </a:r>
            <a:r>
              <a:rPr lang="es-HN" smtClean="0"/>
              <a:t>, </a:t>
            </a:r>
            <a:r>
              <a:rPr lang="es-HN" dirty="0" smtClean="0"/>
              <a:t>2020</a:t>
            </a:r>
            <a:br>
              <a:rPr lang="es-HN" dirty="0" smtClean="0"/>
            </a:br>
            <a:r>
              <a:rPr lang="es-HN" dirty="0" err="1" smtClean="0"/>
              <a:t>unit</a:t>
            </a:r>
            <a:r>
              <a:rPr lang="es-HN" dirty="0" smtClean="0"/>
              <a:t> 8</a:t>
            </a:r>
            <a:br>
              <a:rPr lang="es-HN" dirty="0" smtClean="0"/>
            </a:br>
            <a:endParaRPr lang="es-HN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Objectives: To talk about festivals and carnivals.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To describe what people are doing.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To describe what you´re wearing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and part of the body. </a:t>
            </a:r>
            <a:br>
              <a:rPr lang="en-US" dirty="0" smtClean="0"/>
            </a:b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74341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HN" dirty="0" smtClean="0"/>
              <a:t>Be vs. </a:t>
            </a:r>
            <a:r>
              <a:rPr lang="es-HN" dirty="0" err="1" smtClean="0"/>
              <a:t>Have</a:t>
            </a: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s-HN" dirty="0" err="1" smtClean="0"/>
              <a:t>We</a:t>
            </a:r>
            <a:r>
              <a:rPr lang="es-HN" dirty="0" smtClean="0"/>
              <a:t> use </a:t>
            </a:r>
            <a:r>
              <a:rPr lang="es-HN" b="1" dirty="0" smtClean="0">
                <a:solidFill>
                  <a:srgbClr val="FF0000"/>
                </a:solidFill>
              </a:rPr>
              <a:t>be</a:t>
            </a:r>
            <a:r>
              <a:rPr lang="es-HN" dirty="0" smtClean="0"/>
              <a:t> </a:t>
            </a:r>
            <a:r>
              <a:rPr lang="es-HN" dirty="0" err="1" smtClean="0"/>
              <a:t>with</a:t>
            </a:r>
            <a:r>
              <a:rPr lang="es-HN" dirty="0" smtClean="0"/>
              <a:t> </a:t>
            </a:r>
            <a:r>
              <a:rPr lang="es-HN" dirty="0" err="1" smtClean="0"/>
              <a:t>an</a:t>
            </a:r>
            <a:r>
              <a:rPr lang="es-HN" dirty="0" smtClean="0"/>
              <a:t> </a:t>
            </a:r>
            <a:r>
              <a:rPr lang="es-HN" dirty="0" err="1" smtClean="0"/>
              <a:t>adjective</a:t>
            </a:r>
            <a:r>
              <a:rPr lang="es-HN" dirty="0" smtClean="0"/>
              <a:t> to describe </a:t>
            </a:r>
            <a:r>
              <a:rPr lang="es-HN" dirty="0" err="1" smtClean="0"/>
              <a:t>qualities</a:t>
            </a:r>
            <a:r>
              <a:rPr lang="es-HN" dirty="0" smtClean="0"/>
              <a:t> </a:t>
            </a:r>
            <a:r>
              <a:rPr lang="es-HN" dirty="0" err="1" smtClean="0"/>
              <a:t>that</a:t>
            </a:r>
            <a:r>
              <a:rPr lang="es-HN" dirty="0" smtClean="0"/>
              <a:t> are </a:t>
            </a:r>
            <a:r>
              <a:rPr lang="es-HN" dirty="0" err="1" smtClean="0"/>
              <a:t>inherent</a:t>
            </a:r>
            <a:r>
              <a:rPr lang="es-HN" dirty="0" smtClean="0"/>
              <a:t>.                                          I am short.                                                                      </a:t>
            </a:r>
            <a:r>
              <a:rPr lang="es-HN" dirty="0" err="1" smtClean="0"/>
              <a:t>They</a:t>
            </a:r>
            <a:r>
              <a:rPr lang="es-HN" dirty="0" smtClean="0"/>
              <a:t> are </a:t>
            </a:r>
            <a:r>
              <a:rPr lang="es-HN" dirty="0" err="1" smtClean="0"/>
              <a:t>chubby</a:t>
            </a:r>
            <a:r>
              <a:rPr lang="es-HN" dirty="0" smtClean="0"/>
              <a:t>.                                                          </a:t>
            </a:r>
            <a:r>
              <a:rPr lang="es-HN" dirty="0" err="1" smtClean="0"/>
              <a:t>Her</a:t>
            </a:r>
            <a:r>
              <a:rPr lang="es-HN" dirty="0" smtClean="0"/>
              <a:t> car </a:t>
            </a:r>
            <a:r>
              <a:rPr lang="es-HN" dirty="0" err="1" smtClean="0"/>
              <a:t>is</a:t>
            </a:r>
            <a:r>
              <a:rPr lang="es-HN" dirty="0" smtClean="0"/>
              <a:t> blue.</a:t>
            </a:r>
          </a:p>
          <a:p>
            <a:pPr>
              <a:buFont typeface="Arial" charset="0"/>
              <a:buChar char="•"/>
            </a:pPr>
            <a:r>
              <a:rPr lang="es-HN" dirty="0" err="1" smtClean="0"/>
              <a:t>We</a:t>
            </a:r>
            <a:r>
              <a:rPr lang="es-HN" dirty="0" smtClean="0"/>
              <a:t> use </a:t>
            </a:r>
            <a:r>
              <a:rPr lang="es-HN" b="1" dirty="0" err="1" smtClean="0">
                <a:solidFill>
                  <a:srgbClr val="FF0000"/>
                </a:solidFill>
              </a:rPr>
              <a:t>have</a:t>
            </a:r>
            <a:r>
              <a:rPr lang="es-HN" dirty="0" smtClean="0"/>
              <a:t> </a:t>
            </a:r>
            <a:r>
              <a:rPr lang="es-HN" dirty="0" err="1" smtClean="0"/>
              <a:t>with</a:t>
            </a:r>
            <a:r>
              <a:rPr lang="es-HN" dirty="0" smtClean="0"/>
              <a:t> </a:t>
            </a:r>
            <a:r>
              <a:rPr lang="es-HN" dirty="0" err="1" smtClean="0"/>
              <a:t>an</a:t>
            </a:r>
            <a:r>
              <a:rPr lang="es-HN" dirty="0" smtClean="0"/>
              <a:t> </a:t>
            </a:r>
            <a:r>
              <a:rPr lang="es-HN" dirty="0" err="1" smtClean="0"/>
              <a:t>adjective</a:t>
            </a:r>
            <a:r>
              <a:rPr lang="es-HN" dirty="0" smtClean="0"/>
              <a:t> and a </a:t>
            </a:r>
            <a:r>
              <a:rPr lang="es-HN" dirty="0" err="1" smtClean="0"/>
              <a:t>noun</a:t>
            </a:r>
            <a:r>
              <a:rPr lang="es-HN" dirty="0" smtClean="0"/>
              <a:t> to describe </a:t>
            </a:r>
            <a:r>
              <a:rPr lang="es-HN" dirty="0" err="1" smtClean="0"/>
              <a:t>specific</a:t>
            </a:r>
            <a:r>
              <a:rPr lang="es-HN" dirty="0" smtClean="0"/>
              <a:t> </a:t>
            </a:r>
            <a:r>
              <a:rPr lang="es-HN" dirty="0" err="1" smtClean="0"/>
              <a:t>attributes</a:t>
            </a:r>
            <a:r>
              <a:rPr lang="es-HN" dirty="0" smtClean="0"/>
              <a:t>.                                  I </a:t>
            </a:r>
            <a:r>
              <a:rPr lang="es-HN" dirty="0" err="1" smtClean="0"/>
              <a:t>have</a:t>
            </a:r>
            <a:r>
              <a:rPr lang="es-HN" dirty="0" smtClean="0"/>
              <a:t> </a:t>
            </a:r>
            <a:r>
              <a:rPr lang="es-HN" dirty="0" err="1" smtClean="0"/>
              <a:t>long</a:t>
            </a:r>
            <a:r>
              <a:rPr lang="es-HN" dirty="0" smtClean="0"/>
              <a:t> </a:t>
            </a:r>
            <a:r>
              <a:rPr lang="es-HN" dirty="0" err="1" smtClean="0"/>
              <a:t>hair</a:t>
            </a:r>
            <a:r>
              <a:rPr lang="es-HN" dirty="0" smtClean="0"/>
              <a:t>.                                                    </a:t>
            </a:r>
            <a:r>
              <a:rPr lang="es-HN" dirty="0" err="1" smtClean="0"/>
              <a:t>She</a:t>
            </a:r>
            <a:r>
              <a:rPr lang="es-HN" dirty="0" smtClean="0"/>
              <a:t> has blue </a:t>
            </a:r>
            <a:r>
              <a:rPr lang="es-HN" dirty="0" err="1" smtClean="0"/>
              <a:t>eyes</a:t>
            </a:r>
            <a:r>
              <a:rPr lang="es-HN" dirty="0" smtClean="0"/>
              <a:t>.                                              He has a </a:t>
            </a:r>
            <a:r>
              <a:rPr lang="es-HN" dirty="0" err="1" smtClean="0"/>
              <a:t>mustache</a:t>
            </a:r>
            <a:r>
              <a:rPr lang="es-HN" dirty="0" smtClean="0"/>
              <a:t>.</a:t>
            </a:r>
          </a:p>
          <a:p>
            <a:pPr>
              <a:buFont typeface="Arial" charset="0"/>
              <a:buChar char="•"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450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Simple </a:t>
            </a:r>
            <a:r>
              <a:rPr lang="es-HN" dirty="0" err="1" smtClean="0"/>
              <a:t>present</a:t>
            </a:r>
            <a:r>
              <a:rPr lang="es-HN" dirty="0" smtClean="0"/>
              <a:t> vs </a:t>
            </a:r>
            <a:r>
              <a:rPr lang="es-HN" dirty="0" err="1" smtClean="0"/>
              <a:t>present</a:t>
            </a:r>
            <a:r>
              <a:rPr lang="es-HN" dirty="0" smtClean="0"/>
              <a:t> </a:t>
            </a:r>
            <a:r>
              <a:rPr lang="es-HN" dirty="0" err="1" smtClean="0"/>
              <a:t>continuous</a:t>
            </a:r>
            <a:endParaRPr lang="es-HN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926123"/>
            <a:ext cx="4040188" cy="597877"/>
          </a:xfrm>
        </p:spPr>
        <p:txBody>
          <a:bodyPr/>
          <a:lstStyle/>
          <a:p>
            <a:r>
              <a:rPr lang="es-HN" dirty="0" smtClean="0"/>
              <a:t>SIMPLE PRESENT</a:t>
            </a:r>
            <a:endParaRPr lang="es-HN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HN" sz="3400" b="1" dirty="0" smtClean="0">
                <a:solidFill>
                  <a:srgbClr val="FF0000"/>
                </a:solidFill>
              </a:rPr>
              <a:t>USE</a:t>
            </a:r>
            <a:r>
              <a:rPr lang="es-HN" sz="3400" dirty="0" smtClean="0"/>
              <a:t>:</a:t>
            </a:r>
            <a:r>
              <a:rPr lang="en-US" sz="3400" dirty="0"/>
              <a:t> </a:t>
            </a:r>
            <a:r>
              <a:rPr lang="en-US" sz="3400" dirty="0" smtClean="0"/>
              <a:t>*When we want to talk about fixed habits or routines – things that don’t change.</a:t>
            </a:r>
          </a:p>
          <a:p>
            <a:pPr marL="0" indent="0">
              <a:buNone/>
            </a:pPr>
            <a:r>
              <a:rPr lang="en-US" sz="3400" dirty="0" smtClean="0"/>
              <a:t>*We use the frequency adverbs (always, usually, sometimes, </a:t>
            </a:r>
            <a:r>
              <a:rPr lang="en-US" sz="3400" dirty="0" err="1" smtClean="0"/>
              <a:t>etc</a:t>
            </a:r>
            <a:r>
              <a:rPr lang="en-US" sz="3400" dirty="0" smtClean="0"/>
              <a:t>) and expressions of frequency (once, twice, every, once in a while, </a:t>
            </a:r>
            <a:r>
              <a:rPr lang="en-US" sz="3400" dirty="0" err="1" smtClean="0"/>
              <a:t>etc</a:t>
            </a:r>
            <a:r>
              <a:rPr lang="en-US" sz="3400" dirty="0" smtClean="0"/>
              <a:t>)</a:t>
            </a:r>
          </a:p>
          <a:p>
            <a:pPr marL="0" indent="0">
              <a:buNone/>
            </a:pPr>
            <a:r>
              <a:rPr lang="en-US" sz="3400" dirty="0" smtClean="0"/>
              <a:t>Example: </a:t>
            </a:r>
          </a:p>
          <a:p>
            <a:pPr marL="0" indent="0">
              <a:buNone/>
            </a:pPr>
            <a:r>
              <a:rPr lang="en-US" sz="3400" dirty="0" err="1" smtClean="0"/>
              <a:t>Panchito</a:t>
            </a:r>
            <a:r>
              <a:rPr lang="en-US" sz="3400" dirty="0" smtClean="0"/>
              <a:t> usually </a:t>
            </a:r>
            <a:r>
              <a:rPr lang="en-US" sz="3400" dirty="0" smtClean="0">
                <a:solidFill>
                  <a:srgbClr val="FF0000"/>
                </a:solidFill>
              </a:rPr>
              <a:t>works</a:t>
            </a:r>
            <a:r>
              <a:rPr lang="en-US" sz="3400" dirty="0" smtClean="0"/>
              <a:t> with his father.</a:t>
            </a:r>
          </a:p>
          <a:p>
            <a:pPr marL="0" indent="0">
              <a:buNone/>
            </a:pPr>
            <a:r>
              <a:rPr lang="en-US" sz="3400" dirty="0" smtClean="0"/>
              <a:t>Maria is always happy at home</a:t>
            </a:r>
            <a:r>
              <a:rPr lang="en-US" sz="3100" dirty="0" smtClean="0"/>
              <a:t>.</a:t>
            </a:r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 </a:t>
            </a:r>
          </a:p>
          <a:p>
            <a:pPr marL="0" indent="0">
              <a:buNone/>
            </a:pPr>
            <a:r>
              <a:rPr lang="es-HN" dirty="0"/>
              <a:t> </a:t>
            </a:r>
            <a:r>
              <a:rPr lang="es-HN" dirty="0" smtClean="0"/>
              <a:t>          </a:t>
            </a:r>
            <a:endParaRPr lang="es-HN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041775" cy="639762"/>
          </a:xfrm>
        </p:spPr>
        <p:txBody>
          <a:bodyPr/>
          <a:lstStyle/>
          <a:p>
            <a:r>
              <a:rPr lang="es-HN" dirty="0" smtClean="0"/>
              <a:t>PRESENT CONTINUOUS</a:t>
            </a:r>
            <a:endParaRPr lang="es-HN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HN" b="1" dirty="0" smtClean="0">
                <a:solidFill>
                  <a:srgbClr val="FF0000"/>
                </a:solidFill>
              </a:rPr>
              <a:t>USE</a:t>
            </a:r>
            <a:r>
              <a:rPr lang="es-HN" dirty="0" smtClean="0"/>
              <a:t>: *</a:t>
            </a:r>
            <a:r>
              <a:rPr lang="en-US" dirty="0" smtClean="0"/>
              <a:t>to talk about </a:t>
            </a:r>
            <a:r>
              <a:rPr lang="es-HN" dirty="0" smtClean="0"/>
              <a:t> </a:t>
            </a:r>
            <a:r>
              <a:rPr lang="es-HN" dirty="0" err="1" smtClean="0"/>
              <a:t>actions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 can </a:t>
            </a:r>
            <a:r>
              <a:rPr lang="es-HN" dirty="0" err="1" smtClean="0"/>
              <a:t>see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*</a:t>
            </a:r>
            <a:r>
              <a:rPr lang="es-HN" dirty="0" err="1" smtClean="0"/>
              <a:t>Actions</a:t>
            </a:r>
            <a:r>
              <a:rPr lang="es-HN" dirty="0" smtClean="0"/>
              <a:t> happening </a:t>
            </a:r>
            <a:r>
              <a:rPr lang="es-HN" dirty="0" err="1" smtClean="0"/>
              <a:t>now</a:t>
            </a:r>
            <a:r>
              <a:rPr lang="es-HN" dirty="0"/>
              <a:t> </a:t>
            </a:r>
            <a:r>
              <a:rPr lang="es-HN" dirty="0" err="1" smtClean="0"/>
              <a:t>or</a:t>
            </a:r>
            <a:r>
              <a:rPr lang="es-HN" dirty="0" smtClean="0"/>
              <a:t>   </a:t>
            </a:r>
            <a:r>
              <a:rPr lang="es-HN" dirty="0" err="1" smtClean="0"/>
              <a:t>around</a:t>
            </a:r>
            <a:r>
              <a:rPr lang="es-HN" dirty="0" smtClean="0"/>
              <a:t> </a:t>
            </a:r>
            <a:r>
              <a:rPr lang="es-HN" dirty="0" err="1" smtClean="0"/>
              <a:t>the</a:t>
            </a:r>
            <a:r>
              <a:rPr lang="es-HN" dirty="0" smtClean="0"/>
              <a:t> time of </a:t>
            </a:r>
            <a:r>
              <a:rPr lang="es-HN" dirty="0" err="1" smtClean="0"/>
              <a:t>speaking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/>
              <a:t>*</a:t>
            </a:r>
            <a:r>
              <a:rPr lang="es-HN" dirty="0" smtClean="0"/>
              <a:t>To </a:t>
            </a:r>
            <a:r>
              <a:rPr lang="es-HN" dirty="0" err="1" smtClean="0"/>
              <a:t>express</a:t>
            </a:r>
            <a:r>
              <a:rPr lang="es-HN" dirty="0" smtClean="0"/>
              <a:t> </a:t>
            </a:r>
            <a:r>
              <a:rPr lang="es-HN" dirty="0" err="1" smtClean="0"/>
              <a:t>near</a:t>
            </a:r>
            <a:r>
              <a:rPr lang="es-HN" dirty="0" smtClean="0"/>
              <a:t> </a:t>
            </a:r>
            <a:r>
              <a:rPr lang="es-HN" dirty="0" err="1" smtClean="0"/>
              <a:t>future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b="1" dirty="0" err="1" smtClean="0">
                <a:solidFill>
                  <a:srgbClr val="0070C0"/>
                </a:solidFill>
              </a:rPr>
              <a:t>Structure</a:t>
            </a:r>
            <a:r>
              <a:rPr lang="es-HN" dirty="0" smtClean="0"/>
              <a:t>: </a:t>
            </a:r>
            <a:r>
              <a:rPr lang="es-HN" b="1" dirty="0" err="1" smtClean="0">
                <a:solidFill>
                  <a:srgbClr val="FF0000"/>
                </a:solidFill>
              </a:rPr>
              <a:t>subject</a:t>
            </a:r>
            <a:r>
              <a:rPr lang="es-HN" b="1" dirty="0" smtClean="0">
                <a:solidFill>
                  <a:srgbClr val="FF0000"/>
                </a:solidFill>
              </a:rPr>
              <a:t> + be + v-</a:t>
            </a:r>
            <a:r>
              <a:rPr lang="es-HN" b="1" dirty="0" err="1" smtClean="0">
                <a:solidFill>
                  <a:srgbClr val="FF0000"/>
                </a:solidFill>
              </a:rPr>
              <a:t>ing</a:t>
            </a:r>
            <a:endParaRPr lang="es-H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HN" dirty="0" err="1" smtClean="0"/>
              <a:t>Example</a:t>
            </a:r>
            <a:r>
              <a:rPr lang="es-HN" dirty="0" smtClean="0"/>
              <a:t>:</a:t>
            </a:r>
          </a:p>
          <a:p>
            <a:pPr marL="0" indent="0">
              <a:buNone/>
            </a:pPr>
            <a:r>
              <a:rPr lang="es-HN" dirty="0" smtClean="0"/>
              <a:t>Panchito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working</a:t>
            </a:r>
            <a:r>
              <a:rPr lang="es-HN" dirty="0" smtClean="0"/>
              <a:t> </a:t>
            </a:r>
            <a:r>
              <a:rPr lang="es-HN" dirty="0" err="1" smtClean="0"/>
              <a:t>with</a:t>
            </a:r>
            <a:r>
              <a:rPr lang="es-HN" dirty="0" smtClean="0"/>
              <a:t> </a:t>
            </a:r>
            <a:r>
              <a:rPr lang="es-HN" dirty="0" err="1" smtClean="0"/>
              <a:t>his</a:t>
            </a:r>
            <a:r>
              <a:rPr lang="es-HN" dirty="0" smtClean="0"/>
              <a:t> </a:t>
            </a:r>
            <a:r>
              <a:rPr lang="es-HN" dirty="0" err="1" smtClean="0"/>
              <a:t>father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err="1" smtClean="0"/>
              <a:t>Maria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cleaning</a:t>
            </a:r>
            <a:r>
              <a:rPr lang="es-HN" dirty="0" smtClean="0"/>
              <a:t> </a:t>
            </a:r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dirty="0" err="1" smtClean="0"/>
              <a:t>house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b="1" dirty="0" smtClean="0">
                <a:solidFill>
                  <a:srgbClr val="FF0000"/>
                </a:solidFill>
              </a:rPr>
              <a:t>Note</a:t>
            </a:r>
            <a:r>
              <a:rPr lang="es-HN" dirty="0" smtClean="0"/>
              <a:t>: </a:t>
            </a:r>
            <a:r>
              <a:rPr lang="es-HN" dirty="0" err="1" smtClean="0"/>
              <a:t>Don´t</a:t>
            </a:r>
            <a:r>
              <a:rPr lang="es-HN" dirty="0" smtClean="0"/>
              <a:t> use </a:t>
            </a:r>
            <a:r>
              <a:rPr lang="es-HN" dirty="0" err="1" smtClean="0"/>
              <a:t>stative</a:t>
            </a:r>
            <a:r>
              <a:rPr lang="es-HN" dirty="0" smtClean="0"/>
              <a:t> </a:t>
            </a:r>
            <a:r>
              <a:rPr lang="es-HN" dirty="0" err="1" smtClean="0"/>
              <a:t>verbs</a:t>
            </a:r>
            <a:r>
              <a:rPr lang="es-HN" dirty="0" smtClean="0"/>
              <a:t> </a:t>
            </a:r>
            <a:r>
              <a:rPr lang="es-HN" dirty="0" err="1" smtClean="0"/>
              <a:t>with</a:t>
            </a:r>
            <a:r>
              <a:rPr lang="es-HN" dirty="0" smtClean="0"/>
              <a:t> </a:t>
            </a:r>
            <a:r>
              <a:rPr lang="es-HN" dirty="0" err="1" smtClean="0"/>
              <a:t>this</a:t>
            </a:r>
            <a:r>
              <a:rPr lang="es-HN" dirty="0" smtClean="0"/>
              <a:t> tense.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833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Complete these sentences below using either the present simple or present continuous.</a:t>
            </a:r>
            <a:endParaRPr lang="es-HN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 (Play) I ___________ golf every weekend.</a:t>
            </a:r>
          </a:p>
          <a:p>
            <a:pPr marL="0" indent="0">
              <a:buNone/>
            </a:pPr>
            <a:r>
              <a:rPr lang="en-US" dirty="0" smtClean="0"/>
              <a:t>2. (Play) The children_________  outside at the moment.</a:t>
            </a:r>
          </a:p>
          <a:p>
            <a:pPr marL="0" indent="0">
              <a:buNone/>
            </a:pPr>
            <a:r>
              <a:rPr lang="en-US" dirty="0" smtClean="0"/>
              <a:t>3. (Work) </a:t>
            </a:r>
            <a:r>
              <a:rPr lang="en-US" dirty="0" err="1" smtClean="0"/>
              <a:t>Haruka</a:t>
            </a:r>
            <a:r>
              <a:rPr lang="en-US" dirty="0" smtClean="0"/>
              <a:t> __________  today.</a:t>
            </a:r>
          </a:p>
          <a:p>
            <a:pPr marL="0" indent="0">
              <a:buNone/>
            </a:pPr>
            <a:r>
              <a:rPr lang="en-US" dirty="0" smtClean="0"/>
              <a:t>4. (Work) You can’t borrow my lawnmower because it                             doesn’t _____________</a:t>
            </a:r>
          </a:p>
          <a:p>
            <a:pPr marL="0" indent="0">
              <a:buNone/>
            </a:pPr>
            <a:r>
              <a:rPr lang="en-US" dirty="0" smtClean="0"/>
              <a:t>5. (Make) Smells good! What are you ____________ ?</a:t>
            </a:r>
          </a:p>
          <a:p>
            <a:pPr marL="0" indent="0">
              <a:buNone/>
            </a:pPr>
            <a:r>
              <a:rPr lang="en-US" dirty="0" smtClean="0"/>
              <a:t>6. (Make) My husband never ___________ me breakfast.</a:t>
            </a:r>
          </a:p>
          <a:p>
            <a:pPr marL="0" indent="0">
              <a:buNone/>
            </a:pPr>
            <a:r>
              <a:rPr lang="en-US" dirty="0" smtClean="0"/>
              <a:t>7. (Live) Pauline is ___________  in Hong Kong.</a:t>
            </a:r>
          </a:p>
          <a:p>
            <a:pPr marL="0" indent="0">
              <a:buNone/>
            </a:pPr>
            <a:r>
              <a:rPr lang="en-US" dirty="0" smtClean="0"/>
              <a:t>8. (Live)Do you still ___________  with your parents?</a:t>
            </a:r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7707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892"/>
            <a:ext cx="883919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99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342</Words>
  <Application>Microsoft Office PowerPoint</Application>
  <PresentationFormat>Presentación en pantalla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Saturday, May 9th , 2020 unit 8 </vt:lpstr>
      <vt:lpstr>Be vs. Have </vt:lpstr>
      <vt:lpstr>Simple present vs present continuous</vt:lpstr>
      <vt:lpstr>Complete these sentences below using either the present simple or present continuous.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Saturday, May 2nd, 2020 unit 8</dc:title>
  <dc:creator>Yolany Araujo</dc:creator>
  <cp:lastModifiedBy>Yolany Araujo</cp:lastModifiedBy>
  <cp:revision>8</cp:revision>
  <dcterms:created xsi:type="dcterms:W3CDTF">2020-05-01T19:50:47Z</dcterms:created>
  <dcterms:modified xsi:type="dcterms:W3CDTF">2020-05-05T20:48:33Z</dcterms:modified>
</cp:coreProperties>
</file>