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250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4317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086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1503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3610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259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9415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4339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6570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7146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5013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E24B-4D41-4858-89FA-F6F1CDB3AD2E}" type="datetimeFigureOut">
              <a:rPr lang="es-HN" smtClean="0"/>
              <a:t>30/5/2023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112A-7A24-460C-98D1-718BC14B55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79849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57EC8-60CA-D4FC-8621-F6D8860AF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7500" b="1" dirty="0">
                <a:solidFill>
                  <a:srgbClr val="FF0000"/>
                </a:solidFill>
              </a:rPr>
              <a:t>STAGES </a:t>
            </a:r>
            <a:br>
              <a:rPr lang="es-MX" sz="7500" b="1" dirty="0">
                <a:solidFill>
                  <a:srgbClr val="FF0000"/>
                </a:solidFill>
              </a:rPr>
            </a:br>
            <a:r>
              <a:rPr lang="es-MX" sz="7500" b="1" dirty="0">
                <a:solidFill>
                  <a:srgbClr val="FF0000"/>
                </a:solidFill>
              </a:rPr>
              <a:t>IN LIFE</a:t>
            </a:r>
            <a:endParaRPr lang="es-HN" sz="7500" b="1" dirty="0">
              <a:solidFill>
                <a:srgbClr val="FF0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443564-7F4D-2311-1328-8A9FFB644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620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16048-B156-E399-31AE-22F3CEF8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1" y="2512580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/>
              <a:t>baby</a:t>
            </a:r>
            <a:endParaRPr lang="es-HN" sz="6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98D81-5432-CDBA-9D9D-943EEBD0B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091" y="2255116"/>
            <a:ext cx="10515600" cy="4351338"/>
          </a:xfrm>
        </p:spPr>
        <p:txBody>
          <a:bodyPr/>
          <a:lstStyle/>
          <a:p>
            <a:endParaRPr lang="es-HN" dirty="0"/>
          </a:p>
        </p:txBody>
      </p:sp>
      <p:pic>
        <p:nvPicPr>
          <p:cNvPr id="1026" name="Picture 2" descr="Free Smiling Baby Lying on White Mat Stock Photo">
            <a:extLst>
              <a:ext uri="{FF2B5EF4-FFF2-40B4-BE49-F238E27FC236}">
                <a16:creationId xmlns:a16="http://schemas.microsoft.com/office/drawing/2014/main" id="{3BED9359-EB41-D52A-E2AC-3F6C9810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27" y="103908"/>
            <a:ext cx="4414982" cy="66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93D1C-B0A2-24ED-6CA1-4B01DB6F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/>
              <a:t>toddler</a:t>
            </a:r>
            <a:endParaRPr lang="es-HN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64399F-4C1F-39E8-02D6-5CD25C65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Picture 2" descr="Toddler Milestones: Your Baby's Development at 1 Year - Children's Hospital  of Orange County">
            <a:extLst>
              <a:ext uri="{FF2B5EF4-FFF2-40B4-BE49-F238E27FC236}">
                <a16:creationId xmlns:a16="http://schemas.microsoft.com/office/drawing/2014/main" id="{82C45981-7FCC-AC5B-C24E-A2E9521F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24" y="1825625"/>
            <a:ext cx="7453313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3C899-BBB5-9150-C863-1BAD879E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5" y="2664979"/>
            <a:ext cx="10515600" cy="1325563"/>
          </a:xfrm>
        </p:spPr>
        <p:txBody>
          <a:bodyPr/>
          <a:lstStyle/>
          <a:p>
            <a:r>
              <a:rPr lang="es-MX" dirty="0" err="1"/>
              <a:t>child</a:t>
            </a:r>
            <a:endParaRPr lang="es-HN" dirty="0"/>
          </a:p>
        </p:txBody>
      </p:sp>
      <p:pic>
        <p:nvPicPr>
          <p:cNvPr id="3074" name="Picture 2" descr="THREE WAYS TO HELP YOUR CHILD SPEAK MORE CLEARLY AND BE BETTER UNDERSTOOD —  Voice Culture Speech Therapy">
            <a:extLst>
              <a:ext uri="{FF2B5EF4-FFF2-40B4-BE49-F238E27FC236}">
                <a16:creationId xmlns:a16="http://schemas.microsoft.com/office/drawing/2014/main" id="{5346554F-1D3C-583F-6A76-5C7AC55F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469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3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7C8C6-CECE-6193-A161-0DEC113D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/>
          <a:lstStyle/>
          <a:p>
            <a:pPr algn="ctr"/>
            <a:r>
              <a:rPr lang="es-MX" dirty="0" err="1"/>
              <a:t>teenager</a:t>
            </a:r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E766A7-214E-CF15-7340-FF2663E3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098" name="Picture 2" descr="5 Awesome Tips to Increase Your Teenager's Self-Confidence">
            <a:extLst>
              <a:ext uri="{FF2B5EF4-FFF2-40B4-BE49-F238E27FC236}">
                <a16:creationId xmlns:a16="http://schemas.microsoft.com/office/drawing/2014/main" id="{DAD54AE3-019E-02EB-D2B6-A860DBCF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278"/>
            <a:ext cx="10972799" cy="57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27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0087A-A20C-35CE-3471-85FCBCAF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Young </a:t>
            </a:r>
            <a:r>
              <a:rPr lang="es-MX" dirty="0" err="1"/>
              <a:t>adults</a:t>
            </a:r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675D4-78B4-AE31-D1A4-9241A80C0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3CE9CD-C7B2-0AFD-FF4B-558C771E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36" y="1690688"/>
            <a:ext cx="10633681" cy="486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1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2E1DA-7D35-289E-1B27-A4CED44B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/>
              <a:t>adult</a:t>
            </a:r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67E1FF-7498-51DE-17B0-E2F4298F3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52C7F0-A31B-23F0-D695-E740E9549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46" y="1675824"/>
            <a:ext cx="8536908" cy="50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620A8-C92B-62B2-D7EE-737C63D6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Middle</a:t>
            </a:r>
            <a:r>
              <a:rPr lang="es-MX" dirty="0"/>
              <a:t> </a:t>
            </a:r>
            <a:r>
              <a:rPr lang="es-MX" dirty="0" err="1"/>
              <a:t>aged</a:t>
            </a:r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7A3595-167E-27E4-DBA4-450442BAD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146" name="Picture 2" descr="Middle-aged man - Stock Image - F002/5306 - Science Photo Library">
            <a:extLst>
              <a:ext uri="{FF2B5EF4-FFF2-40B4-BE49-F238E27FC236}">
                <a16:creationId xmlns:a16="http://schemas.microsoft.com/office/drawing/2014/main" id="{A40484BC-D48F-769D-FE0A-DB9F2D04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545"/>
            <a:ext cx="456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B5D2E-10AC-F0FB-6CC7-74E28A96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/>
              <a:t>Elderly</a:t>
            </a:r>
            <a:r>
              <a:rPr lang="es-MX" dirty="0"/>
              <a:t>/</a:t>
            </a:r>
            <a:r>
              <a:rPr lang="es-MX" dirty="0" err="1"/>
              <a:t>old</a:t>
            </a:r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07009A-6CB4-9BF3-4E3A-749223762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7170" name="Picture 2" descr="At What Point Is Someone Considered Elderly? [Find Out]">
            <a:extLst>
              <a:ext uri="{FF2B5EF4-FFF2-40B4-BE49-F238E27FC236}">
                <a16:creationId xmlns:a16="http://schemas.microsoft.com/office/drawing/2014/main" id="{E54267B8-F44F-D834-8DB7-33D1F4A5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1" y="1454727"/>
            <a:ext cx="11569478" cy="47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16</Words>
  <Application>Microsoft Office PowerPoint</Application>
  <PresentationFormat>Panorámica</PresentationFormat>
  <Paragraphs>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STAGES  IN LIFE</vt:lpstr>
      <vt:lpstr>baby</vt:lpstr>
      <vt:lpstr>toddler</vt:lpstr>
      <vt:lpstr>child</vt:lpstr>
      <vt:lpstr>teenager</vt:lpstr>
      <vt:lpstr>Young adults</vt:lpstr>
      <vt:lpstr>adult</vt:lpstr>
      <vt:lpstr>Middle aged</vt:lpstr>
      <vt:lpstr>Elderly/old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STAGES  IN LIFE</dc:title>
  <dc:creator>HP</dc:creator>
  <cp:lastModifiedBy>HP</cp:lastModifiedBy>
  <cp:revision>8</cp:revision>
  <dcterms:created xsi:type="dcterms:W3CDTF">2023-05-29T16:44:30Z</dcterms:created>
  <dcterms:modified xsi:type="dcterms:W3CDTF">2023-05-31T03:33:07Z</dcterms:modified>
</cp:coreProperties>
</file>