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4/29/2015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4/29/2015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4/29/2015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4/29/2015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4/29/2015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4/29/2015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4/29/2015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4/29/2015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4/29/2015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4/29/2015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4/29/2015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4/29/2015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4/29/2015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4/29/2015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4/29/2015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4/29/2015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4/29/2015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4/29/2015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Review : Future forms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Upper Intermediate </a:t>
            </a:r>
          </a:p>
          <a:p>
            <a:r>
              <a:rPr lang="en-US" dirty="0" smtClean="0"/>
              <a:t>1.3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29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Clauses with </a:t>
            </a:r>
            <a:r>
              <a:rPr lang="en-US" b="1" dirty="0" smtClean="0"/>
              <a:t>if</a:t>
            </a:r>
            <a:endParaRPr lang="en-US" b="1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154954" y="2282138"/>
            <a:ext cx="8490529" cy="490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 clauses with </a:t>
            </a:r>
            <a:r>
              <a:rPr kumimoji="0" lang="en-US" sz="1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if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we often use a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present tense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form to talk about the future: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	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</a:rPr>
              <a:t>	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 won’t be able to go out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if it rains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	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</a:rPr>
              <a:t>	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If Barcelona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wins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tomorrow they will be champions.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WARNING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We do not normally use </a:t>
            </a:r>
            <a:r>
              <a:rPr kumimoji="0" lang="en-US" sz="1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will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 clauses with </a:t>
            </a:r>
            <a:r>
              <a:rPr kumimoji="0" lang="en-US" sz="1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if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or with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time words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</a:rPr>
              <a:t>	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I’ll come home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when I </a:t>
            </a:r>
            <a:r>
              <a:rPr kumimoji="0" lang="en-US" sz="1800" b="0" i="0" u="none" strike="sng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will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finish work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</a:rPr>
              <a:t>	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 won’t be able to go out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if it </a:t>
            </a:r>
            <a:r>
              <a:rPr kumimoji="0" lang="en-US" sz="1800" b="0" i="0" u="none" strike="sng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will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rains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r>
              <a:rPr lang="en-US" b="1" dirty="0"/>
              <a:t>But </a:t>
            </a:r>
            <a:r>
              <a:rPr lang="en-US" dirty="0"/>
              <a:t>we can use </a:t>
            </a:r>
            <a:r>
              <a:rPr lang="en-US" b="1" i="1" dirty="0"/>
              <a:t>will </a:t>
            </a:r>
            <a:r>
              <a:rPr lang="en-US" dirty="0"/>
              <a:t>if it means a promise or offer:</a:t>
            </a:r>
          </a:p>
          <a:p>
            <a:pPr marL="0" indent="0">
              <a:buNone/>
            </a:pPr>
            <a:r>
              <a:rPr lang="en-US" dirty="0" smtClean="0"/>
              <a:t>		I </a:t>
            </a:r>
            <a:r>
              <a:rPr lang="en-US" dirty="0"/>
              <a:t>will be very happy </a:t>
            </a:r>
            <a:r>
              <a:rPr lang="en-US" b="1" dirty="0"/>
              <a:t>if you will come </a:t>
            </a:r>
            <a:r>
              <a:rPr lang="en-US" dirty="0"/>
              <a:t>to my party.</a:t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We </a:t>
            </a:r>
            <a:r>
              <a:rPr lang="en-US" dirty="0"/>
              <a:t>should finish the job early </a:t>
            </a:r>
            <a:r>
              <a:rPr lang="en-US" b="1" dirty="0"/>
              <a:t>if George will help </a:t>
            </a:r>
            <a:r>
              <a:rPr lang="en-US" dirty="0"/>
              <a:t>us.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12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use the </a:t>
            </a:r>
            <a:r>
              <a:rPr lang="en-US" b="1" dirty="0"/>
              <a:t>future continuous </a:t>
            </a:r>
            <a:r>
              <a:rPr lang="en-US" dirty="0"/>
              <a:t>instead of the present continuous or going to </a:t>
            </a:r>
            <a:r>
              <a:rPr lang="en-US" b="1" dirty="0"/>
              <a:t>for emphasis </a:t>
            </a:r>
            <a:r>
              <a:rPr lang="en-US" dirty="0"/>
              <a:t>when we are talking about plans, arrangements and intentions: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They’ll </a:t>
            </a:r>
            <a:r>
              <a:rPr lang="en-US" b="1" dirty="0"/>
              <a:t>be coming </a:t>
            </a:r>
            <a:r>
              <a:rPr lang="en-US" dirty="0"/>
              <a:t>to see us next week.</a:t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I </a:t>
            </a:r>
            <a:r>
              <a:rPr lang="en-US" b="1" dirty="0"/>
              <a:t>will be driving</a:t>
            </a:r>
            <a:r>
              <a:rPr lang="en-US" dirty="0"/>
              <a:t> to work tomorrow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94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we </a:t>
            </a:r>
            <a:r>
              <a:rPr lang="en-US" b="1" dirty="0"/>
              <a:t>know </a:t>
            </a:r>
            <a:r>
              <a:rPr lang="en-US" dirty="0"/>
              <a:t>about the </a:t>
            </a:r>
            <a:r>
              <a:rPr lang="en-US" b="1" dirty="0"/>
              <a:t>future </a:t>
            </a:r>
            <a:r>
              <a:rPr lang="en-US" dirty="0"/>
              <a:t>we normally use the </a:t>
            </a:r>
            <a:r>
              <a:rPr lang="en-US" b="1" dirty="0"/>
              <a:t>present tense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/>
              <a:t>use the </a:t>
            </a:r>
            <a:r>
              <a:rPr lang="en-US" b="1" dirty="0"/>
              <a:t>present simple</a:t>
            </a:r>
            <a:r>
              <a:rPr lang="en-US" dirty="0"/>
              <a:t> for something </a:t>
            </a:r>
            <a:r>
              <a:rPr lang="en-US" b="1" dirty="0"/>
              <a:t>scheduled </a:t>
            </a:r>
            <a:r>
              <a:rPr lang="en-US" dirty="0"/>
              <a:t>or arranged:</a:t>
            </a:r>
          </a:p>
          <a:p>
            <a:pPr marL="0" indent="0">
              <a:buNone/>
            </a:pPr>
            <a:r>
              <a:rPr lang="en-US" b="1" dirty="0" smtClean="0"/>
              <a:t>		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We </a:t>
            </a:r>
            <a:r>
              <a:rPr lang="en-US" b="1" dirty="0"/>
              <a:t>have </a:t>
            </a:r>
            <a:r>
              <a:rPr lang="en-US" dirty="0"/>
              <a:t>a lesson </a:t>
            </a:r>
            <a:r>
              <a:rPr lang="en-US" u="sng" dirty="0"/>
              <a:t>next Monday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smtClean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The </a:t>
            </a:r>
            <a:r>
              <a:rPr lang="en-US" b="1" dirty="0"/>
              <a:t>train arrives </a:t>
            </a:r>
            <a:r>
              <a:rPr lang="en-US" dirty="0"/>
              <a:t>at </a:t>
            </a:r>
            <a:r>
              <a:rPr lang="en-US" u="sng" dirty="0"/>
              <a:t>6.30 in the morning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smtClean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The </a:t>
            </a:r>
            <a:r>
              <a:rPr lang="en-US" b="1" dirty="0"/>
              <a:t>holidays start </a:t>
            </a:r>
            <a:r>
              <a:rPr lang="en-US" u="sng" dirty="0"/>
              <a:t>next week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smtClean="0"/>
              <a:t>	</a:t>
            </a:r>
          </a:p>
          <a:p>
            <a:pPr marL="0" indent="0">
              <a:buNone/>
            </a:pPr>
            <a:r>
              <a:rPr lang="en-US" dirty="0" smtClean="0"/>
              <a:t>		It </a:t>
            </a:r>
            <a:r>
              <a:rPr lang="en-US" b="1" dirty="0"/>
              <a:t>is my birthday </a:t>
            </a:r>
            <a:r>
              <a:rPr lang="en-US" u="sng" dirty="0"/>
              <a:t>tomorrow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59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use the </a:t>
            </a:r>
            <a:r>
              <a:rPr lang="en-US" b="1" dirty="0" smtClean="0"/>
              <a:t>present continuous</a:t>
            </a:r>
            <a:r>
              <a:rPr lang="en-US" dirty="0" smtClean="0"/>
              <a:t> for </a:t>
            </a:r>
            <a:r>
              <a:rPr lang="en-US" b="1" dirty="0" smtClean="0"/>
              <a:t>plans </a:t>
            </a:r>
            <a:r>
              <a:rPr lang="en-US" dirty="0" smtClean="0"/>
              <a:t>or arrangements:</a:t>
            </a:r>
          </a:p>
          <a:p>
            <a:pPr marL="0" indent="0">
              <a:buNone/>
            </a:pPr>
            <a:r>
              <a:rPr lang="en-US" b="1" dirty="0" smtClean="0"/>
              <a:t>		</a:t>
            </a:r>
          </a:p>
          <a:p>
            <a:pPr marL="0" indent="0">
              <a:buNone/>
            </a:pPr>
            <a:r>
              <a:rPr lang="en-US" b="1" dirty="0" smtClean="0"/>
              <a:t>		I’m </a:t>
            </a:r>
            <a:r>
              <a:rPr lang="en-US" b="1" dirty="0"/>
              <a:t>playing football </a:t>
            </a:r>
            <a:r>
              <a:rPr lang="en-US" dirty="0"/>
              <a:t>tomorrow.</a:t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		They </a:t>
            </a:r>
            <a:r>
              <a:rPr lang="en-US" b="1" dirty="0"/>
              <a:t>are coming </a:t>
            </a:r>
            <a:r>
              <a:rPr lang="en-US" dirty="0"/>
              <a:t>to see us tomorrow.</a:t>
            </a:r>
            <a:br>
              <a:rPr lang="en-US" dirty="0"/>
            </a:b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		We’re </a:t>
            </a:r>
            <a:r>
              <a:rPr lang="en-US" b="1" dirty="0"/>
              <a:t>having </a:t>
            </a:r>
            <a:r>
              <a:rPr lang="en-US" dirty="0"/>
              <a:t>a party at Christmas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10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use </a:t>
            </a:r>
            <a:r>
              <a:rPr lang="en-US" b="1" dirty="0"/>
              <a:t>will </a:t>
            </a:r>
            <a:r>
              <a:rPr lang="en-US" dirty="0"/>
              <a:t>to talk about the future:</a:t>
            </a:r>
            <a:br>
              <a:rPr lang="en-US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4954" y="2382591"/>
            <a:ext cx="8825659" cy="4211391"/>
          </a:xfrm>
        </p:spPr>
        <p:txBody>
          <a:bodyPr>
            <a:normAutofit/>
          </a:bodyPr>
          <a:lstStyle/>
          <a:p>
            <a:r>
              <a:rPr lang="en-US" dirty="0" smtClean="0"/>
              <a:t>When </a:t>
            </a:r>
            <a:r>
              <a:rPr lang="en-US" dirty="0"/>
              <a:t>we make </a:t>
            </a:r>
            <a:r>
              <a:rPr lang="en-US" b="1" dirty="0"/>
              <a:t>predictions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b="1" dirty="0" smtClean="0"/>
              <a:t>		It </a:t>
            </a:r>
            <a:r>
              <a:rPr lang="en-US" b="1" dirty="0"/>
              <a:t>will be </a:t>
            </a:r>
            <a:r>
              <a:rPr lang="en-US" dirty="0"/>
              <a:t>a nice day tomorrow.</a:t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I </a:t>
            </a:r>
            <a:r>
              <a:rPr lang="en-US" dirty="0"/>
              <a:t>think </a:t>
            </a:r>
            <a:r>
              <a:rPr lang="en-US" b="1" dirty="0"/>
              <a:t>Brazil will win </a:t>
            </a:r>
            <a:r>
              <a:rPr lang="en-US" dirty="0"/>
              <a:t>the World Cup.</a:t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I’m </a:t>
            </a:r>
            <a:r>
              <a:rPr lang="en-US" dirty="0"/>
              <a:t>sure </a:t>
            </a:r>
            <a:r>
              <a:rPr lang="en-US" b="1" dirty="0"/>
              <a:t>you will enjoy </a:t>
            </a:r>
            <a:r>
              <a:rPr lang="en-US" dirty="0"/>
              <a:t>the film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To mean </a:t>
            </a:r>
            <a:r>
              <a:rPr lang="en-US" b="1" i="1" dirty="0"/>
              <a:t>want </a:t>
            </a:r>
            <a:r>
              <a:rPr lang="en-US" dirty="0"/>
              <a:t>to or </a:t>
            </a:r>
            <a:r>
              <a:rPr lang="en-US" b="1" i="1" dirty="0"/>
              <a:t>be willing to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smtClean="0"/>
              <a:t>		I </a:t>
            </a:r>
            <a:r>
              <a:rPr lang="en-US" dirty="0"/>
              <a:t>hope </a:t>
            </a:r>
            <a:r>
              <a:rPr lang="en-US" b="1" dirty="0"/>
              <a:t>you will c</a:t>
            </a:r>
            <a:r>
              <a:rPr lang="en-US" dirty="0"/>
              <a:t>ome to my party.</a:t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George </a:t>
            </a:r>
            <a:r>
              <a:rPr lang="en-US" dirty="0"/>
              <a:t>says </a:t>
            </a:r>
            <a:r>
              <a:rPr lang="en-US" b="1" dirty="0"/>
              <a:t>he will help </a:t>
            </a:r>
            <a:r>
              <a:rPr lang="en-US" dirty="0"/>
              <a:t>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78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make offers and promises:</a:t>
            </a:r>
          </a:p>
          <a:p>
            <a:pPr marL="0" indent="0">
              <a:buNone/>
            </a:pPr>
            <a:r>
              <a:rPr lang="en-US" b="1" dirty="0" smtClean="0"/>
              <a:t>		I'll </a:t>
            </a:r>
            <a:r>
              <a:rPr lang="en-US" b="1" dirty="0"/>
              <a:t>see</a:t>
            </a:r>
            <a:r>
              <a:rPr lang="en-US" dirty="0"/>
              <a:t> you tomorrow.</a:t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We'll </a:t>
            </a:r>
            <a:r>
              <a:rPr lang="en-US" b="1" dirty="0"/>
              <a:t>send</a:t>
            </a:r>
            <a:r>
              <a:rPr lang="en-US" dirty="0"/>
              <a:t> you an email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talk about </a:t>
            </a:r>
            <a:r>
              <a:rPr lang="en-US" b="1" dirty="0"/>
              <a:t>offers </a:t>
            </a:r>
            <a:r>
              <a:rPr lang="en-US" dirty="0"/>
              <a:t>and </a:t>
            </a:r>
            <a:r>
              <a:rPr lang="en-US" b="1" dirty="0"/>
              <a:t>promises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b="1" dirty="0" smtClean="0"/>
              <a:t>		Tim </a:t>
            </a:r>
            <a:r>
              <a:rPr lang="en-US" b="1" dirty="0"/>
              <a:t>will be </a:t>
            </a:r>
            <a:r>
              <a:rPr lang="en-US" dirty="0"/>
              <a:t>at the meeting.</a:t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Mary </a:t>
            </a:r>
            <a:r>
              <a:rPr lang="en-US" b="1" dirty="0"/>
              <a:t>will help </a:t>
            </a:r>
            <a:r>
              <a:rPr lang="en-US" dirty="0"/>
              <a:t>with the cooking.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14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 </a:t>
            </a:r>
            <a:r>
              <a:rPr lang="en-US" dirty="0"/>
              <a:t>use </a:t>
            </a:r>
            <a:r>
              <a:rPr lang="en-US" b="1" i="1" dirty="0"/>
              <a:t>(be) going to</a:t>
            </a:r>
            <a:r>
              <a:rPr lang="en-US" dirty="0"/>
              <a:t>:</a:t>
            </a:r>
            <a:br>
              <a:rPr lang="en-US" dirty="0"/>
            </a:b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</a:t>
            </a:r>
            <a:r>
              <a:rPr lang="en-US" dirty="0"/>
              <a:t>talk about </a:t>
            </a:r>
            <a:r>
              <a:rPr lang="en-US" b="1" dirty="0"/>
              <a:t>plans </a:t>
            </a:r>
            <a:r>
              <a:rPr lang="en-US" dirty="0"/>
              <a:t>and </a:t>
            </a:r>
            <a:r>
              <a:rPr lang="en-US" b="1" dirty="0"/>
              <a:t>intentions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b="1" dirty="0" smtClean="0"/>
              <a:t>		I’m </a:t>
            </a:r>
            <a:r>
              <a:rPr lang="en-US" b="1" dirty="0"/>
              <a:t>going to drive </a:t>
            </a:r>
            <a:r>
              <a:rPr lang="en-US" dirty="0"/>
              <a:t>to work today.</a:t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They </a:t>
            </a:r>
            <a:r>
              <a:rPr lang="en-US" b="1" dirty="0"/>
              <a:t>are going to move </a:t>
            </a:r>
            <a:r>
              <a:rPr lang="en-US" dirty="0"/>
              <a:t>to Manchester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When we can </a:t>
            </a:r>
            <a:r>
              <a:rPr lang="en-US" b="1" dirty="0"/>
              <a:t>see </a:t>
            </a:r>
            <a:r>
              <a:rPr lang="en-US" dirty="0"/>
              <a:t>that something is </a:t>
            </a:r>
            <a:r>
              <a:rPr lang="en-US" b="1" dirty="0"/>
              <a:t>likely to happen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smtClean="0"/>
              <a:t>		Be </a:t>
            </a:r>
            <a:r>
              <a:rPr lang="en-US" dirty="0"/>
              <a:t>careful! </a:t>
            </a:r>
            <a:r>
              <a:rPr lang="en-US" b="1" dirty="0"/>
              <a:t>You are going to fall</a:t>
            </a:r>
            <a:r>
              <a:rPr lang="en-US" dirty="0"/>
              <a:t>. </a:t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Look </a:t>
            </a:r>
            <a:r>
              <a:rPr lang="en-US" dirty="0"/>
              <a:t>at those black clouds. I think </a:t>
            </a:r>
            <a:r>
              <a:rPr lang="en-US" b="1" dirty="0"/>
              <a:t>it’s going to rain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often use verbs like </a:t>
            </a:r>
            <a:r>
              <a:rPr lang="en-US" b="1" i="1" dirty="0" smtClean="0"/>
              <a:t>would like</a:t>
            </a:r>
            <a:r>
              <a:rPr lang="en-US" dirty="0" smtClean="0"/>
              <a:t>, </a:t>
            </a:r>
            <a:r>
              <a:rPr lang="en-US" b="1" i="1" dirty="0" smtClean="0"/>
              <a:t>plan</a:t>
            </a:r>
            <a:r>
              <a:rPr lang="en-US" dirty="0" smtClean="0"/>
              <a:t>, </a:t>
            </a:r>
            <a:r>
              <a:rPr lang="en-US" b="1" i="1" dirty="0" smtClean="0"/>
              <a:t>want</a:t>
            </a:r>
            <a:r>
              <a:rPr lang="en-US" dirty="0" smtClean="0"/>
              <a:t>, </a:t>
            </a:r>
            <a:r>
              <a:rPr lang="en-US" b="1" i="1" dirty="0" smtClean="0"/>
              <a:t>mean</a:t>
            </a:r>
            <a:r>
              <a:rPr lang="en-US" dirty="0" smtClean="0"/>
              <a:t>, </a:t>
            </a:r>
            <a:r>
              <a:rPr lang="en-US" b="1" i="1" dirty="0" smtClean="0"/>
              <a:t>hope</a:t>
            </a:r>
            <a:r>
              <a:rPr lang="en-US" dirty="0" smtClean="0"/>
              <a:t>, </a:t>
            </a:r>
            <a:r>
              <a:rPr lang="en-US" b="1" i="1" dirty="0" smtClean="0"/>
              <a:t>expect</a:t>
            </a:r>
            <a:r>
              <a:rPr lang="en-US" dirty="0" smtClean="0"/>
              <a:t> to talk about the future: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What </a:t>
            </a:r>
            <a:r>
              <a:rPr lang="en-US" dirty="0"/>
              <a:t>are you going to do next year? </a:t>
            </a:r>
            <a:r>
              <a:rPr lang="en-US" b="1" dirty="0"/>
              <a:t>I’d like to go </a:t>
            </a:r>
            <a:r>
              <a:rPr lang="en-US" dirty="0"/>
              <a:t>to University.</a:t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We </a:t>
            </a:r>
            <a:r>
              <a:rPr lang="en-US" b="1" dirty="0"/>
              <a:t>plan to go </a:t>
            </a:r>
            <a:r>
              <a:rPr lang="en-US" dirty="0"/>
              <a:t>to France for our holidays.</a:t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George </a:t>
            </a:r>
            <a:r>
              <a:rPr lang="en-US" b="1" dirty="0"/>
              <a:t>wants to buy </a:t>
            </a:r>
            <a:r>
              <a:rPr lang="en-US" dirty="0"/>
              <a:t>a new car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74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</a:t>
            </a:r>
            <a:r>
              <a:rPr lang="en-US" dirty="0"/>
              <a:t>use </a:t>
            </a:r>
            <a:r>
              <a:rPr lang="en-US" b="1" dirty="0"/>
              <a:t>modals </a:t>
            </a:r>
            <a:r>
              <a:rPr lang="en-US" b="1" i="1" dirty="0"/>
              <a:t>may</a:t>
            </a:r>
            <a:r>
              <a:rPr lang="en-US" dirty="0"/>
              <a:t>, </a:t>
            </a:r>
            <a:r>
              <a:rPr lang="en-US" b="1" i="1" dirty="0"/>
              <a:t>might</a:t>
            </a:r>
            <a:r>
              <a:rPr lang="en-US" dirty="0"/>
              <a:t>, and </a:t>
            </a:r>
            <a:r>
              <a:rPr lang="en-US" b="1" i="1" dirty="0"/>
              <a:t>could </a:t>
            </a:r>
            <a:r>
              <a:rPr lang="en-US" dirty="0"/>
              <a:t>when we are </a:t>
            </a:r>
            <a:r>
              <a:rPr lang="en-US" b="1" dirty="0"/>
              <a:t>not sure </a:t>
            </a:r>
            <a:r>
              <a:rPr lang="en-US" dirty="0"/>
              <a:t>about the future:</a:t>
            </a:r>
          </a:p>
          <a:p>
            <a:pPr marL="0" indent="0">
              <a:buNone/>
            </a:pPr>
            <a:r>
              <a:rPr lang="en-US" b="1" dirty="0" smtClean="0"/>
              <a:t>		I </a:t>
            </a:r>
            <a:r>
              <a:rPr lang="en-US" b="1" dirty="0"/>
              <a:t>might stay </a:t>
            </a:r>
            <a:r>
              <a:rPr lang="en-US" dirty="0"/>
              <a:t>at home tonight, or </a:t>
            </a:r>
            <a:r>
              <a:rPr lang="en-US" b="1" dirty="0"/>
              <a:t>I might go </a:t>
            </a:r>
            <a:r>
              <a:rPr lang="en-US" dirty="0"/>
              <a:t>to the cinema.</a:t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We </a:t>
            </a:r>
            <a:r>
              <a:rPr lang="en-US" b="1" dirty="0"/>
              <a:t>could see </a:t>
            </a:r>
            <a:r>
              <a:rPr lang="en-US" dirty="0"/>
              <a:t>Mary at the meeting. She sometimes goes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We </a:t>
            </a:r>
            <a:r>
              <a:rPr lang="en-US" dirty="0"/>
              <a:t>can use </a:t>
            </a:r>
            <a:r>
              <a:rPr lang="en-US" b="1" i="1" dirty="0"/>
              <a:t>should </a:t>
            </a:r>
            <a:r>
              <a:rPr lang="en-US" dirty="0"/>
              <a:t>if we think something is </a:t>
            </a:r>
            <a:r>
              <a:rPr lang="en-US" b="1" dirty="0"/>
              <a:t>likely to happen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b="1" dirty="0" smtClean="0"/>
              <a:t>		We </a:t>
            </a:r>
            <a:r>
              <a:rPr lang="en-US" b="1" dirty="0"/>
              <a:t>should be </a:t>
            </a:r>
            <a:r>
              <a:rPr lang="en-US" dirty="0"/>
              <a:t>home in time for tea.</a:t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The </a:t>
            </a:r>
            <a:r>
              <a:rPr lang="en-US" b="1" dirty="0"/>
              <a:t>game should be </a:t>
            </a:r>
            <a:r>
              <a:rPr lang="en-US" dirty="0"/>
              <a:t>over by eight </a:t>
            </a:r>
            <a:r>
              <a:rPr lang="en-US" dirty="0" smtClean="0"/>
              <a:t>o’clock.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dirty="0"/>
              <a:t>Clauses with </a:t>
            </a:r>
            <a:r>
              <a:rPr lang="en-US" b="1" dirty="0"/>
              <a:t>time words</a:t>
            </a:r>
            <a:r>
              <a:rPr lang="en-US" dirty="0"/>
              <a:t>: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/>
              <a:t>clauses with time words like </a:t>
            </a:r>
            <a:r>
              <a:rPr lang="en-US" b="1" i="1" dirty="0"/>
              <a:t>when</a:t>
            </a:r>
            <a:r>
              <a:rPr lang="en-US" dirty="0"/>
              <a:t>, </a:t>
            </a:r>
            <a:r>
              <a:rPr lang="en-US" b="1" i="1" dirty="0"/>
              <a:t>after</a:t>
            </a:r>
            <a:r>
              <a:rPr lang="en-US" dirty="0"/>
              <a:t>, and </a:t>
            </a:r>
            <a:r>
              <a:rPr lang="en-US" b="1" i="1" dirty="0"/>
              <a:t>until </a:t>
            </a:r>
            <a:r>
              <a:rPr lang="en-US" dirty="0"/>
              <a:t>we often use a </a:t>
            </a:r>
            <a:r>
              <a:rPr lang="en-US" b="1" dirty="0"/>
              <a:t>present tense </a:t>
            </a:r>
            <a:r>
              <a:rPr lang="en-US" dirty="0"/>
              <a:t>form</a:t>
            </a:r>
            <a:r>
              <a:rPr lang="en-US" b="1" dirty="0"/>
              <a:t> </a:t>
            </a:r>
            <a:r>
              <a:rPr lang="en-US" dirty="0"/>
              <a:t>to talk about the future: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I’ll </a:t>
            </a:r>
            <a:r>
              <a:rPr lang="en-US" dirty="0"/>
              <a:t>come home </a:t>
            </a:r>
            <a:r>
              <a:rPr lang="en-US" b="1" dirty="0"/>
              <a:t>when I finish </a:t>
            </a:r>
            <a:r>
              <a:rPr lang="en-US" dirty="0"/>
              <a:t>work.</a:t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You </a:t>
            </a:r>
            <a:r>
              <a:rPr lang="en-US" dirty="0"/>
              <a:t>must wait here </a:t>
            </a:r>
            <a:r>
              <a:rPr lang="en-US" b="1" dirty="0"/>
              <a:t>until your father comes</a:t>
            </a:r>
            <a:r>
              <a:rPr lang="en-US" dirty="0"/>
              <a:t>.</a:t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They </a:t>
            </a:r>
            <a:r>
              <a:rPr lang="en-US" dirty="0"/>
              <a:t>are coming </a:t>
            </a:r>
            <a:r>
              <a:rPr lang="en-US" b="1" dirty="0"/>
              <a:t>after they have had </a:t>
            </a:r>
            <a:r>
              <a:rPr lang="en-US" dirty="0"/>
              <a:t>dinner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10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69</TotalTime>
  <Words>172</Words>
  <Application>Microsoft Office PowerPoint</Application>
  <PresentationFormat>Panorámica</PresentationFormat>
  <Paragraphs>75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Sala de reuniones Ion</vt:lpstr>
      <vt:lpstr>Review : Future forms</vt:lpstr>
      <vt:lpstr>When we know about the future we normally use the present tense</vt:lpstr>
      <vt:lpstr> </vt:lpstr>
      <vt:lpstr>We use will to talk about the future: </vt:lpstr>
      <vt:lpstr>Presentación de PowerPoint</vt:lpstr>
      <vt:lpstr> We use (be) going to: </vt:lpstr>
      <vt:lpstr>Presentación de PowerPoint</vt:lpstr>
      <vt:lpstr>Presentación de PowerPoint</vt:lpstr>
      <vt:lpstr>Clauses with time words:</vt:lpstr>
      <vt:lpstr>Clauses with if</vt:lpstr>
      <vt:lpstr>Presentación de PowerPoint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: Future forms</dc:title>
  <dc:creator>Any Quinonez de Pineda</dc:creator>
  <cp:lastModifiedBy>Usuario</cp:lastModifiedBy>
  <cp:revision>6</cp:revision>
  <dcterms:created xsi:type="dcterms:W3CDTF">2015-04-19T05:52:22Z</dcterms:created>
  <dcterms:modified xsi:type="dcterms:W3CDTF">2015-04-29T13:43:36Z</dcterms:modified>
</cp:coreProperties>
</file>