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4276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797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4259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1038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0292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4928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094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1765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9906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3532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945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F9E8-BAD8-4527-8ADA-FF241D8FE29C}" type="datetimeFigureOut">
              <a:rPr lang="es-HN" smtClean="0"/>
              <a:t>3/11/2021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170E-7DBE-4697-B323-DE8A8D8AA02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97431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7000" b="1" dirty="0" smtClean="0">
                <a:latin typeface="Arial Black" panose="020B0A04020102020204" pitchFamily="34" charset="0"/>
              </a:rPr>
              <a:t>UNIT 5 </a:t>
            </a:r>
            <a:br>
              <a:rPr lang="es-MX" sz="7000" b="1" dirty="0" smtClean="0">
                <a:latin typeface="Arial Black" panose="020B0A04020102020204" pitchFamily="34" charset="0"/>
              </a:rPr>
            </a:br>
            <a:r>
              <a:rPr lang="es-MX" sz="7000" b="1" dirty="0" smtClean="0">
                <a:latin typeface="Arial Black" panose="020B0A04020102020204" pitchFamily="34" charset="0"/>
              </a:rPr>
              <a:t>LESSON D</a:t>
            </a:r>
            <a:endParaRPr lang="es-HN" sz="7000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211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541"/>
          </a:xfrm>
        </p:spPr>
        <p:txBody>
          <a:bodyPr/>
          <a:lstStyle/>
          <a:p>
            <a:pPr algn="ctr"/>
            <a:r>
              <a:rPr lang="es-MX" b="1" dirty="0" err="1" smtClean="0"/>
              <a:t>menu</a:t>
            </a:r>
            <a:endParaRPr lang="es-HN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96" y="1139666"/>
            <a:ext cx="8590208" cy="57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3953813" y="455277"/>
            <a:ext cx="3940935" cy="94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err="1" smtClean="0">
                <a:solidFill>
                  <a:srgbClr val="FF0000"/>
                </a:solidFill>
              </a:rPr>
              <a:t>appetizers</a:t>
            </a:r>
            <a:endParaRPr lang="es-HN" sz="25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talian Mini Kabob Appetizers - The Carefree Kitch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5" y="455277"/>
            <a:ext cx="2080602" cy="31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etizer: imágenes, fotos de stock y vectore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78" y="1740572"/>
            <a:ext cx="3705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vetta Crostinis topped with Smoky Sauteed Shrimp | Spoon Fork Bacon |  Recipe | Food, Appetizer recipes, Yummy 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59" y="310793"/>
            <a:ext cx="2652677" cy="32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ni Taco Bowls - Best Easy Beef Appetizer! - Jersey Girl C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4" y="4457456"/>
            <a:ext cx="3446888" cy="22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st Ever Garlic Bread With/ Without Oven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17" y="4542509"/>
            <a:ext cx="3845895" cy="21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5 Yummy Graduation Party Food Ideas Your Guests will LOVE - The  Metamorphosis #foodideaspartyappetizer… | Party food appetizers, Party food  platters, Food platt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502" y="3429000"/>
            <a:ext cx="2690969" cy="33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ángulo 3"/>
          <p:cNvSpPr/>
          <p:nvPr/>
        </p:nvSpPr>
        <p:spPr>
          <a:xfrm>
            <a:off x="3309870" y="408278"/>
            <a:ext cx="5790127" cy="79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err="1" smtClean="0">
                <a:solidFill>
                  <a:srgbClr val="FF0000"/>
                </a:solidFill>
              </a:rPr>
              <a:t>Main</a:t>
            </a:r>
            <a:r>
              <a:rPr lang="es-MX" sz="2500" b="1" dirty="0" smtClean="0">
                <a:solidFill>
                  <a:srgbClr val="FF0000"/>
                </a:solidFill>
              </a:rPr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dish</a:t>
            </a:r>
            <a:r>
              <a:rPr lang="es-MX" sz="2500" b="1" dirty="0" smtClean="0">
                <a:solidFill>
                  <a:srgbClr val="FF0000"/>
                </a:solidFill>
              </a:rPr>
              <a:t>/</a:t>
            </a:r>
            <a:r>
              <a:rPr lang="es-MX" sz="2500" b="1" dirty="0" err="1" smtClean="0">
                <a:solidFill>
                  <a:srgbClr val="FF0000"/>
                </a:solidFill>
              </a:rPr>
              <a:t>main</a:t>
            </a:r>
            <a:r>
              <a:rPr lang="es-MX" sz="2500" b="1" dirty="0" smtClean="0">
                <a:solidFill>
                  <a:srgbClr val="FF0000"/>
                </a:solidFill>
              </a:rPr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course</a:t>
            </a:r>
            <a:endParaRPr lang="es-HN" sz="25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Skillet Salmon Recipe | Food Network Kitchen | Food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" y="1166904"/>
            <a:ext cx="4099983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sap7-1.fna.fbcdn.net/v/t1.6435-9/32880557_757309267989946_2178135846044041216_n.jpg?_nc_cat=102&amp;ccb=1-5&amp;_nc_sid=6e5ad9&amp;_nc_ohc=xgCtHdiiPGAAX-xVSCO&amp;_nc_ht=scontent.fsap7-1.fna&amp;oh=2e895e8726aa1443f9c3bb1999ee9478&amp;oe=61A85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" y="4474972"/>
            <a:ext cx="4117835" cy="211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ef Steak Recipe by SooperChef (Bakra Eid Recipe)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25" y="4409849"/>
            <a:ext cx="3996426" cy="22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st Main Course Recipes of 2018 According To You - Chowh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58" y="1279626"/>
            <a:ext cx="4230494" cy="26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exture Analysis Professionals Blog: Perfecting the Texture of an Italian  Me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8" y="1144587"/>
            <a:ext cx="3377862" cy="29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in Course Meals - Publicaciones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73" y="4241892"/>
            <a:ext cx="3558096" cy="24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70" y="193183"/>
            <a:ext cx="5575172" cy="66648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7730" y="1231040"/>
            <a:ext cx="2884867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err="1" smtClean="0">
                <a:solidFill>
                  <a:srgbClr val="FF0000"/>
                </a:solidFill>
              </a:rPr>
              <a:t>Side</a:t>
            </a:r>
            <a:r>
              <a:rPr lang="es-MX" sz="2500" dirty="0" smtClean="0">
                <a:solidFill>
                  <a:srgbClr val="FF0000"/>
                </a:solidFill>
              </a:rPr>
              <a:t> </a:t>
            </a:r>
            <a:r>
              <a:rPr lang="es-MX" sz="2500" dirty="0" err="1" smtClean="0">
                <a:solidFill>
                  <a:srgbClr val="FF0000"/>
                </a:solidFill>
              </a:rPr>
              <a:t>dish</a:t>
            </a:r>
            <a:endParaRPr lang="es-HN" sz="2500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45451" y="1153520"/>
            <a:ext cx="2408349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err="1" smtClean="0">
                <a:solidFill>
                  <a:srgbClr val="FF0000"/>
                </a:solidFill>
              </a:rPr>
              <a:t>beverages</a:t>
            </a:r>
            <a:endParaRPr lang="es-HN" sz="2500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86142" y="3690183"/>
            <a:ext cx="2730321" cy="622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err="1" smtClean="0">
                <a:solidFill>
                  <a:srgbClr val="FF0000"/>
                </a:solidFill>
              </a:rPr>
              <a:t>entrees</a:t>
            </a:r>
            <a:endParaRPr lang="es-HN" sz="2500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3660" y="3977553"/>
            <a:ext cx="2511380" cy="66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err="1" smtClean="0">
                <a:solidFill>
                  <a:srgbClr val="FF0000"/>
                </a:solidFill>
              </a:rPr>
              <a:t>desserts</a:t>
            </a:r>
            <a:endParaRPr lang="es-HN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/>
              <a:t>Make</a:t>
            </a:r>
            <a:r>
              <a:rPr lang="es-MX" b="1" dirty="0" smtClean="0"/>
              <a:t> a </a:t>
            </a:r>
            <a:r>
              <a:rPr lang="es-MX" b="1" dirty="0" err="1" smtClean="0"/>
              <a:t>reservation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3" y="1535805"/>
            <a:ext cx="7603700" cy="49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service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08" y="1423987"/>
            <a:ext cx="8699584" cy="54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atmosphere</a:t>
            </a:r>
            <a:endParaRPr lang="es-HN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3" y="1690688"/>
            <a:ext cx="8066065" cy="51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check</a:t>
            </a:r>
            <a:r>
              <a:rPr lang="es-MX" b="1" dirty="0" smtClean="0"/>
              <a:t>/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bill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18" y="1577997"/>
            <a:ext cx="9161963" cy="51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21</Words>
  <Application>Microsoft Office PowerPoint</Application>
  <PresentationFormat>Panorámica</PresentationFormat>
  <Paragraphs>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UNIT 5  LESSON D</vt:lpstr>
      <vt:lpstr>menu</vt:lpstr>
      <vt:lpstr>Presentación de PowerPoint</vt:lpstr>
      <vt:lpstr>Presentación de PowerPoint</vt:lpstr>
      <vt:lpstr>Presentación de PowerPoint</vt:lpstr>
      <vt:lpstr>Make a reservation</vt:lpstr>
      <vt:lpstr>service</vt:lpstr>
      <vt:lpstr>The atmosphere</vt:lpstr>
      <vt:lpstr>The check/the bill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Karol Hernandez</dc:creator>
  <cp:lastModifiedBy>Karol Hernandez</cp:lastModifiedBy>
  <cp:revision>8</cp:revision>
  <dcterms:created xsi:type="dcterms:W3CDTF">2021-08-10T00:44:14Z</dcterms:created>
  <dcterms:modified xsi:type="dcterms:W3CDTF">2021-11-04T00:43:25Z</dcterms:modified>
</cp:coreProperties>
</file>