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sldIdLst>
    <p:sldId id="261" r:id="rId2"/>
    <p:sldId id="257" r:id="rId3"/>
    <p:sldId id="256" r:id="rId4"/>
    <p:sldId id="259" r:id="rId5"/>
    <p:sldId id="258" r:id="rId6"/>
    <p:sldId id="260" r:id="rId7"/>
    <p:sldId id="262" r:id="rId8"/>
  </p:sldIdLst>
  <p:sldSz cx="12192000" cy="6858000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57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HN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A11AC-2CF6-415D-9DE7-00C50A590BE3}" type="datetimeFigureOut">
              <a:rPr lang="es-HN" smtClean="0"/>
              <a:t>6/4/2022</a:t>
            </a:fld>
            <a:endParaRPr lang="es-HN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4FBF-17EE-4882-B70F-09C7ACE20DF3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643529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A11AC-2CF6-415D-9DE7-00C50A590BE3}" type="datetimeFigureOut">
              <a:rPr lang="es-HN" smtClean="0"/>
              <a:t>6/4/2022</a:t>
            </a:fld>
            <a:endParaRPr lang="es-HN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4FBF-17EE-4882-B70F-09C7ACE20DF3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815444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A11AC-2CF6-415D-9DE7-00C50A590BE3}" type="datetimeFigureOut">
              <a:rPr lang="es-HN" smtClean="0"/>
              <a:t>6/4/2022</a:t>
            </a:fld>
            <a:endParaRPr lang="es-HN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4FBF-17EE-4882-B70F-09C7ACE20DF3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406460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A11AC-2CF6-415D-9DE7-00C50A590BE3}" type="datetimeFigureOut">
              <a:rPr lang="es-HN" smtClean="0"/>
              <a:t>6/4/2022</a:t>
            </a:fld>
            <a:endParaRPr lang="es-HN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4FBF-17EE-4882-B70F-09C7ACE20DF3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367197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A11AC-2CF6-415D-9DE7-00C50A590BE3}" type="datetimeFigureOut">
              <a:rPr lang="es-HN" smtClean="0"/>
              <a:t>6/4/2022</a:t>
            </a:fld>
            <a:endParaRPr lang="es-HN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4FBF-17EE-4882-B70F-09C7ACE20DF3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170550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A11AC-2CF6-415D-9DE7-00C50A590BE3}" type="datetimeFigureOut">
              <a:rPr lang="es-HN" smtClean="0"/>
              <a:t>6/4/2022</a:t>
            </a:fld>
            <a:endParaRPr lang="es-HN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4FBF-17EE-4882-B70F-09C7ACE20DF3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430603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A11AC-2CF6-415D-9DE7-00C50A590BE3}" type="datetimeFigureOut">
              <a:rPr lang="es-HN" smtClean="0"/>
              <a:t>6/4/2022</a:t>
            </a:fld>
            <a:endParaRPr lang="es-HN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4FBF-17EE-4882-B70F-09C7ACE20DF3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78895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A11AC-2CF6-415D-9DE7-00C50A590BE3}" type="datetimeFigureOut">
              <a:rPr lang="es-HN" smtClean="0"/>
              <a:t>6/4/2022</a:t>
            </a:fld>
            <a:endParaRPr lang="es-HN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4FBF-17EE-4882-B70F-09C7ACE20DF3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71755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A11AC-2CF6-415D-9DE7-00C50A590BE3}" type="datetimeFigureOut">
              <a:rPr lang="es-HN" smtClean="0"/>
              <a:t>6/4/2022</a:t>
            </a:fld>
            <a:endParaRPr lang="es-HN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4FBF-17EE-4882-B70F-09C7ACE20DF3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971763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A11AC-2CF6-415D-9DE7-00C50A590BE3}" type="datetimeFigureOut">
              <a:rPr lang="es-HN" smtClean="0"/>
              <a:t>6/4/2022</a:t>
            </a:fld>
            <a:endParaRPr lang="es-HN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4FBF-17EE-4882-B70F-09C7ACE20DF3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093279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HN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A11AC-2CF6-415D-9DE7-00C50A590BE3}" type="datetimeFigureOut">
              <a:rPr lang="es-HN" smtClean="0"/>
              <a:t>6/4/2022</a:t>
            </a:fld>
            <a:endParaRPr lang="es-HN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24FBF-17EE-4882-B70F-09C7ACE20DF3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21263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A11AC-2CF6-415D-9DE7-00C50A590BE3}" type="datetimeFigureOut">
              <a:rPr lang="es-HN" smtClean="0"/>
              <a:t>6/4/2022</a:t>
            </a:fld>
            <a:endParaRPr lang="es-HN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24FBF-17EE-4882-B70F-09C7ACE20DF3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291909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H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290" y="221968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MX" sz="60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COMMUNICATION.</a:t>
            </a:r>
            <a:endParaRPr lang="es-HN" sz="60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079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/>
          <p:cNvSpPr/>
          <p:nvPr/>
        </p:nvSpPr>
        <p:spPr>
          <a:xfrm>
            <a:off x="3372118" y="2343955"/>
            <a:ext cx="5447764" cy="1558343"/>
          </a:xfrm>
          <a:prstGeom prst="ellipse">
            <a:avLst/>
          </a:prstGeom>
          <a:solidFill>
            <a:srgbClr val="FFFF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b="1" dirty="0" err="1" smtClean="0">
                <a:solidFill>
                  <a:srgbClr val="FF0000"/>
                </a:solidFill>
              </a:rPr>
              <a:t>Electronics</a:t>
            </a:r>
            <a:endParaRPr lang="es-HN" sz="3600" b="1" dirty="0">
              <a:solidFill>
                <a:srgbClr val="FF0000"/>
              </a:solidFill>
            </a:endParaRPr>
          </a:p>
        </p:txBody>
      </p:sp>
      <p:cxnSp>
        <p:nvCxnSpPr>
          <p:cNvPr id="6" name="Conector recto de flecha 5"/>
          <p:cNvCxnSpPr>
            <a:stCxn id="4" idx="0"/>
          </p:cNvCxnSpPr>
          <p:nvPr/>
        </p:nvCxnSpPr>
        <p:spPr>
          <a:xfrm flipV="1">
            <a:off x="6096000" y="1146220"/>
            <a:ext cx="0" cy="119773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>
            <a:off x="7677955" y="3822880"/>
            <a:ext cx="1324377" cy="67506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 flipH="1" flipV="1">
            <a:off x="4070797" y="1558344"/>
            <a:ext cx="681507" cy="90152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 flipV="1">
            <a:off x="7441842" y="1558344"/>
            <a:ext cx="898301" cy="90152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>
            <a:off x="6096000" y="3902298"/>
            <a:ext cx="0" cy="119129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 flipH="1">
            <a:off x="2112135" y="3166057"/>
            <a:ext cx="1253544" cy="5366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>
            <a:off x="8819882" y="3080198"/>
            <a:ext cx="1373746" cy="257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/>
          <p:nvPr/>
        </p:nvCxnSpPr>
        <p:spPr>
          <a:xfrm flipH="1">
            <a:off x="3580327" y="3791755"/>
            <a:ext cx="980941" cy="89615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643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b="1" dirty="0" smtClean="0">
                <a:latin typeface="Arial Black" panose="020B0A04020102020204" pitchFamily="34" charset="0"/>
              </a:rPr>
              <a:t>REPORTED</a:t>
            </a:r>
            <a:br>
              <a:rPr lang="es-MX" b="1" dirty="0" smtClean="0">
                <a:latin typeface="Arial Black" panose="020B0A04020102020204" pitchFamily="34" charset="0"/>
              </a:rPr>
            </a:br>
            <a:r>
              <a:rPr lang="es-MX" b="1" dirty="0" smtClean="0">
                <a:latin typeface="Arial Black" panose="020B0A04020102020204" pitchFamily="34" charset="0"/>
              </a:rPr>
              <a:t> SPEECH</a:t>
            </a:r>
            <a:endParaRPr lang="es-HN" b="1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0700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370231" y="4324416"/>
            <a:ext cx="3451538" cy="772733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000" b="1" dirty="0" err="1" smtClean="0">
                <a:solidFill>
                  <a:srgbClr val="002060"/>
                </a:solidFill>
              </a:rPr>
              <a:t>Asked</a:t>
            </a:r>
            <a:r>
              <a:rPr lang="es-MX" dirty="0" smtClean="0"/>
              <a:t>..</a:t>
            </a:r>
            <a:endParaRPr lang="es-HN" dirty="0"/>
          </a:p>
        </p:txBody>
      </p:sp>
      <p:sp>
        <p:nvSpPr>
          <p:cNvPr id="5" name="Rectángulo 4"/>
          <p:cNvSpPr/>
          <p:nvPr/>
        </p:nvSpPr>
        <p:spPr>
          <a:xfrm>
            <a:off x="4370231" y="1790163"/>
            <a:ext cx="3451538" cy="772733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000" b="1" dirty="0" err="1" smtClean="0">
                <a:solidFill>
                  <a:srgbClr val="002060"/>
                </a:solidFill>
              </a:rPr>
              <a:t>told</a:t>
            </a:r>
            <a:endParaRPr lang="es-HN" sz="3000" b="1" dirty="0">
              <a:solidFill>
                <a:srgbClr val="002060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4370231" y="3042633"/>
            <a:ext cx="3451538" cy="772733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000" b="1" dirty="0" err="1" smtClean="0">
                <a:solidFill>
                  <a:srgbClr val="002060"/>
                </a:solidFill>
              </a:rPr>
              <a:t>said</a:t>
            </a:r>
            <a:endParaRPr lang="es-HN" sz="3000" b="1" dirty="0">
              <a:solidFill>
                <a:srgbClr val="002060"/>
              </a:solidFill>
            </a:endParaRPr>
          </a:p>
        </p:txBody>
      </p:sp>
      <p:cxnSp>
        <p:nvCxnSpPr>
          <p:cNvPr id="9" name="Conector recto de flecha 8"/>
          <p:cNvCxnSpPr/>
          <p:nvPr/>
        </p:nvCxnSpPr>
        <p:spPr>
          <a:xfrm flipH="1">
            <a:off x="6085266" y="3831632"/>
            <a:ext cx="1" cy="47651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 flipH="1">
            <a:off x="6085267" y="2544985"/>
            <a:ext cx="10733" cy="58169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ángulo 12"/>
          <p:cNvSpPr/>
          <p:nvPr/>
        </p:nvSpPr>
        <p:spPr>
          <a:xfrm>
            <a:off x="1764406" y="734096"/>
            <a:ext cx="8950817" cy="7727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000" b="1" dirty="0" err="1" smtClean="0"/>
              <a:t>We</a:t>
            </a:r>
            <a:r>
              <a:rPr lang="es-MX" sz="3000" b="1" dirty="0" smtClean="0"/>
              <a:t> can use </a:t>
            </a:r>
            <a:r>
              <a:rPr lang="es-MX" sz="3000" b="1" dirty="0" err="1" smtClean="0"/>
              <a:t>these</a:t>
            </a:r>
            <a:r>
              <a:rPr lang="es-MX" sz="3000" b="1" dirty="0" smtClean="0"/>
              <a:t> </a:t>
            </a:r>
            <a:r>
              <a:rPr lang="es-MX" sz="3000" b="1" dirty="0" err="1" smtClean="0"/>
              <a:t>verbs</a:t>
            </a:r>
            <a:r>
              <a:rPr lang="es-MX" sz="3000" b="1" dirty="0" smtClean="0"/>
              <a:t> and </a:t>
            </a:r>
            <a:r>
              <a:rPr lang="es-MX" sz="3000" b="1" dirty="0" err="1" smtClean="0"/>
              <a:t>others</a:t>
            </a:r>
            <a:r>
              <a:rPr lang="es-MX" sz="3000" b="1" dirty="0" smtClean="0"/>
              <a:t>:</a:t>
            </a:r>
            <a:endParaRPr lang="es-HN" sz="3000" b="1" dirty="0"/>
          </a:p>
        </p:txBody>
      </p:sp>
    </p:spTree>
    <p:extLst>
      <p:ext uri="{BB962C8B-B14F-4D97-AF65-F5344CB8AC3E}">
        <p14:creationId xmlns:p14="http://schemas.microsoft.com/office/powerpoint/2010/main" val="374762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916028"/>
            <a:ext cx="5048518" cy="6439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500" b="1" dirty="0" smtClean="0">
                <a:solidFill>
                  <a:srgbClr val="FF0000"/>
                </a:solidFill>
              </a:rPr>
              <a:t>JULIA</a:t>
            </a:r>
            <a:r>
              <a:rPr lang="es-MX" sz="2500" b="1" dirty="0" smtClean="0">
                <a:solidFill>
                  <a:srgbClr val="FF0000"/>
                </a:solidFill>
              </a:rPr>
              <a:t>: </a:t>
            </a:r>
            <a:r>
              <a:rPr lang="es-MX" sz="2500" b="1" dirty="0" smtClean="0">
                <a:solidFill>
                  <a:srgbClr val="FF0000"/>
                </a:solidFill>
              </a:rPr>
              <a:t>I </a:t>
            </a:r>
            <a:r>
              <a:rPr lang="es-MX" sz="2500" b="1" u="sng" dirty="0" smtClean="0">
                <a:solidFill>
                  <a:srgbClr val="FF0000"/>
                </a:solidFill>
              </a:rPr>
              <a:t>am</a:t>
            </a:r>
            <a:r>
              <a:rPr lang="es-MX" sz="2500" b="1" dirty="0" smtClean="0">
                <a:solidFill>
                  <a:srgbClr val="FF0000"/>
                </a:solidFill>
              </a:rPr>
              <a:t> a </a:t>
            </a:r>
            <a:r>
              <a:rPr lang="es-MX" sz="2500" b="1" dirty="0" err="1" smtClean="0">
                <a:solidFill>
                  <a:srgbClr val="FF0000"/>
                </a:solidFill>
              </a:rPr>
              <a:t>student</a:t>
            </a:r>
            <a:r>
              <a:rPr lang="es-MX" sz="2500" b="1" dirty="0" smtClean="0">
                <a:solidFill>
                  <a:srgbClr val="FF0000"/>
                </a:solidFill>
              </a:rPr>
              <a:t>.</a:t>
            </a:r>
            <a:endParaRPr lang="es-HN" sz="2500" b="1" dirty="0">
              <a:solidFill>
                <a:srgbClr val="FF0000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0" y="1774618"/>
            <a:ext cx="5048518" cy="6439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500" b="1" dirty="0" smtClean="0">
                <a:solidFill>
                  <a:srgbClr val="FF0000"/>
                </a:solidFill>
              </a:rPr>
              <a:t>PAOLA</a:t>
            </a:r>
            <a:r>
              <a:rPr lang="es-MX" sz="2500" b="1" dirty="0" smtClean="0">
                <a:solidFill>
                  <a:srgbClr val="FF0000"/>
                </a:solidFill>
              </a:rPr>
              <a:t>: </a:t>
            </a:r>
            <a:r>
              <a:rPr lang="es-MX" sz="2500" b="1" dirty="0" smtClean="0">
                <a:solidFill>
                  <a:srgbClr val="FF0000"/>
                </a:solidFill>
              </a:rPr>
              <a:t>I </a:t>
            </a:r>
            <a:r>
              <a:rPr lang="es-MX" sz="2500" b="1" u="sng" dirty="0" err="1" smtClean="0">
                <a:solidFill>
                  <a:srgbClr val="FF0000"/>
                </a:solidFill>
              </a:rPr>
              <a:t>like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hamburgers</a:t>
            </a:r>
            <a:r>
              <a:rPr lang="es-MX" sz="2500" b="1" dirty="0" smtClean="0">
                <a:solidFill>
                  <a:srgbClr val="FF0000"/>
                </a:solidFill>
              </a:rPr>
              <a:t>.</a:t>
            </a:r>
            <a:endParaRPr lang="es-HN" sz="2500" b="1" dirty="0">
              <a:solidFill>
                <a:srgbClr val="FF0000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0" y="2666744"/>
            <a:ext cx="5048518" cy="6439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500" b="1" dirty="0" smtClean="0">
                <a:solidFill>
                  <a:srgbClr val="FF0000"/>
                </a:solidFill>
              </a:rPr>
              <a:t>URIEL</a:t>
            </a:r>
            <a:r>
              <a:rPr lang="es-MX" sz="2500" b="1" dirty="0" smtClean="0">
                <a:solidFill>
                  <a:srgbClr val="FF0000"/>
                </a:solidFill>
              </a:rPr>
              <a:t>: </a:t>
            </a:r>
            <a:r>
              <a:rPr lang="es-MX" sz="2500" b="1" dirty="0" smtClean="0">
                <a:solidFill>
                  <a:srgbClr val="FF0000"/>
                </a:solidFill>
              </a:rPr>
              <a:t>I </a:t>
            </a:r>
            <a:r>
              <a:rPr lang="es-MX" sz="2500" b="1" u="sng" dirty="0" smtClean="0">
                <a:solidFill>
                  <a:srgbClr val="FF0000"/>
                </a:solidFill>
              </a:rPr>
              <a:t>am </a:t>
            </a:r>
            <a:r>
              <a:rPr lang="es-MX" sz="2500" b="1" u="sng" dirty="0" err="1" smtClean="0">
                <a:solidFill>
                  <a:srgbClr val="FF0000"/>
                </a:solidFill>
              </a:rPr>
              <a:t>eating</a:t>
            </a:r>
            <a:r>
              <a:rPr lang="es-MX" sz="2500" b="1" u="sng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now</a:t>
            </a:r>
            <a:r>
              <a:rPr lang="es-MX" sz="2500" b="1" dirty="0" smtClean="0">
                <a:solidFill>
                  <a:srgbClr val="FF0000"/>
                </a:solidFill>
              </a:rPr>
              <a:t>.</a:t>
            </a:r>
            <a:endParaRPr lang="es-HN" sz="2500" b="1" dirty="0">
              <a:solidFill>
                <a:srgbClr val="FF000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0" y="3565309"/>
            <a:ext cx="5048518" cy="6439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500" b="1" dirty="0" smtClean="0">
                <a:solidFill>
                  <a:srgbClr val="FF0000"/>
                </a:solidFill>
              </a:rPr>
              <a:t>NATALIA</a:t>
            </a:r>
            <a:r>
              <a:rPr lang="es-MX" sz="2500" b="1" dirty="0" smtClean="0">
                <a:solidFill>
                  <a:srgbClr val="FF0000"/>
                </a:solidFill>
              </a:rPr>
              <a:t>: </a:t>
            </a:r>
            <a:r>
              <a:rPr lang="es-MX" sz="2500" b="1" dirty="0" smtClean="0">
                <a:solidFill>
                  <a:srgbClr val="FF0000"/>
                </a:solidFill>
              </a:rPr>
              <a:t>I </a:t>
            </a:r>
            <a:r>
              <a:rPr lang="es-MX" sz="2500" b="1" u="sng" dirty="0" err="1" smtClean="0">
                <a:solidFill>
                  <a:srgbClr val="FF0000"/>
                </a:solidFill>
              </a:rPr>
              <a:t>went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to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the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party</a:t>
            </a:r>
            <a:r>
              <a:rPr lang="es-MX" sz="2500" b="1" dirty="0" smtClean="0">
                <a:solidFill>
                  <a:srgbClr val="FF0000"/>
                </a:solidFill>
              </a:rPr>
              <a:t>.</a:t>
            </a:r>
            <a:endParaRPr lang="es-HN" sz="2500" b="1" dirty="0">
              <a:solidFill>
                <a:srgbClr val="FF0000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0" y="4427118"/>
            <a:ext cx="5048518" cy="6439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500" b="1" dirty="0" smtClean="0">
                <a:solidFill>
                  <a:srgbClr val="FF0000"/>
                </a:solidFill>
              </a:rPr>
              <a:t>FABRICIO</a:t>
            </a:r>
            <a:r>
              <a:rPr lang="es-MX" sz="2500" b="1" dirty="0" smtClean="0">
                <a:solidFill>
                  <a:srgbClr val="FF0000"/>
                </a:solidFill>
              </a:rPr>
              <a:t>: </a:t>
            </a:r>
            <a:r>
              <a:rPr lang="es-MX" sz="2500" b="1" dirty="0" smtClean="0">
                <a:solidFill>
                  <a:srgbClr val="FF0000"/>
                </a:solidFill>
              </a:rPr>
              <a:t>I </a:t>
            </a:r>
            <a:r>
              <a:rPr lang="es-MX" sz="2500" b="1" u="sng" dirty="0" err="1" smtClean="0">
                <a:solidFill>
                  <a:srgbClr val="FF0000"/>
                </a:solidFill>
              </a:rPr>
              <a:t>have</a:t>
            </a:r>
            <a:r>
              <a:rPr lang="es-MX" sz="2500" b="1" u="sng" dirty="0" smtClean="0">
                <a:solidFill>
                  <a:srgbClr val="FF0000"/>
                </a:solidFill>
              </a:rPr>
              <a:t> </a:t>
            </a:r>
            <a:r>
              <a:rPr lang="es-MX" sz="2500" b="1" u="sng" dirty="0" err="1" smtClean="0">
                <a:solidFill>
                  <a:srgbClr val="FF0000"/>
                </a:solidFill>
              </a:rPr>
              <a:t>drunk</a:t>
            </a:r>
            <a:r>
              <a:rPr lang="es-MX" sz="2500" b="1" u="sng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guiffitti</a:t>
            </a:r>
            <a:r>
              <a:rPr lang="es-MX" sz="2500" b="1" dirty="0" smtClean="0">
                <a:solidFill>
                  <a:srgbClr val="FF0000"/>
                </a:solidFill>
              </a:rPr>
              <a:t>.</a:t>
            </a:r>
            <a:endParaRPr lang="es-HN" sz="2500" b="1" dirty="0">
              <a:solidFill>
                <a:srgbClr val="FF0000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5048518" y="4427118"/>
            <a:ext cx="5048518" cy="6439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500" b="1" dirty="0" smtClean="0">
                <a:solidFill>
                  <a:srgbClr val="002060"/>
                </a:solidFill>
              </a:rPr>
              <a:t>He </a:t>
            </a:r>
            <a:r>
              <a:rPr lang="es-MX" sz="2500" b="1" dirty="0" err="1" smtClean="0">
                <a:solidFill>
                  <a:srgbClr val="002060"/>
                </a:solidFill>
              </a:rPr>
              <a:t>told</a:t>
            </a:r>
            <a:r>
              <a:rPr lang="es-MX" sz="2500" b="1" dirty="0" smtClean="0">
                <a:solidFill>
                  <a:srgbClr val="002060"/>
                </a:solidFill>
              </a:rPr>
              <a:t> me </a:t>
            </a:r>
            <a:r>
              <a:rPr lang="es-MX" sz="2500" b="1" dirty="0" err="1" smtClean="0">
                <a:solidFill>
                  <a:srgbClr val="002060"/>
                </a:solidFill>
              </a:rPr>
              <a:t>that</a:t>
            </a:r>
            <a:r>
              <a:rPr lang="es-MX" sz="2500" b="1" dirty="0" smtClean="0">
                <a:solidFill>
                  <a:srgbClr val="002060"/>
                </a:solidFill>
              </a:rPr>
              <a:t> he </a:t>
            </a:r>
            <a:r>
              <a:rPr lang="es-MX" sz="2500" b="1" dirty="0" err="1" smtClean="0">
                <a:solidFill>
                  <a:srgbClr val="FF0000"/>
                </a:solidFill>
              </a:rPr>
              <a:t>had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drunk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guiffitti</a:t>
            </a:r>
            <a:r>
              <a:rPr lang="es-MX" sz="2500" b="1" dirty="0" smtClean="0">
                <a:solidFill>
                  <a:srgbClr val="002060"/>
                </a:solidFill>
              </a:rPr>
              <a:t>.</a:t>
            </a:r>
            <a:endParaRPr lang="es-HN" sz="2500" b="1" dirty="0">
              <a:solidFill>
                <a:srgbClr val="002060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5142963" y="3567173"/>
            <a:ext cx="5048518" cy="6439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500" b="1" dirty="0" err="1" smtClean="0">
                <a:solidFill>
                  <a:srgbClr val="002060"/>
                </a:solidFill>
              </a:rPr>
              <a:t>She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told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>
                <a:solidFill>
                  <a:srgbClr val="002060"/>
                </a:solidFill>
              </a:rPr>
              <a:t>F</a:t>
            </a:r>
            <a:r>
              <a:rPr lang="es-MX" sz="2500" b="1" dirty="0" err="1" smtClean="0">
                <a:solidFill>
                  <a:srgbClr val="002060"/>
                </a:solidFill>
              </a:rPr>
              <a:t>abri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that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she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had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gone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to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the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party</a:t>
            </a:r>
            <a:r>
              <a:rPr lang="es-MX" sz="2500" b="1" dirty="0" smtClean="0">
                <a:solidFill>
                  <a:srgbClr val="002060"/>
                </a:solidFill>
              </a:rPr>
              <a:t>.</a:t>
            </a:r>
            <a:endParaRPr lang="es-HN" sz="2500" b="1" dirty="0">
              <a:solidFill>
                <a:srgbClr val="002060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5048518" y="2673183"/>
            <a:ext cx="5048518" cy="6439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500" b="1" dirty="0" smtClean="0">
                <a:solidFill>
                  <a:srgbClr val="002060"/>
                </a:solidFill>
              </a:rPr>
              <a:t>He </a:t>
            </a:r>
            <a:r>
              <a:rPr lang="es-MX" sz="2500" b="1" dirty="0" err="1" smtClean="0">
                <a:solidFill>
                  <a:srgbClr val="002060"/>
                </a:solidFill>
              </a:rPr>
              <a:t>said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that</a:t>
            </a:r>
            <a:r>
              <a:rPr lang="es-MX" sz="2500" b="1" dirty="0" smtClean="0">
                <a:solidFill>
                  <a:srgbClr val="002060"/>
                </a:solidFill>
              </a:rPr>
              <a:t> he </a:t>
            </a:r>
            <a:r>
              <a:rPr lang="es-MX" sz="2500" b="1" dirty="0" err="1" smtClean="0">
                <a:solidFill>
                  <a:srgbClr val="FF0000"/>
                </a:solidFill>
              </a:rPr>
              <a:t>was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eating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smtClean="0">
                <a:solidFill>
                  <a:srgbClr val="002060"/>
                </a:solidFill>
              </a:rPr>
              <a:t>at </a:t>
            </a:r>
            <a:r>
              <a:rPr lang="es-MX" sz="2500" b="1" dirty="0" err="1" smtClean="0">
                <a:solidFill>
                  <a:srgbClr val="002060"/>
                </a:solidFill>
              </a:rPr>
              <a:t>the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moment</a:t>
            </a:r>
            <a:r>
              <a:rPr lang="es-MX" sz="2500" b="1" dirty="0" smtClean="0">
                <a:solidFill>
                  <a:srgbClr val="002060"/>
                </a:solidFill>
              </a:rPr>
              <a:t>.</a:t>
            </a:r>
            <a:endParaRPr lang="es-HN" sz="2500" b="1" dirty="0">
              <a:solidFill>
                <a:srgbClr val="002060"/>
              </a:solidFill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5048518" y="1786975"/>
            <a:ext cx="5048518" cy="6439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500" b="1" dirty="0" err="1" smtClean="0">
                <a:solidFill>
                  <a:srgbClr val="002060"/>
                </a:solidFill>
              </a:rPr>
              <a:t>She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told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us</a:t>
            </a:r>
            <a:r>
              <a:rPr lang="es-MX" sz="2500" b="1" dirty="0" smtClean="0">
                <a:solidFill>
                  <a:srgbClr val="002060"/>
                </a:solidFill>
              </a:rPr>
              <a:t> (</a:t>
            </a:r>
            <a:r>
              <a:rPr lang="es-MX" sz="2500" b="1" dirty="0" err="1" smtClean="0">
                <a:solidFill>
                  <a:srgbClr val="002060"/>
                </a:solidFill>
              </a:rPr>
              <a:t>that</a:t>
            </a:r>
            <a:r>
              <a:rPr lang="es-MX" sz="2500" b="1" dirty="0" smtClean="0">
                <a:solidFill>
                  <a:srgbClr val="002060"/>
                </a:solidFill>
              </a:rPr>
              <a:t>) </a:t>
            </a:r>
            <a:r>
              <a:rPr lang="es-MX" sz="2500" b="1" dirty="0" err="1" smtClean="0">
                <a:solidFill>
                  <a:srgbClr val="002060"/>
                </a:solidFill>
              </a:rPr>
              <a:t>she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liked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hamburgers</a:t>
            </a:r>
            <a:r>
              <a:rPr lang="es-MX" sz="2500" b="1" dirty="0" smtClean="0">
                <a:solidFill>
                  <a:srgbClr val="002060"/>
                </a:solidFill>
              </a:rPr>
              <a:t>.</a:t>
            </a:r>
            <a:endParaRPr lang="es-HN" sz="2500" b="1" dirty="0">
              <a:solidFill>
                <a:srgbClr val="002060"/>
              </a:solidFill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5048518" y="900767"/>
            <a:ext cx="5048518" cy="6439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500" b="1" dirty="0" err="1" smtClean="0">
                <a:solidFill>
                  <a:srgbClr val="002060"/>
                </a:solidFill>
              </a:rPr>
              <a:t>She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said</a:t>
            </a:r>
            <a:r>
              <a:rPr lang="es-MX" sz="2500" b="1" dirty="0" smtClean="0">
                <a:solidFill>
                  <a:srgbClr val="002060"/>
                </a:solidFill>
              </a:rPr>
              <a:t> (</a:t>
            </a:r>
            <a:r>
              <a:rPr lang="es-MX" sz="2500" b="1" dirty="0" err="1" smtClean="0">
                <a:solidFill>
                  <a:srgbClr val="002060"/>
                </a:solidFill>
              </a:rPr>
              <a:t>that</a:t>
            </a:r>
            <a:r>
              <a:rPr lang="es-MX" sz="2500" b="1" dirty="0" smtClean="0">
                <a:solidFill>
                  <a:srgbClr val="002060"/>
                </a:solidFill>
              </a:rPr>
              <a:t>) </a:t>
            </a:r>
            <a:r>
              <a:rPr lang="es-MX" sz="2500" b="1" dirty="0" err="1" smtClean="0">
                <a:solidFill>
                  <a:srgbClr val="002060"/>
                </a:solidFill>
              </a:rPr>
              <a:t>she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was</a:t>
            </a:r>
            <a:r>
              <a:rPr lang="es-MX" sz="2500" b="1" dirty="0" smtClean="0">
                <a:solidFill>
                  <a:srgbClr val="002060"/>
                </a:solidFill>
              </a:rPr>
              <a:t> a </a:t>
            </a:r>
            <a:r>
              <a:rPr lang="es-MX" sz="2500" b="1" dirty="0" err="1" smtClean="0">
                <a:solidFill>
                  <a:srgbClr val="002060"/>
                </a:solidFill>
              </a:rPr>
              <a:t>student</a:t>
            </a:r>
            <a:r>
              <a:rPr lang="es-MX" sz="2500" b="1" dirty="0" smtClean="0">
                <a:solidFill>
                  <a:srgbClr val="002060"/>
                </a:solidFill>
              </a:rPr>
              <a:t>.</a:t>
            </a:r>
            <a:endParaRPr lang="es-HN" sz="2500" b="1" dirty="0">
              <a:solidFill>
                <a:srgbClr val="002060"/>
              </a:solidFill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5048518" y="5296976"/>
            <a:ext cx="5048518" cy="6439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500" b="1" dirty="0" smtClean="0">
                <a:solidFill>
                  <a:srgbClr val="002060"/>
                </a:solidFill>
              </a:rPr>
              <a:t>He </a:t>
            </a:r>
            <a:r>
              <a:rPr lang="es-MX" sz="2500" b="1" dirty="0" err="1" smtClean="0">
                <a:solidFill>
                  <a:srgbClr val="002060"/>
                </a:solidFill>
              </a:rPr>
              <a:t>said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that</a:t>
            </a:r>
            <a:r>
              <a:rPr lang="es-MX" sz="2500" b="1" dirty="0" smtClean="0">
                <a:solidFill>
                  <a:srgbClr val="002060"/>
                </a:solidFill>
              </a:rPr>
              <a:t> he </a:t>
            </a:r>
            <a:r>
              <a:rPr lang="es-MX" sz="2500" b="1" dirty="0" err="1" smtClean="0">
                <a:solidFill>
                  <a:srgbClr val="FF0000"/>
                </a:solidFill>
              </a:rPr>
              <a:t>would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eat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smtClean="0">
                <a:solidFill>
                  <a:srgbClr val="002060"/>
                </a:solidFill>
              </a:rPr>
              <a:t>sushi </a:t>
            </a:r>
            <a:r>
              <a:rPr lang="es-MX" sz="2500" b="1" dirty="0" err="1" smtClean="0">
                <a:solidFill>
                  <a:srgbClr val="002060"/>
                </a:solidFill>
              </a:rPr>
              <a:t>tonight</a:t>
            </a:r>
            <a:r>
              <a:rPr lang="es-MX" sz="2500" b="1" dirty="0" smtClean="0">
                <a:solidFill>
                  <a:srgbClr val="002060"/>
                </a:solidFill>
              </a:rPr>
              <a:t>.</a:t>
            </a:r>
            <a:endParaRPr lang="es-HN" sz="2500" b="1" dirty="0">
              <a:solidFill>
                <a:srgbClr val="002060"/>
              </a:solidFill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5048518" y="6166834"/>
            <a:ext cx="5048518" cy="6439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500" b="1" dirty="0" smtClean="0">
                <a:solidFill>
                  <a:srgbClr val="002060"/>
                </a:solidFill>
              </a:rPr>
              <a:t>He </a:t>
            </a:r>
            <a:r>
              <a:rPr lang="es-MX" sz="2500" b="1" dirty="0" err="1" smtClean="0">
                <a:solidFill>
                  <a:srgbClr val="002060"/>
                </a:solidFill>
              </a:rPr>
              <a:t>told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Keny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that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they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were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going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to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study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hard</a:t>
            </a:r>
            <a:r>
              <a:rPr lang="es-MX" sz="2500" b="1" dirty="0" smtClean="0">
                <a:solidFill>
                  <a:srgbClr val="002060"/>
                </a:solidFill>
              </a:rPr>
              <a:t>.</a:t>
            </a:r>
            <a:endParaRPr lang="es-HN" sz="2500" b="1" dirty="0">
              <a:solidFill>
                <a:srgbClr val="002060"/>
              </a:solidFill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0" y="5266923"/>
            <a:ext cx="5048518" cy="6439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500" b="1" dirty="0" smtClean="0">
                <a:solidFill>
                  <a:srgbClr val="FF0000"/>
                </a:solidFill>
              </a:rPr>
              <a:t>GERALD</a:t>
            </a:r>
            <a:r>
              <a:rPr lang="es-MX" sz="2500" b="1" dirty="0" smtClean="0">
                <a:solidFill>
                  <a:srgbClr val="FF0000"/>
                </a:solidFill>
              </a:rPr>
              <a:t>: </a:t>
            </a:r>
            <a:r>
              <a:rPr lang="es-MX" sz="2500" b="1" dirty="0" smtClean="0">
                <a:solidFill>
                  <a:srgbClr val="FF0000"/>
                </a:solidFill>
              </a:rPr>
              <a:t>I </a:t>
            </a:r>
            <a:r>
              <a:rPr lang="es-MX" sz="2500" b="1" u="sng" dirty="0" err="1" smtClean="0">
                <a:solidFill>
                  <a:srgbClr val="FF0000"/>
                </a:solidFill>
              </a:rPr>
              <a:t>will</a:t>
            </a:r>
            <a:r>
              <a:rPr lang="es-MX" sz="2500" b="1" u="sng" dirty="0" smtClean="0">
                <a:solidFill>
                  <a:srgbClr val="FF0000"/>
                </a:solidFill>
              </a:rPr>
              <a:t> </a:t>
            </a:r>
            <a:r>
              <a:rPr lang="es-MX" sz="2500" b="1" u="sng" dirty="0" err="1" smtClean="0">
                <a:solidFill>
                  <a:srgbClr val="FF0000"/>
                </a:solidFill>
              </a:rPr>
              <a:t>eat</a:t>
            </a:r>
            <a:r>
              <a:rPr lang="es-MX" sz="2500" b="1" u="sng" dirty="0" smtClean="0">
                <a:solidFill>
                  <a:srgbClr val="FF0000"/>
                </a:solidFill>
              </a:rPr>
              <a:t> </a:t>
            </a:r>
            <a:r>
              <a:rPr lang="es-MX" sz="2500" b="1" dirty="0" smtClean="0">
                <a:solidFill>
                  <a:srgbClr val="FF0000"/>
                </a:solidFill>
              </a:rPr>
              <a:t>sushi </a:t>
            </a:r>
            <a:r>
              <a:rPr lang="es-MX" sz="2500" b="1" dirty="0" err="1" smtClean="0">
                <a:solidFill>
                  <a:srgbClr val="FF0000"/>
                </a:solidFill>
              </a:rPr>
              <a:t>tonight</a:t>
            </a:r>
            <a:r>
              <a:rPr lang="es-MX" sz="2500" b="1" dirty="0" smtClean="0">
                <a:solidFill>
                  <a:srgbClr val="FF0000"/>
                </a:solidFill>
              </a:rPr>
              <a:t>.</a:t>
            </a:r>
            <a:endParaRPr lang="es-HN" sz="2500" b="1" dirty="0">
              <a:solidFill>
                <a:srgbClr val="FF0000"/>
              </a:solidFill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0" y="6160395"/>
            <a:ext cx="5048518" cy="6439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500" b="1" dirty="0" smtClean="0">
                <a:solidFill>
                  <a:srgbClr val="FF0000"/>
                </a:solidFill>
              </a:rPr>
              <a:t>OSCAR</a:t>
            </a:r>
            <a:r>
              <a:rPr lang="es-MX" sz="2500" b="1" dirty="0" smtClean="0">
                <a:solidFill>
                  <a:srgbClr val="FF0000"/>
                </a:solidFill>
              </a:rPr>
              <a:t>: </a:t>
            </a:r>
            <a:r>
              <a:rPr lang="es-MX" sz="2500" b="1" dirty="0" err="1" smtClean="0">
                <a:solidFill>
                  <a:srgbClr val="FF0000"/>
                </a:solidFill>
              </a:rPr>
              <a:t>We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u="sng" dirty="0" smtClean="0">
                <a:solidFill>
                  <a:srgbClr val="FF0000"/>
                </a:solidFill>
              </a:rPr>
              <a:t>are </a:t>
            </a:r>
            <a:r>
              <a:rPr lang="es-MX" sz="2500" b="1" u="sng" dirty="0" err="1" smtClean="0">
                <a:solidFill>
                  <a:srgbClr val="FF0000"/>
                </a:solidFill>
              </a:rPr>
              <a:t>going</a:t>
            </a:r>
            <a:r>
              <a:rPr lang="es-MX" sz="2500" b="1" u="sng" dirty="0" smtClean="0">
                <a:solidFill>
                  <a:srgbClr val="FF0000"/>
                </a:solidFill>
              </a:rPr>
              <a:t> </a:t>
            </a:r>
            <a:r>
              <a:rPr lang="es-MX" sz="2500" b="1" u="sng" dirty="0" err="1" smtClean="0">
                <a:solidFill>
                  <a:srgbClr val="FF0000"/>
                </a:solidFill>
              </a:rPr>
              <a:t>to</a:t>
            </a:r>
            <a:r>
              <a:rPr lang="es-MX" sz="2500" b="1" u="sng" dirty="0" smtClean="0">
                <a:solidFill>
                  <a:srgbClr val="FF0000"/>
                </a:solidFill>
              </a:rPr>
              <a:t> </a:t>
            </a:r>
            <a:r>
              <a:rPr lang="es-MX" sz="2500" b="1" u="sng" dirty="0" err="1" smtClean="0">
                <a:solidFill>
                  <a:srgbClr val="FF0000"/>
                </a:solidFill>
              </a:rPr>
              <a:t>study</a:t>
            </a:r>
            <a:r>
              <a:rPr lang="es-MX" sz="2500" b="1" u="sng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hard</a:t>
            </a:r>
            <a:r>
              <a:rPr lang="es-MX" sz="2500" b="1" dirty="0" smtClean="0">
                <a:solidFill>
                  <a:srgbClr val="FF0000"/>
                </a:solidFill>
              </a:rPr>
              <a:t>.</a:t>
            </a:r>
            <a:endParaRPr lang="es-HN" sz="2500" b="1" dirty="0">
              <a:solidFill>
                <a:srgbClr val="FF0000"/>
              </a:solidFill>
            </a:endParaRPr>
          </a:p>
        </p:txBody>
      </p:sp>
      <p:sp>
        <p:nvSpPr>
          <p:cNvPr id="19" name="Cerrar llave 18"/>
          <p:cNvSpPr/>
          <p:nvPr/>
        </p:nvSpPr>
        <p:spPr>
          <a:xfrm>
            <a:off x="10191481" y="4427118"/>
            <a:ext cx="347730" cy="656301"/>
          </a:xfrm>
          <a:prstGeom prst="rightBrac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20" name="Cerrar llave 19"/>
          <p:cNvSpPr/>
          <p:nvPr/>
        </p:nvSpPr>
        <p:spPr>
          <a:xfrm>
            <a:off x="10170016" y="3556272"/>
            <a:ext cx="347730" cy="652981"/>
          </a:xfrm>
          <a:prstGeom prst="rightBrac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21" name="Cerrar llave 20"/>
          <p:cNvSpPr/>
          <p:nvPr/>
        </p:nvSpPr>
        <p:spPr>
          <a:xfrm>
            <a:off x="10170016" y="916028"/>
            <a:ext cx="347730" cy="1530152"/>
          </a:xfrm>
          <a:prstGeom prst="rightBrac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22" name="Cerrar llave 21"/>
          <p:cNvSpPr/>
          <p:nvPr/>
        </p:nvSpPr>
        <p:spPr>
          <a:xfrm>
            <a:off x="10122793" y="6167653"/>
            <a:ext cx="272603" cy="690347"/>
          </a:xfrm>
          <a:prstGeom prst="rightBrac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23" name="Cerrar llave 22"/>
          <p:cNvSpPr/>
          <p:nvPr/>
        </p:nvSpPr>
        <p:spPr>
          <a:xfrm>
            <a:off x="10170016" y="5285200"/>
            <a:ext cx="347730" cy="678840"/>
          </a:xfrm>
          <a:prstGeom prst="rightBrac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24" name="Cerrar llave 23"/>
          <p:cNvSpPr/>
          <p:nvPr/>
        </p:nvSpPr>
        <p:spPr>
          <a:xfrm>
            <a:off x="10144258" y="2714314"/>
            <a:ext cx="347730" cy="638345"/>
          </a:xfrm>
          <a:prstGeom prst="rightBrac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25" name="Rectángulo 24"/>
          <p:cNvSpPr/>
          <p:nvPr/>
        </p:nvSpPr>
        <p:spPr>
          <a:xfrm>
            <a:off x="10895527" y="916028"/>
            <a:ext cx="1004552" cy="131991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Simple </a:t>
            </a:r>
          </a:p>
          <a:p>
            <a:pPr algn="ctr"/>
            <a:r>
              <a:rPr lang="es-MX" dirty="0" err="1" smtClean="0"/>
              <a:t>present</a:t>
            </a:r>
            <a:endParaRPr lang="es-HN" dirty="0"/>
          </a:p>
        </p:txBody>
      </p:sp>
      <p:sp>
        <p:nvSpPr>
          <p:cNvPr id="26" name="Rectángulo 25"/>
          <p:cNvSpPr/>
          <p:nvPr/>
        </p:nvSpPr>
        <p:spPr>
          <a:xfrm>
            <a:off x="10856890" y="2714314"/>
            <a:ext cx="1236372" cy="6383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err="1" smtClean="0"/>
              <a:t>Present</a:t>
            </a:r>
            <a:r>
              <a:rPr lang="es-MX" dirty="0" smtClean="0"/>
              <a:t> </a:t>
            </a:r>
            <a:r>
              <a:rPr lang="es-MX" dirty="0" err="1" smtClean="0"/>
              <a:t>progress</a:t>
            </a:r>
            <a:r>
              <a:rPr lang="es-MX" dirty="0" smtClean="0"/>
              <a:t>.</a:t>
            </a:r>
            <a:endParaRPr lang="es-HN" dirty="0"/>
          </a:p>
        </p:txBody>
      </p:sp>
      <p:sp>
        <p:nvSpPr>
          <p:cNvPr id="27" name="Rectángulo 26"/>
          <p:cNvSpPr/>
          <p:nvPr/>
        </p:nvSpPr>
        <p:spPr>
          <a:xfrm>
            <a:off x="10856890" y="3553677"/>
            <a:ext cx="1236372" cy="6383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Simple </a:t>
            </a:r>
            <a:r>
              <a:rPr lang="es-MX" dirty="0" err="1" smtClean="0"/>
              <a:t>past</a:t>
            </a:r>
            <a:endParaRPr lang="es-HN" dirty="0"/>
          </a:p>
        </p:txBody>
      </p:sp>
      <p:sp>
        <p:nvSpPr>
          <p:cNvPr id="28" name="Rectángulo 27"/>
          <p:cNvSpPr/>
          <p:nvPr/>
        </p:nvSpPr>
        <p:spPr>
          <a:xfrm>
            <a:off x="10856890" y="4469346"/>
            <a:ext cx="1236372" cy="6383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err="1" smtClean="0"/>
              <a:t>Present</a:t>
            </a:r>
            <a:r>
              <a:rPr lang="es-MX" dirty="0" smtClean="0"/>
              <a:t> </a:t>
            </a:r>
            <a:r>
              <a:rPr lang="es-MX" dirty="0" err="1" smtClean="0"/>
              <a:t>perfect</a:t>
            </a:r>
            <a:endParaRPr lang="es-HN" dirty="0"/>
          </a:p>
        </p:txBody>
      </p:sp>
      <p:sp>
        <p:nvSpPr>
          <p:cNvPr id="29" name="Rectángulo 28"/>
          <p:cNvSpPr/>
          <p:nvPr/>
        </p:nvSpPr>
        <p:spPr>
          <a:xfrm>
            <a:off x="10856890" y="5316575"/>
            <a:ext cx="1236372" cy="6383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err="1" smtClean="0"/>
              <a:t>Future</a:t>
            </a:r>
            <a:r>
              <a:rPr lang="es-MX" dirty="0" smtClean="0"/>
              <a:t> </a:t>
            </a:r>
            <a:r>
              <a:rPr lang="es-MX" dirty="0" err="1" smtClean="0"/>
              <a:t>will</a:t>
            </a:r>
            <a:endParaRPr lang="es-HN" dirty="0"/>
          </a:p>
        </p:txBody>
      </p:sp>
      <p:sp>
        <p:nvSpPr>
          <p:cNvPr id="30" name="Rectángulo 29"/>
          <p:cNvSpPr/>
          <p:nvPr/>
        </p:nvSpPr>
        <p:spPr>
          <a:xfrm>
            <a:off x="10856890" y="6222502"/>
            <a:ext cx="1236372" cy="6383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err="1" smtClean="0"/>
              <a:t>Future</a:t>
            </a:r>
            <a:endParaRPr lang="es-MX" dirty="0" smtClean="0"/>
          </a:p>
          <a:p>
            <a:pPr algn="ctr"/>
            <a:r>
              <a:rPr lang="es-MX" dirty="0" err="1" smtClean="0"/>
              <a:t>Going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66644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/>
              <a:t>Modal </a:t>
            </a:r>
            <a:r>
              <a:rPr lang="es-MX" b="1" dirty="0" err="1" smtClean="0"/>
              <a:t>verbs</a:t>
            </a:r>
            <a:endParaRPr lang="es-HN" b="1" dirty="0"/>
          </a:p>
        </p:txBody>
      </p:sp>
      <p:sp>
        <p:nvSpPr>
          <p:cNvPr id="4" name="Rectángulo 3"/>
          <p:cNvSpPr/>
          <p:nvPr/>
        </p:nvSpPr>
        <p:spPr>
          <a:xfrm>
            <a:off x="347730" y="1690688"/>
            <a:ext cx="5190185" cy="769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500" b="1" dirty="0" smtClean="0"/>
              <a:t>GENESIS</a:t>
            </a:r>
            <a:r>
              <a:rPr lang="es-MX" sz="2500" b="1" dirty="0" smtClean="0"/>
              <a:t>: </a:t>
            </a:r>
            <a:r>
              <a:rPr lang="es-MX" sz="2500" b="1" dirty="0" smtClean="0"/>
              <a:t>I </a:t>
            </a:r>
            <a:r>
              <a:rPr lang="es-MX" sz="2500" b="1" u="sng" dirty="0" smtClean="0"/>
              <a:t>CAN MAKE </a:t>
            </a:r>
            <a:r>
              <a:rPr lang="es-MX" sz="2500" b="1" dirty="0" smtClean="0"/>
              <a:t>PIZZA.</a:t>
            </a:r>
            <a:endParaRPr lang="es-HN" sz="2500" b="1" dirty="0"/>
          </a:p>
        </p:txBody>
      </p:sp>
      <p:sp>
        <p:nvSpPr>
          <p:cNvPr id="5" name="Rectángulo 4"/>
          <p:cNvSpPr/>
          <p:nvPr/>
        </p:nvSpPr>
        <p:spPr>
          <a:xfrm>
            <a:off x="347730" y="5435220"/>
            <a:ext cx="5190185" cy="769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500" b="1" dirty="0" smtClean="0"/>
              <a:t>GENESIS</a:t>
            </a:r>
            <a:r>
              <a:rPr lang="es-MX" sz="2500" b="1" dirty="0" smtClean="0"/>
              <a:t>: </a:t>
            </a:r>
            <a:r>
              <a:rPr lang="es-MX" sz="2500" b="1" dirty="0" smtClean="0"/>
              <a:t>I </a:t>
            </a:r>
            <a:r>
              <a:rPr lang="es-MX" sz="2500" b="1" u="sng" dirty="0" smtClean="0"/>
              <a:t>SHOULD MAKE </a:t>
            </a:r>
            <a:r>
              <a:rPr lang="es-MX" sz="2500" b="1" dirty="0" smtClean="0"/>
              <a:t>PIZZA.</a:t>
            </a:r>
            <a:endParaRPr lang="es-HN" sz="2500" b="1" dirty="0"/>
          </a:p>
        </p:txBody>
      </p:sp>
      <p:sp>
        <p:nvSpPr>
          <p:cNvPr id="6" name="Rectángulo 5"/>
          <p:cNvSpPr/>
          <p:nvPr/>
        </p:nvSpPr>
        <p:spPr>
          <a:xfrm>
            <a:off x="347730" y="2917400"/>
            <a:ext cx="5190185" cy="769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500" b="1" dirty="0" smtClean="0"/>
              <a:t>GENESIS</a:t>
            </a:r>
            <a:r>
              <a:rPr lang="es-MX" sz="2500" b="1" dirty="0" smtClean="0"/>
              <a:t>: </a:t>
            </a:r>
            <a:r>
              <a:rPr lang="es-MX" sz="2500" b="1" dirty="0" smtClean="0"/>
              <a:t>I </a:t>
            </a:r>
            <a:r>
              <a:rPr lang="es-MX" sz="2500" b="1" u="sng" dirty="0" smtClean="0"/>
              <a:t>MAY MAKE </a:t>
            </a:r>
            <a:r>
              <a:rPr lang="es-MX" sz="2500" b="1" dirty="0" smtClean="0"/>
              <a:t>PIZZA.</a:t>
            </a:r>
            <a:endParaRPr lang="es-HN" sz="2500" b="1" dirty="0"/>
          </a:p>
        </p:txBody>
      </p:sp>
      <p:sp>
        <p:nvSpPr>
          <p:cNvPr id="7" name="Rectángulo 6"/>
          <p:cNvSpPr/>
          <p:nvPr/>
        </p:nvSpPr>
        <p:spPr>
          <a:xfrm>
            <a:off x="347730" y="4144113"/>
            <a:ext cx="5190185" cy="769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500" b="1" dirty="0" smtClean="0"/>
              <a:t>GENESIS</a:t>
            </a:r>
            <a:r>
              <a:rPr lang="es-MX" sz="2500" b="1" dirty="0" smtClean="0"/>
              <a:t>: </a:t>
            </a:r>
            <a:r>
              <a:rPr lang="es-MX" sz="2500" b="1" dirty="0" smtClean="0"/>
              <a:t>I </a:t>
            </a:r>
            <a:r>
              <a:rPr lang="es-MX" sz="2500" b="1" u="sng" dirty="0" smtClean="0"/>
              <a:t>MUST MAKE </a:t>
            </a:r>
            <a:r>
              <a:rPr lang="es-MX" sz="2500" b="1" dirty="0" smtClean="0"/>
              <a:t>PIZZA.</a:t>
            </a:r>
            <a:endParaRPr lang="es-HN" sz="2500" b="1" dirty="0"/>
          </a:p>
        </p:txBody>
      </p:sp>
      <p:sp>
        <p:nvSpPr>
          <p:cNvPr id="8" name="Rectángulo 7"/>
          <p:cNvSpPr/>
          <p:nvPr/>
        </p:nvSpPr>
        <p:spPr>
          <a:xfrm>
            <a:off x="6096000" y="1690688"/>
            <a:ext cx="5546501" cy="76917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500" b="1" dirty="0" err="1" smtClean="0">
                <a:solidFill>
                  <a:srgbClr val="002060"/>
                </a:solidFill>
              </a:rPr>
              <a:t>She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said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that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she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could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make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smtClean="0">
                <a:solidFill>
                  <a:srgbClr val="002060"/>
                </a:solidFill>
              </a:rPr>
              <a:t>pizza.</a:t>
            </a:r>
            <a:endParaRPr lang="es-HN" sz="2500" b="1" dirty="0">
              <a:solidFill>
                <a:srgbClr val="002060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6095999" y="2935629"/>
            <a:ext cx="5546501" cy="76917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500" b="1" dirty="0" err="1" smtClean="0">
                <a:solidFill>
                  <a:srgbClr val="002060"/>
                </a:solidFill>
              </a:rPr>
              <a:t>She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said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that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she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might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make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smtClean="0">
                <a:solidFill>
                  <a:srgbClr val="002060"/>
                </a:solidFill>
              </a:rPr>
              <a:t>pizza. </a:t>
            </a:r>
            <a:endParaRPr lang="es-HN" sz="2500" b="1" dirty="0">
              <a:solidFill>
                <a:srgbClr val="002060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6096000" y="4137271"/>
            <a:ext cx="5546501" cy="76917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500" b="1" dirty="0" err="1" smtClean="0">
                <a:solidFill>
                  <a:srgbClr val="002060"/>
                </a:solidFill>
              </a:rPr>
              <a:t>She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said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that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she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must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make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smtClean="0">
                <a:solidFill>
                  <a:srgbClr val="002060"/>
                </a:solidFill>
              </a:rPr>
              <a:t>pizza./</a:t>
            </a:r>
          </a:p>
          <a:p>
            <a:r>
              <a:rPr lang="es-MX" sz="2500" b="1" dirty="0" err="1" smtClean="0">
                <a:solidFill>
                  <a:srgbClr val="002060"/>
                </a:solidFill>
              </a:rPr>
              <a:t>She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said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that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she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had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to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make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smtClean="0">
                <a:solidFill>
                  <a:srgbClr val="002060"/>
                </a:solidFill>
              </a:rPr>
              <a:t>pizza.</a:t>
            </a:r>
            <a:endParaRPr lang="es-HN" sz="2500" b="1" dirty="0">
              <a:solidFill>
                <a:srgbClr val="002060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6096000" y="5435220"/>
            <a:ext cx="5546501" cy="76917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500" b="1" dirty="0" err="1" smtClean="0">
                <a:solidFill>
                  <a:srgbClr val="002060"/>
                </a:solidFill>
              </a:rPr>
              <a:t>She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said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that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002060"/>
                </a:solidFill>
              </a:rPr>
              <a:t>she</a:t>
            </a:r>
            <a:r>
              <a:rPr lang="es-MX" sz="2500" b="1" dirty="0" smtClean="0">
                <a:solidFill>
                  <a:srgbClr val="00206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should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err="1" smtClean="0">
                <a:solidFill>
                  <a:srgbClr val="FF0000"/>
                </a:solidFill>
              </a:rPr>
              <a:t>make</a:t>
            </a:r>
            <a:r>
              <a:rPr lang="es-MX" sz="2500" b="1" dirty="0" smtClean="0">
                <a:solidFill>
                  <a:srgbClr val="FF0000"/>
                </a:solidFill>
              </a:rPr>
              <a:t> </a:t>
            </a:r>
            <a:r>
              <a:rPr lang="es-MX" sz="2500" b="1" dirty="0" smtClean="0">
                <a:solidFill>
                  <a:srgbClr val="002060"/>
                </a:solidFill>
              </a:rPr>
              <a:t>pizza.</a:t>
            </a:r>
            <a:endParaRPr lang="es-HN" sz="25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22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33034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</TotalTime>
  <Words>223</Words>
  <Application>Microsoft Office PowerPoint</Application>
  <PresentationFormat>Panorámica</PresentationFormat>
  <Paragraphs>39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Tema de Office</vt:lpstr>
      <vt:lpstr>COMMUNICATION.</vt:lpstr>
      <vt:lpstr>Presentación de PowerPoint</vt:lpstr>
      <vt:lpstr>REPORTED  SPEECH</vt:lpstr>
      <vt:lpstr>Presentación de PowerPoint</vt:lpstr>
      <vt:lpstr>Presentación de PowerPoint</vt:lpstr>
      <vt:lpstr>Modal verbs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REPORTED  SPEECH</dc:title>
  <dc:creator>Karol Hernandez</dc:creator>
  <cp:lastModifiedBy>Karol Hernandez</cp:lastModifiedBy>
  <cp:revision>21</cp:revision>
  <dcterms:created xsi:type="dcterms:W3CDTF">2021-09-10T00:47:31Z</dcterms:created>
  <dcterms:modified xsi:type="dcterms:W3CDTF">2022-04-07T02:53:17Z</dcterms:modified>
</cp:coreProperties>
</file>