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84" r:id="rId1"/>
  </p:sldMasterIdLst>
  <p:sldIdLst>
    <p:sldId id="256" r:id="rId2"/>
    <p:sldId id="257" r:id="rId3"/>
    <p:sldId id="263" r:id="rId4"/>
    <p:sldId id="258" r:id="rId5"/>
    <p:sldId id="264" r:id="rId6"/>
    <p:sldId id="259" r:id="rId7"/>
    <p:sldId id="265" r:id="rId8"/>
    <p:sldId id="260" r:id="rId9"/>
    <p:sldId id="266" r:id="rId10"/>
    <p:sldId id="261" r:id="rId11"/>
    <p:sldId id="267" r:id="rId12"/>
    <p:sldId id="262" r:id="rId13"/>
    <p:sldId id="268" r:id="rId14"/>
    <p:sldId id="269" r:id="rId15"/>
    <p:sldId id="270" r:id="rId16"/>
    <p:sldId id="271" r:id="rId17"/>
    <p:sldId id="272" r:id="rId18"/>
    <p:sldId id="273" r:id="rId19"/>
    <p:sldId id="274" r:id="rId2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9" autoAdjust="0"/>
    <p:restoredTop sz="94660"/>
  </p:normalViewPr>
  <p:slideViewPr>
    <p:cSldViewPr snapToGrid="0">
      <p:cViewPr varScale="1">
        <p:scale>
          <a:sx n="71" d="100"/>
          <a:sy n="71" d="100"/>
        </p:scale>
        <p:origin x="618" y="60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9980" y="882376"/>
            <a:ext cx="996696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7200" b="1" cap="all" baseline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09530" y="3869634"/>
            <a:ext cx="8767860" cy="1388165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96DFF08F-DC6B-4601-B491-B0F83F6DD2DA}" type="datetimeFigureOut">
              <a:rPr lang="en-US" dirty="0"/>
              <a:t>11/21/2020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1978660" y="3733800"/>
            <a:ext cx="8229601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11/21/2020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324100" cy="5410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762000"/>
            <a:ext cx="7429500" cy="5410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11/21/2020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11/21/2020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424" y="1173575"/>
            <a:ext cx="9966960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7200" b="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09928" y="4154520"/>
            <a:ext cx="8769096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2200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11/21/2020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1981200" y="4020408"/>
            <a:ext cx="82296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3000" y="2057399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67612" y="2057400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11/21/2020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01511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3000" y="2721483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69173" y="1999032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69173" y="2719322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11/21/2020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11/21/2020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11/21/2020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52159" y="1097280"/>
            <a:ext cx="5212080" cy="46634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30175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11/21/2020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13248" y="1069847"/>
            <a:ext cx="6099048" cy="4800600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11/21/2020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57400"/>
            <a:ext cx="9872871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1"/>
                </a:solidFill>
              </a:defRPr>
            </a:lvl1pPr>
          </a:lstStyle>
          <a:p>
            <a:fld id="{96DFF08F-DC6B-4601-B491-B0F83F6DD2DA}" type="datetimeFigureOut">
              <a:rPr lang="en-US" dirty="0"/>
              <a:pPr/>
              <a:t>11/21/2020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182880" algn="l" defTabSz="914400" rtl="0" eaLnBrk="1" latinLnBrk="0" hangingPunct="1">
        <a:lnSpc>
          <a:spcPct val="90000"/>
        </a:lnSpc>
        <a:spcBef>
          <a:spcPts val="1400"/>
        </a:spcBef>
        <a:buClr>
          <a:schemeClr val="accent1"/>
        </a:buClr>
        <a:buSzPct val="80000"/>
        <a:buFont typeface="Corbel" pitchFamily="34" charset="0"/>
        <a:buChar char="•"/>
        <a:defRPr sz="22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REPORTED SPEECH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15015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727301"/>
            <a:ext cx="9875520" cy="1120959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Past Perfect-Past Perfect</a:t>
            </a:r>
            <a:br>
              <a:rPr lang="en-US" dirty="0" smtClean="0">
                <a:solidFill>
                  <a:schemeClr val="tx1"/>
                </a:solidFill>
              </a:rPr>
            </a:b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 </a:t>
            </a:r>
            <a:r>
              <a:rPr lang="en-US" dirty="0" smtClean="0">
                <a:solidFill>
                  <a:schemeClr val="tx1"/>
                </a:solidFill>
              </a:rPr>
              <a:t>Fernando’s cousin told Cynthia “ At 3:00 O’clock today I had already left my office with my boss. We went to buy some necessary materials.”</a:t>
            </a:r>
          </a:p>
          <a:p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……………………………………… that at 3:00 O’clock that day he had already left his office with his boss. They had gone to buy some necessary materials.</a:t>
            </a:r>
          </a:p>
          <a:p>
            <a:endParaRPr lang="en-US" dirty="0" smtClean="0">
              <a:solidFill>
                <a:schemeClr val="tx1"/>
              </a:solidFill>
            </a:endParaRPr>
          </a:p>
          <a:p>
            <a:r>
              <a:rPr lang="en-US" dirty="0" smtClean="0">
                <a:solidFill>
                  <a:schemeClr val="tx1"/>
                </a:solidFill>
              </a:rPr>
              <a:t>Our coach told us “ When I was 15 years old, I had already participated in some international soccer tournaments. I assisted to tournaments in Costa Rica, El Salvador, Guatemala, and  Colombia.”</a:t>
            </a:r>
          </a:p>
          <a:p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…………………… that when he had been 15 years old, he had already participated in some international soccer tournaments. He had assisted to tournaments in Costa Rica, El Salvador, Guatemala, and Colombia.</a:t>
            </a:r>
            <a:endParaRPr lang="en-US" dirty="0">
              <a:solidFill>
                <a:schemeClr val="tx1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3740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s-ES" dirty="0" smtClean="0"/>
              <a:t> </a:t>
            </a:r>
            <a:r>
              <a:rPr lang="es-ES" dirty="0" smtClean="0">
                <a:solidFill>
                  <a:schemeClr val="tx1"/>
                </a:solidFill>
              </a:rPr>
              <a:t>Mike </a:t>
            </a:r>
            <a:r>
              <a:rPr lang="es-ES" dirty="0" err="1" smtClean="0">
                <a:solidFill>
                  <a:schemeClr val="tx1"/>
                </a:solidFill>
              </a:rPr>
              <a:t>told</a:t>
            </a:r>
            <a:r>
              <a:rPr lang="es-ES" dirty="0" smtClean="0">
                <a:solidFill>
                  <a:schemeClr val="tx1"/>
                </a:solidFill>
              </a:rPr>
              <a:t> me “”I </a:t>
            </a:r>
            <a:r>
              <a:rPr lang="es-ES" dirty="0" err="1" smtClean="0">
                <a:solidFill>
                  <a:schemeClr val="tx1"/>
                </a:solidFill>
              </a:rPr>
              <a:t>had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already</a:t>
            </a:r>
            <a:r>
              <a:rPr lang="es-ES" dirty="0" smtClean="0">
                <a:solidFill>
                  <a:schemeClr val="tx1"/>
                </a:solidFill>
              </a:rPr>
              <a:t> done </a:t>
            </a:r>
            <a:r>
              <a:rPr lang="es-ES" dirty="0" err="1" smtClean="0">
                <a:solidFill>
                  <a:schemeClr val="tx1"/>
                </a:solidFill>
              </a:rPr>
              <a:t>my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homework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yesterday</a:t>
            </a:r>
            <a:r>
              <a:rPr lang="es-ES" dirty="0" smtClean="0">
                <a:solidFill>
                  <a:schemeClr val="tx1"/>
                </a:solidFill>
              </a:rPr>
              <a:t> at 5:00 </a:t>
            </a:r>
            <a:r>
              <a:rPr lang="es-ES" dirty="0" err="1" smtClean="0">
                <a:solidFill>
                  <a:schemeClr val="tx1"/>
                </a:solidFill>
              </a:rPr>
              <a:t>O`clock</a:t>
            </a:r>
            <a:r>
              <a:rPr lang="es-ES" dirty="0" smtClean="0">
                <a:solidFill>
                  <a:schemeClr val="tx1"/>
                </a:solidFill>
              </a:rPr>
              <a:t>. </a:t>
            </a:r>
            <a:r>
              <a:rPr lang="es-ES" dirty="0" err="1" smtClean="0">
                <a:solidFill>
                  <a:schemeClr val="tx1"/>
                </a:solidFill>
              </a:rPr>
              <a:t>After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doing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it</a:t>
            </a:r>
            <a:r>
              <a:rPr lang="es-ES" dirty="0" smtClean="0">
                <a:solidFill>
                  <a:schemeClr val="tx1"/>
                </a:solidFill>
              </a:rPr>
              <a:t> I </a:t>
            </a:r>
            <a:r>
              <a:rPr lang="es-ES" dirty="0" err="1" smtClean="0">
                <a:solidFill>
                  <a:schemeClr val="tx1"/>
                </a:solidFill>
              </a:rPr>
              <a:t>watched</a:t>
            </a:r>
            <a:r>
              <a:rPr lang="es-ES" dirty="0" smtClean="0">
                <a:solidFill>
                  <a:schemeClr val="tx1"/>
                </a:solidFill>
              </a:rPr>
              <a:t> 2 </a:t>
            </a:r>
            <a:r>
              <a:rPr lang="es-ES" dirty="0" err="1" smtClean="0">
                <a:solidFill>
                  <a:schemeClr val="tx1"/>
                </a:solidFill>
              </a:rPr>
              <a:t>movies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on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Netflix</a:t>
            </a:r>
            <a:r>
              <a:rPr lang="es-ES" dirty="0" smtClean="0">
                <a:solidFill>
                  <a:schemeClr val="tx1"/>
                </a:solidFill>
              </a:rPr>
              <a:t>.</a:t>
            </a:r>
          </a:p>
          <a:p>
            <a:r>
              <a:rPr lang="es-ES" dirty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The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man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said</a:t>
            </a:r>
            <a:r>
              <a:rPr lang="es-ES" dirty="0" smtClean="0">
                <a:solidFill>
                  <a:schemeClr val="tx1"/>
                </a:solidFill>
              </a:rPr>
              <a:t> “ </a:t>
            </a:r>
            <a:r>
              <a:rPr lang="es-ES" dirty="0" err="1" smtClean="0">
                <a:solidFill>
                  <a:schemeClr val="tx1"/>
                </a:solidFill>
              </a:rPr>
              <a:t>The</a:t>
            </a:r>
            <a:r>
              <a:rPr lang="es-ES" dirty="0" smtClean="0">
                <a:solidFill>
                  <a:schemeClr val="tx1"/>
                </a:solidFill>
              </a:rPr>
              <a:t> bridge </a:t>
            </a:r>
            <a:r>
              <a:rPr lang="es-ES" dirty="0" err="1" smtClean="0">
                <a:solidFill>
                  <a:schemeClr val="tx1"/>
                </a:solidFill>
              </a:rPr>
              <a:t>had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already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been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finished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by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September</a:t>
            </a:r>
            <a:r>
              <a:rPr lang="es-ES" dirty="0" smtClean="0">
                <a:solidFill>
                  <a:schemeClr val="tx1"/>
                </a:solidFill>
              </a:rPr>
              <a:t> of </a:t>
            </a:r>
            <a:r>
              <a:rPr lang="es-ES" dirty="0" err="1" smtClean="0">
                <a:solidFill>
                  <a:schemeClr val="tx1"/>
                </a:solidFill>
              </a:rPr>
              <a:t>last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year</a:t>
            </a:r>
            <a:r>
              <a:rPr lang="es-ES" dirty="0" smtClean="0">
                <a:solidFill>
                  <a:schemeClr val="tx1"/>
                </a:solidFill>
              </a:rPr>
              <a:t>. A </a:t>
            </a:r>
            <a:r>
              <a:rPr lang="es-ES" dirty="0" err="1" smtClean="0">
                <a:solidFill>
                  <a:schemeClr val="tx1"/>
                </a:solidFill>
              </a:rPr>
              <a:t>very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responsible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company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built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it</a:t>
            </a:r>
            <a:r>
              <a:rPr lang="es-ES" dirty="0" smtClean="0">
                <a:solidFill>
                  <a:schemeClr val="tx1"/>
                </a:solidFill>
              </a:rPr>
              <a:t>.</a:t>
            </a:r>
          </a:p>
          <a:p>
            <a:r>
              <a:rPr lang="es-ES" dirty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My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brother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told</a:t>
            </a:r>
            <a:r>
              <a:rPr lang="es-ES" dirty="0" smtClean="0">
                <a:solidFill>
                  <a:schemeClr val="tx1"/>
                </a:solidFill>
              </a:rPr>
              <a:t> Fernando “ </a:t>
            </a:r>
            <a:r>
              <a:rPr lang="es-ES" dirty="0" err="1" smtClean="0">
                <a:solidFill>
                  <a:schemeClr val="tx1"/>
                </a:solidFill>
              </a:rPr>
              <a:t>We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hadn`t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yet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arrived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to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the</a:t>
            </a:r>
            <a:r>
              <a:rPr lang="es-ES" dirty="0" smtClean="0">
                <a:solidFill>
                  <a:schemeClr val="tx1"/>
                </a:solidFill>
              </a:rPr>
              <a:t> hotel </a:t>
            </a:r>
            <a:r>
              <a:rPr lang="es-ES" dirty="0" err="1" smtClean="0">
                <a:solidFill>
                  <a:schemeClr val="tx1"/>
                </a:solidFill>
              </a:rPr>
              <a:t>when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the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speech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had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finished</a:t>
            </a:r>
            <a:r>
              <a:rPr lang="es-ES" dirty="0" smtClean="0">
                <a:solidFill>
                  <a:schemeClr val="tx1"/>
                </a:solidFill>
              </a:rPr>
              <a:t>.”</a:t>
            </a:r>
          </a:p>
          <a:p>
            <a:r>
              <a:rPr lang="es-ES" dirty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Our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sister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told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my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mother</a:t>
            </a:r>
            <a:r>
              <a:rPr lang="es-ES" dirty="0" smtClean="0">
                <a:solidFill>
                  <a:schemeClr val="tx1"/>
                </a:solidFill>
              </a:rPr>
              <a:t> “ I </a:t>
            </a:r>
            <a:r>
              <a:rPr lang="es-ES" dirty="0" err="1" smtClean="0">
                <a:solidFill>
                  <a:schemeClr val="tx1"/>
                </a:solidFill>
              </a:rPr>
              <a:t>need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to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call</a:t>
            </a:r>
            <a:r>
              <a:rPr lang="es-ES" dirty="0" smtClean="0">
                <a:solidFill>
                  <a:schemeClr val="tx1"/>
                </a:solidFill>
              </a:rPr>
              <a:t> Raquel. </a:t>
            </a:r>
            <a:r>
              <a:rPr lang="es-ES" dirty="0" err="1" smtClean="0">
                <a:solidFill>
                  <a:schemeClr val="tx1"/>
                </a:solidFill>
              </a:rPr>
              <a:t>When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we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left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school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today</a:t>
            </a:r>
            <a:r>
              <a:rPr lang="es-ES" dirty="0" smtClean="0">
                <a:solidFill>
                  <a:schemeClr val="tx1"/>
                </a:solidFill>
              </a:rPr>
              <a:t>, </a:t>
            </a:r>
            <a:r>
              <a:rPr lang="es-ES" dirty="0" err="1" smtClean="0">
                <a:solidFill>
                  <a:schemeClr val="tx1"/>
                </a:solidFill>
              </a:rPr>
              <a:t>she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had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already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left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because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she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felt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sick</a:t>
            </a:r>
            <a:r>
              <a:rPr lang="es-ES" dirty="0" smtClean="0">
                <a:solidFill>
                  <a:schemeClr val="tx1"/>
                </a:solidFill>
              </a:rPr>
              <a:t>. </a:t>
            </a:r>
            <a:r>
              <a:rPr lang="es-ES" dirty="0" err="1" smtClean="0">
                <a:solidFill>
                  <a:schemeClr val="tx1"/>
                </a:solidFill>
              </a:rPr>
              <a:t>I`ll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call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her</a:t>
            </a:r>
            <a:r>
              <a:rPr lang="es-ES" dirty="0" smtClean="0">
                <a:solidFill>
                  <a:schemeClr val="tx1"/>
                </a:solidFill>
              </a:rPr>
              <a:t> in a </a:t>
            </a:r>
            <a:r>
              <a:rPr lang="es-ES" dirty="0" err="1" smtClean="0">
                <a:solidFill>
                  <a:schemeClr val="tx1"/>
                </a:solidFill>
              </a:rPr>
              <a:t>few</a:t>
            </a:r>
            <a:r>
              <a:rPr lang="es-ES" dirty="0" smtClean="0">
                <a:solidFill>
                  <a:schemeClr val="tx1"/>
                </a:solidFill>
              </a:rPr>
              <a:t> minutes.”</a:t>
            </a:r>
          </a:p>
          <a:p>
            <a:r>
              <a:rPr lang="es-ES" dirty="0">
                <a:solidFill>
                  <a:schemeClr val="tx1"/>
                </a:solidFill>
              </a:rPr>
              <a:t> </a:t>
            </a:r>
            <a:r>
              <a:rPr lang="es-ES" dirty="0" smtClean="0">
                <a:solidFill>
                  <a:schemeClr val="tx1"/>
                </a:solidFill>
              </a:rPr>
              <a:t>Jenny </a:t>
            </a:r>
            <a:r>
              <a:rPr lang="es-ES" dirty="0" err="1" smtClean="0">
                <a:solidFill>
                  <a:schemeClr val="tx1"/>
                </a:solidFill>
              </a:rPr>
              <a:t>told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her</a:t>
            </a:r>
            <a:r>
              <a:rPr lang="es-ES" dirty="0" smtClean="0">
                <a:solidFill>
                  <a:schemeClr val="tx1"/>
                </a:solidFill>
              </a:rPr>
              <a:t> son “ </a:t>
            </a:r>
            <a:r>
              <a:rPr lang="es-ES" dirty="0" err="1" smtClean="0">
                <a:solidFill>
                  <a:schemeClr val="tx1"/>
                </a:solidFill>
              </a:rPr>
              <a:t>The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house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had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already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been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bought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when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you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were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born</a:t>
            </a:r>
            <a:r>
              <a:rPr lang="es-ES" dirty="0" smtClean="0">
                <a:solidFill>
                  <a:schemeClr val="tx1"/>
                </a:solidFill>
              </a:rPr>
              <a:t>.  I can show </a:t>
            </a:r>
            <a:r>
              <a:rPr lang="es-ES" dirty="0" err="1" smtClean="0">
                <a:solidFill>
                  <a:schemeClr val="tx1"/>
                </a:solidFill>
              </a:rPr>
              <a:t>you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some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pictures</a:t>
            </a:r>
            <a:r>
              <a:rPr lang="es-ES" dirty="0" smtClean="0">
                <a:solidFill>
                  <a:schemeClr val="tx1"/>
                </a:solidFill>
              </a:rPr>
              <a:t>  </a:t>
            </a:r>
            <a:r>
              <a:rPr lang="es-ES" dirty="0" err="1" smtClean="0">
                <a:solidFill>
                  <a:schemeClr val="tx1"/>
                </a:solidFill>
              </a:rPr>
              <a:t>when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we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lived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there</a:t>
            </a:r>
            <a:r>
              <a:rPr lang="es-ES" dirty="0" smtClean="0">
                <a:solidFill>
                  <a:schemeClr val="tx1"/>
                </a:solidFill>
              </a:rPr>
              <a:t>.”</a:t>
            </a:r>
          </a:p>
          <a:p>
            <a:r>
              <a:rPr lang="es-ES" dirty="0">
                <a:solidFill>
                  <a:schemeClr val="tx1"/>
                </a:solidFill>
              </a:rPr>
              <a:t> </a:t>
            </a:r>
            <a:r>
              <a:rPr lang="es-ES" dirty="0" smtClean="0">
                <a:solidFill>
                  <a:schemeClr val="tx1"/>
                </a:solidFill>
              </a:rPr>
              <a:t>Gabriela </a:t>
            </a:r>
            <a:r>
              <a:rPr lang="es-ES" dirty="0" err="1" smtClean="0">
                <a:solidFill>
                  <a:schemeClr val="tx1"/>
                </a:solidFill>
              </a:rPr>
              <a:t>told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us</a:t>
            </a:r>
            <a:r>
              <a:rPr lang="es-ES" dirty="0" smtClean="0">
                <a:solidFill>
                  <a:schemeClr val="tx1"/>
                </a:solidFill>
              </a:rPr>
              <a:t> “ </a:t>
            </a:r>
            <a:r>
              <a:rPr lang="es-ES" dirty="0" err="1" smtClean="0">
                <a:solidFill>
                  <a:schemeClr val="tx1"/>
                </a:solidFill>
              </a:rPr>
              <a:t>The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class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hadn`t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yet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started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when</a:t>
            </a:r>
            <a:r>
              <a:rPr lang="es-ES" dirty="0" smtClean="0">
                <a:solidFill>
                  <a:schemeClr val="tx1"/>
                </a:solidFill>
              </a:rPr>
              <a:t> I  </a:t>
            </a:r>
            <a:r>
              <a:rPr lang="es-ES" dirty="0" err="1" smtClean="0">
                <a:solidFill>
                  <a:schemeClr val="tx1"/>
                </a:solidFill>
              </a:rPr>
              <a:t>arrived</a:t>
            </a:r>
            <a:r>
              <a:rPr lang="es-ES" dirty="0" smtClean="0">
                <a:solidFill>
                  <a:schemeClr val="tx1"/>
                </a:solidFill>
              </a:rPr>
              <a:t>.. </a:t>
            </a:r>
            <a:r>
              <a:rPr lang="es-ES" dirty="0" err="1" smtClean="0">
                <a:solidFill>
                  <a:schemeClr val="tx1"/>
                </a:solidFill>
              </a:rPr>
              <a:t>There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were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only</a:t>
            </a:r>
            <a:r>
              <a:rPr lang="es-ES" dirty="0" smtClean="0">
                <a:solidFill>
                  <a:schemeClr val="tx1"/>
                </a:solidFill>
              </a:rPr>
              <a:t> 2 </a:t>
            </a:r>
            <a:r>
              <a:rPr lang="es-ES" dirty="0" err="1" smtClean="0">
                <a:solidFill>
                  <a:schemeClr val="tx1"/>
                </a:solidFill>
              </a:rPr>
              <a:t>students</a:t>
            </a:r>
            <a:r>
              <a:rPr lang="es-ES" dirty="0" smtClean="0">
                <a:solidFill>
                  <a:schemeClr val="tx1"/>
                </a:solidFill>
              </a:rPr>
              <a:t> and </a:t>
            </a:r>
            <a:r>
              <a:rPr lang="es-ES" dirty="0" err="1" smtClean="0">
                <a:solidFill>
                  <a:schemeClr val="tx1"/>
                </a:solidFill>
              </a:rPr>
              <a:t>the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teacher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wasn`t</a:t>
            </a:r>
            <a:r>
              <a:rPr lang="es-ES" dirty="0" smtClean="0">
                <a:solidFill>
                  <a:schemeClr val="tx1"/>
                </a:solidFill>
              </a:rPr>
              <a:t> in </a:t>
            </a:r>
            <a:r>
              <a:rPr lang="es-ES" dirty="0" err="1" smtClean="0">
                <a:solidFill>
                  <a:schemeClr val="tx1"/>
                </a:solidFill>
              </a:rPr>
              <a:t>the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classroom</a:t>
            </a:r>
            <a:r>
              <a:rPr lang="es-ES" dirty="0" smtClean="0">
                <a:solidFill>
                  <a:schemeClr val="tx1"/>
                </a:solidFill>
              </a:rPr>
              <a:t>.</a:t>
            </a:r>
            <a:endParaRPr lang="es-E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011455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Present Continuous- Past Continuous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 She said “ I am receiving French Classes. I am really excited to learn another language. I will learn Italian  after French.”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She said that she was receiving French classes. She was really excited to learn another language. She would learn Italian after French.</a:t>
            </a:r>
          </a:p>
          <a:p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The man told me “ I am helping the poor people repair their roofs. I am working in a social project sponsored by my company.”</a:t>
            </a:r>
          </a:p>
          <a:p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The man told me that he was helping the poor people repair their roofs. He was working in a social project sponsored by his company.</a:t>
            </a:r>
          </a:p>
          <a:p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Isabel told her “ I want to apply to a scholarship abroad. I am investigating in many foreign universities.</a:t>
            </a:r>
          </a:p>
          <a:p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Isabel told her that she wanted to apply to a scholarship abroad. She was investigating in many foreign universities.</a:t>
            </a:r>
          </a:p>
        </p:txBody>
      </p:sp>
    </p:spTree>
    <p:extLst>
      <p:ext uri="{BB962C8B-B14F-4D97-AF65-F5344CB8AC3E}">
        <p14:creationId xmlns:p14="http://schemas.microsoft.com/office/powerpoint/2010/main" val="2915825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s-ES" dirty="0" smtClean="0"/>
              <a:t> </a:t>
            </a:r>
            <a:r>
              <a:rPr lang="en-US" dirty="0">
                <a:solidFill>
                  <a:schemeClr val="tx1"/>
                </a:solidFill>
              </a:rPr>
              <a:t> Pablo told us “ </a:t>
            </a:r>
            <a:r>
              <a:rPr lang="en-US" dirty="0" smtClean="0">
                <a:solidFill>
                  <a:schemeClr val="tx1"/>
                </a:solidFill>
              </a:rPr>
              <a:t>The programmers </a:t>
            </a:r>
            <a:r>
              <a:rPr lang="en-US" dirty="0">
                <a:solidFill>
                  <a:schemeClr val="tx1"/>
                </a:solidFill>
              </a:rPr>
              <a:t>aren`t traveling to Spain in February. They can do the trip in May.”</a:t>
            </a:r>
          </a:p>
          <a:p>
            <a:r>
              <a:rPr lang="en-US" dirty="0">
                <a:solidFill>
                  <a:schemeClr val="tx1"/>
                </a:solidFill>
              </a:rPr>
              <a:t> Her mother told Maria “ We are selling food on the weekend. We always prepare </a:t>
            </a:r>
            <a:r>
              <a:rPr lang="en-US" dirty="0" err="1">
                <a:solidFill>
                  <a:schemeClr val="tx1"/>
                </a:solidFill>
              </a:rPr>
              <a:t>Mondongo</a:t>
            </a:r>
            <a:r>
              <a:rPr lang="en-US" dirty="0">
                <a:solidFill>
                  <a:schemeClr val="tx1"/>
                </a:solidFill>
              </a:rPr>
              <a:t> soup , </a:t>
            </a:r>
            <a:r>
              <a:rPr lang="en-US" dirty="0" err="1">
                <a:solidFill>
                  <a:schemeClr val="tx1"/>
                </a:solidFill>
              </a:rPr>
              <a:t>baleadas</a:t>
            </a:r>
            <a:r>
              <a:rPr lang="en-US" dirty="0">
                <a:solidFill>
                  <a:schemeClr val="tx1"/>
                </a:solidFill>
              </a:rPr>
              <a:t>, tacos, and enchiladas. We are making some money with this activity</a:t>
            </a:r>
            <a:r>
              <a:rPr lang="en-US" dirty="0" smtClean="0">
                <a:solidFill>
                  <a:schemeClr val="tx1"/>
                </a:solidFill>
              </a:rPr>
              <a:t>.”</a:t>
            </a:r>
          </a:p>
          <a:p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Mike said “ The company is launching new products this year.  They are amazing products. We are sure they will be a total success.”</a:t>
            </a:r>
          </a:p>
          <a:p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My brother told Peter “ I am  studying a masters degree in Project administration. I am very interested in knowing more about this area. I will finish it in one year.”</a:t>
            </a:r>
          </a:p>
          <a:p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Hector told the teacher “ I am totally lost in this topic. I need to receive extra classes. I am calling my personal tutor this afternoon.”</a:t>
            </a:r>
            <a:endParaRPr lang="en-US" dirty="0">
              <a:solidFill>
                <a:schemeClr val="tx1"/>
              </a:solidFill>
            </a:endParaRP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8273912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err="1" smtClean="0">
                <a:solidFill>
                  <a:schemeClr val="tx1"/>
                </a:solidFill>
              </a:rPr>
              <a:t>Past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Continuous-Past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Perfect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Continuous</a:t>
            </a:r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 </a:t>
            </a:r>
            <a:r>
              <a:rPr lang="es-ES" dirty="0" err="1" smtClean="0">
                <a:solidFill>
                  <a:schemeClr val="tx1"/>
                </a:solidFill>
              </a:rPr>
              <a:t>My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sister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told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her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friend</a:t>
            </a:r>
            <a:r>
              <a:rPr lang="es-ES" dirty="0" smtClean="0">
                <a:solidFill>
                  <a:schemeClr val="tx1"/>
                </a:solidFill>
              </a:rPr>
              <a:t> “ I </a:t>
            </a:r>
            <a:r>
              <a:rPr lang="es-ES" dirty="0" err="1" smtClean="0">
                <a:solidFill>
                  <a:schemeClr val="tx1"/>
                </a:solidFill>
              </a:rPr>
              <a:t>was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watering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the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plants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when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suddenly</a:t>
            </a:r>
            <a:r>
              <a:rPr lang="es-ES" dirty="0" smtClean="0">
                <a:solidFill>
                  <a:schemeClr val="tx1"/>
                </a:solidFill>
              </a:rPr>
              <a:t> a </a:t>
            </a:r>
            <a:r>
              <a:rPr lang="es-ES" dirty="0" err="1" smtClean="0">
                <a:solidFill>
                  <a:schemeClr val="tx1"/>
                </a:solidFill>
              </a:rPr>
              <a:t>snake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appeared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from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the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bushes.It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was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big</a:t>
            </a:r>
            <a:r>
              <a:rPr lang="es-ES" dirty="0" smtClean="0">
                <a:solidFill>
                  <a:schemeClr val="tx1"/>
                </a:solidFill>
              </a:rPr>
              <a:t> and horrible. I </a:t>
            </a:r>
            <a:r>
              <a:rPr lang="es-ES" dirty="0" err="1" smtClean="0">
                <a:solidFill>
                  <a:schemeClr val="tx1"/>
                </a:solidFill>
              </a:rPr>
              <a:t>was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really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frightened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by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it</a:t>
            </a:r>
            <a:r>
              <a:rPr lang="es-ES" dirty="0" smtClean="0">
                <a:solidFill>
                  <a:schemeClr val="tx1"/>
                </a:solidFill>
              </a:rPr>
              <a:t>.”</a:t>
            </a:r>
          </a:p>
          <a:p>
            <a:r>
              <a:rPr lang="es-ES" dirty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My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sister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told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her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friend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that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she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had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been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watering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the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plants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when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suddenly</a:t>
            </a:r>
            <a:r>
              <a:rPr lang="es-ES" dirty="0" smtClean="0">
                <a:solidFill>
                  <a:schemeClr val="tx1"/>
                </a:solidFill>
              </a:rPr>
              <a:t> a </a:t>
            </a:r>
            <a:r>
              <a:rPr lang="es-ES" dirty="0" err="1" smtClean="0">
                <a:solidFill>
                  <a:schemeClr val="tx1"/>
                </a:solidFill>
              </a:rPr>
              <a:t>snake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had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appeared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from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the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bushes</a:t>
            </a:r>
            <a:r>
              <a:rPr lang="es-ES" dirty="0" smtClean="0">
                <a:solidFill>
                  <a:schemeClr val="tx1"/>
                </a:solidFill>
              </a:rPr>
              <a:t>. </a:t>
            </a:r>
            <a:r>
              <a:rPr lang="es-ES" dirty="0" err="1" smtClean="0">
                <a:solidFill>
                  <a:schemeClr val="tx1"/>
                </a:solidFill>
              </a:rPr>
              <a:t>It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had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been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big</a:t>
            </a:r>
            <a:r>
              <a:rPr lang="es-ES" dirty="0" smtClean="0">
                <a:solidFill>
                  <a:schemeClr val="tx1"/>
                </a:solidFill>
              </a:rPr>
              <a:t> and horrible. </a:t>
            </a:r>
            <a:r>
              <a:rPr lang="es-ES" dirty="0" err="1" smtClean="0">
                <a:solidFill>
                  <a:schemeClr val="tx1"/>
                </a:solidFill>
              </a:rPr>
              <a:t>She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had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been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really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frightened</a:t>
            </a:r>
            <a:r>
              <a:rPr lang="es-ES" dirty="0" smtClean="0">
                <a:solidFill>
                  <a:schemeClr val="tx1"/>
                </a:solidFill>
              </a:rPr>
              <a:t>  </a:t>
            </a:r>
            <a:r>
              <a:rPr lang="es-ES" dirty="0" err="1" smtClean="0">
                <a:solidFill>
                  <a:schemeClr val="tx1"/>
                </a:solidFill>
              </a:rPr>
              <a:t>by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it</a:t>
            </a:r>
            <a:r>
              <a:rPr lang="es-ES" dirty="0">
                <a:solidFill>
                  <a:schemeClr val="tx1"/>
                </a:solidFill>
              </a:rPr>
              <a:t>.</a:t>
            </a:r>
            <a:endParaRPr lang="es-ES" dirty="0" smtClean="0">
              <a:solidFill>
                <a:schemeClr val="tx1"/>
              </a:solidFill>
            </a:endParaRPr>
          </a:p>
          <a:p>
            <a:r>
              <a:rPr lang="es-ES" dirty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Jessica`s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sister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said</a:t>
            </a:r>
            <a:r>
              <a:rPr lang="es-ES" dirty="0" smtClean="0">
                <a:solidFill>
                  <a:schemeClr val="tx1"/>
                </a:solidFill>
              </a:rPr>
              <a:t>” </a:t>
            </a:r>
            <a:r>
              <a:rPr lang="es-ES" dirty="0" err="1" smtClean="0">
                <a:solidFill>
                  <a:schemeClr val="tx1"/>
                </a:solidFill>
              </a:rPr>
              <a:t>My</a:t>
            </a:r>
            <a:r>
              <a:rPr lang="es-ES" dirty="0" smtClean="0">
                <a:solidFill>
                  <a:schemeClr val="tx1"/>
                </a:solidFill>
              </a:rPr>
              <a:t> son </a:t>
            </a:r>
            <a:r>
              <a:rPr lang="es-ES" dirty="0" err="1" smtClean="0">
                <a:solidFill>
                  <a:schemeClr val="tx1"/>
                </a:solidFill>
              </a:rPr>
              <a:t>was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competing</a:t>
            </a:r>
            <a:r>
              <a:rPr lang="es-ES" dirty="0" smtClean="0">
                <a:solidFill>
                  <a:schemeClr val="tx1"/>
                </a:solidFill>
              </a:rPr>
              <a:t> in </a:t>
            </a:r>
            <a:r>
              <a:rPr lang="es-ES" dirty="0" err="1" smtClean="0">
                <a:solidFill>
                  <a:schemeClr val="tx1"/>
                </a:solidFill>
              </a:rPr>
              <a:t>an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athletism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competition</a:t>
            </a:r>
            <a:r>
              <a:rPr lang="es-ES" dirty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when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one</a:t>
            </a:r>
            <a:r>
              <a:rPr lang="es-ES" dirty="0" smtClean="0">
                <a:solidFill>
                  <a:schemeClr val="tx1"/>
                </a:solidFill>
              </a:rPr>
              <a:t> of </a:t>
            </a:r>
            <a:r>
              <a:rPr lang="es-ES" dirty="0" err="1" smtClean="0">
                <a:solidFill>
                  <a:schemeClr val="tx1"/>
                </a:solidFill>
              </a:rPr>
              <a:t>the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competitors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fainted</a:t>
            </a:r>
            <a:r>
              <a:rPr lang="es-ES" dirty="0" smtClean="0">
                <a:solidFill>
                  <a:schemeClr val="tx1"/>
                </a:solidFill>
              </a:rPr>
              <a:t> and hit </a:t>
            </a:r>
            <a:r>
              <a:rPr lang="es-ES" dirty="0" err="1" smtClean="0">
                <a:solidFill>
                  <a:schemeClr val="tx1"/>
                </a:solidFill>
              </a:rPr>
              <a:t>his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face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on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the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floor</a:t>
            </a:r>
            <a:r>
              <a:rPr lang="es-ES" dirty="0" smtClean="0">
                <a:solidFill>
                  <a:schemeClr val="tx1"/>
                </a:solidFill>
              </a:rPr>
              <a:t>. </a:t>
            </a:r>
            <a:r>
              <a:rPr lang="es-ES" dirty="0" err="1" smtClean="0">
                <a:solidFill>
                  <a:schemeClr val="tx1"/>
                </a:solidFill>
              </a:rPr>
              <a:t>The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paramedics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rapidly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assisted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him</a:t>
            </a:r>
            <a:r>
              <a:rPr lang="es-ES" dirty="0" smtClean="0">
                <a:solidFill>
                  <a:schemeClr val="tx1"/>
                </a:solidFill>
              </a:rPr>
              <a:t> and </a:t>
            </a:r>
            <a:r>
              <a:rPr lang="es-ES" dirty="0" err="1" smtClean="0">
                <a:solidFill>
                  <a:schemeClr val="tx1"/>
                </a:solidFill>
              </a:rPr>
              <a:t>took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him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to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an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ambulance</a:t>
            </a:r>
            <a:r>
              <a:rPr lang="es-ES" dirty="0" smtClean="0">
                <a:solidFill>
                  <a:schemeClr val="tx1"/>
                </a:solidFill>
              </a:rPr>
              <a:t>.”</a:t>
            </a:r>
          </a:p>
          <a:p>
            <a:r>
              <a:rPr lang="es-ES" dirty="0" err="1" smtClean="0">
                <a:solidFill>
                  <a:schemeClr val="tx1"/>
                </a:solidFill>
              </a:rPr>
              <a:t>Jessica`s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sister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said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that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her</a:t>
            </a:r>
            <a:r>
              <a:rPr lang="es-ES" dirty="0" smtClean="0">
                <a:solidFill>
                  <a:schemeClr val="tx1"/>
                </a:solidFill>
              </a:rPr>
              <a:t> son </a:t>
            </a:r>
            <a:r>
              <a:rPr lang="es-ES" dirty="0" err="1" smtClean="0">
                <a:solidFill>
                  <a:schemeClr val="tx1"/>
                </a:solidFill>
              </a:rPr>
              <a:t>had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been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competing</a:t>
            </a:r>
            <a:r>
              <a:rPr lang="es-ES" dirty="0" smtClean="0">
                <a:solidFill>
                  <a:schemeClr val="tx1"/>
                </a:solidFill>
              </a:rPr>
              <a:t> in </a:t>
            </a:r>
            <a:r>
              <a:rPr lang="es-ES" dirty="0" err="1" smtClean="0">
                <a:solidFill>
                  <a:schemeClr val="tx1"/>
                </a:solidFill>
              </a:rPr>
              <a:t>an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athletism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competition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when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one</a:t>
            </a:r>
            <a:r>
              <a:rPr lang="es-ES" dirty="0" smtClean="0">
                <a:solidFill>
                  <a:schemeClr val="tx1"/>
                </a:solidFill>
              </a:rPr>
              <a:t> of </a:t>
            </a:r>
            <a:r>
              <a:rPr lang="es-ES" dirty="0" err="1" smtClean="0">
                <a:solidFill>
                  <a:schemeClr val="tx1"/>
                </a:solidFill>
              </a:rPr>
              <a:t>the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competitors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had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fainted</a:t>
            </a:r>
            <a:r>
              <a:rPr lang="es-ES" dirty="0" smtClean="0">
                <a:solidFill>
                  <a:schemeClr val="tx1"/>
                </a:solidFill>
              </a:rPr>
              <a:t> and </a:t>
            </a:r>
            <a:r>
              <a:rPr lang="es-ES" dirty="0" err="1" smtClean="0">
                <a:solidFill>
                  <a:schemeClr val="tx1"/>
                </a:solidFill>
              </a:rPr>
              <a:t>had</a:t>
            </a:r>
            <a:r>
              <a:rPr lang="es-ES" dirty="0" smtClean="0">
                <a:solidFill>
                  <a:schemeClr val="tx1"/>
                </a:solidFill>
              </a:rPr>
              <a:t> hit </a:t>
            </a:r>
            <a:r>
              <a:rPr lang="es-ES" dirty="0" err="1" smtClean="0">
                <a:solidFill>
                  <a:schemeClr val="tx1"/>
                </a:solidFill>
              </a:rPr>
              <a:t>his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face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on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the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floor</a:t>
            </a:r>
            <a:r>
              <a:rPr lang="es-ES" dirty="0" smtClean="0">
                <a:solidFill>
                  <a:schemeClr val="tx1"/>
                </a:solidFill>
              </a:rPr>
              <a:t>. </a:t>
            </a:r>
            <a:r>
              <a:rPr lang="es-ES" dirty="0" err="1" smtClean="0">
                <a:solidFill>
                  <a:schemeClr val="tx1"/>
                </a:solidFill>
              </a:rPr>
              <a:t>The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paramedics</a:t>
            </a:r>
            <a:r>
              <a:rPr lang="es-ES" dirty="0" smtClean="0">
                <a:solidFill>
                  <a:schemeClr val="tx1"/>
                </a:solidFill>
              </a:rPr>
              <a:t>  </a:t>
            </a:r>
            <a:r>
              <a:rPr lang="es-ES" dirty="0" err="1" smtClean="0">
                <a:solidFill>
                  <a:schemeClr val="tx1"/>
                </a:solidFill>
              </a:rPr>
              <a:t>had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rapidly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assisted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him</a:t>
            </a:r>
            <a:r>
              <a:rPr lang="es-ES" dirty="0" smtClean="0">
                <a:solidFill>
                  <a:schemeClr val="tx1"/>
                </a:solidFill>
              </a:rPr>
              <a:t> and </a:t>
            </a:r>
            <a:r>
              <a:rPr lang="es-ES" dirty="0" err="1" smtClean="0">
                <a:solidFill>
                  <a:schemeClr val="tx1"/>
                </a:solidFill>
              </a:rPr>
              <a:t>had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taken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him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to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an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ambulance</a:t>
            </a:r>
            <a:r>
              <a:rPr lang="es-ES" dirty="0" smtClean="0">
                <a:solidFill>
                  <a:schemeClr val="tx1"/>
                </a:solidFill>
              </a:rPr>
              <a:t>.”</a:t>
            </a:r>
            <a:endParaRPr lang="es-E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75472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Hector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told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the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teacher</a:t>
            </a:r>
            <a:r>
              <a:rPr lang="es-ES" dirty="0" smtClean="0">
                <a:solidFill>
                  <a:schemeClr val="tx1"/>
                </a:solidFill>
              </a:rPr>
              <a:t> “ I </a:t>
            </a:r>
            <a:r>
              <a:rPr lang="es-ES" dirty="0" err="1" smtClean="0">
                <a:solidFill>
                  <a:schemeClr val="tx1"/>
                </a:solidFill>
              </a:rPr>
              <a:t>wasn`t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fighting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with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Raùl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when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you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entered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the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classroom</a:t>
            </a:r>
            <a:r>
              <a:rPr lang="es-ES" dirty="0" smtClean="0">
                <a:solidFill>
                  <a:schemeClr val="tx1"/>
                </a:solidFill>
              </a:rPr>
              <a:t>. I </a:t>
            </a:r>
            <a:r>
              <a:rPr lang="es-ES" dirty="0" err="1" smtClean="0">
                <a:solidFill>
                  <a:schemeClr val="tx1"/>
                </a:solidFill>
              </a:rPr>
              <a:t>was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only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joking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with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him</a:t>
            </a:r>
            <a:r>
              <a:rPr lang="es-ES" dirty="0" smtClean="0">
                <a:solidFill>
                  <a:schemeClr val="tx1"/>
                </a:solidFill>
              </a:rPr>
              <a:t>. </a:t>
            </a:r>
            <a:r>
              <a:rPr lang="es-ES" dirty="0" err="1" smtClean="0">
                <a:solidFill>
                  <a:schemeClr val="tx1"/>
                </a:solidFill>
              </a:rPr>
              <a:t>Please</a:t>
            </a:r>
            <a:r>
              <a:rPr lang="es-ES" dirty="0" smtClean="0">
                <a:solidFill>
                  <a:schemeClr val="tx1"/>
                </a:solidFill>
              </a:rPr>
              <a:t>, </a:t>
            </a:r>
            <a:r>
              <a:rPr lang="es-ES" dirty="0" err="1" smtClean="0">
                <a:solidFill>
                  <a:schemeClr val="tx1"/>
                </a:solidFill>
              </a:rPr>
              <a:t>don`t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give</a:t>
            </a:r>
            <a:r>
              <a:rPr lang="es-ES" dirty="0" smtClean="0">
                <a:solidFill>
                  <a:schemeClr val="tx1"/>
                </a:solidFill>
              </a:rPr>
              <a:t> me </a:t>
            </a:r>
            <a:r>
              <a:rPr lang="es-ES" dirty="0" err="1" smtClean="0">
                <a:solidFill>
                  <a:schemeClr val="tx1"/>
                </a:solidFill>
              </a:rPr>
              <a:t>demerits</a:t>
            </a:r>
            <a:r>
              <a:rPr lang="es-ES" dirty="0" smtClean="0">
                <a:solidFill>
                  <a:schemeClr val="tx1"/>
                </a:solidFill>
              </a:rPr>
              <a:t>.”</a:t>
            </a:r>
          </a:p>
          <a:p>
            <a:r>
              <a:rPr lang="es-ES" dirty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She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told</a:t>
            </a:r>
            <a:r>
              <a:rPr lang="es-ES" dirty="0" smtClean="0">
                <a:solidFill>
                  <a:schemeClr val="tx1"/>
                </a:solidFill>
              </a:rPr>
              <a:t> me “ </a:t>
            </a:r>
            <a:r>
              <a:rPr lang="es-ES" dirty="0" err="1" smtClean="0">
                <a:solidFill>
                  <a:schemeClr val="tx1"/>
                </a:solidFill>
              </a:rPr>
              <a:t>My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sister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was</a:t>
            </a:r>
            <a:r>
              <a:rPr lang="es-ES" dirty="0" smtClean="0">
                <a:solidFill>
                  <a:schemeClr val="tx1"/>
                </a:solidFill>
              </a:rPr>
              <a:t> sleeping </a:t>
            </a:r>
            <a:r>
              <a:rPr lang="es-ES" dirty="0" err="1" smtClean="0">
                <a:solidFill>
                  <a:schemeClr val="tx1"/>
                </a:solidFill>
              </a:rPr>
              <a:t>when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the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burglar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entered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our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house</a:t>
            </a:r>
            <a:r>
              <a:rPr lang="es-ES" dirty="0" smtClean="0">
                <a:solidFill>
                  <a:schemeClr val="tx1"/>
                </a:solidFill>
              </a:rPr>
              <a:t>. I </a:t>
            </a:r>
            <a:r>
              <a:rPr lang="es-ES" dirty="0" err="1" smtClean="0">
                <a:solidFill>
                  <a:schemeClr val="tx1"/>
                </a:solidFill>
              </a:rPr>
              <a:t>was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studying</a:t>
            </a:r>
            <a:r>
              <a:rPr lang="es-ES" dirty="0" smtClean="0">
                <a:solidFill>
                  <a:schemeClr val="tx1"/>
                </a:solidFill>
              </a:rPr>
              <a:t> in </a:t>
            </a:r>
            <a:r>
              <a:rPr lang="es-ES" dirty="0" err="1" smtClean="0">
                <a:solidFill>
                  <a:schemeClr val="tx1"/>
                </a:solidFill>
              </a:rPr>
              <a:t>the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studio</a:t>
            </a:r>
            <a:r>
              <a:rPr lang="es-ES" dirty="0" smtClean="0">
                <a:solidFill>
                  <a:schemeClr val="tx1"/>
                </a:solidFill>
              </a:rPr>
              <a:t>  </a:t>
            </a:r>
            <a:r>
              <a:rPr lang="es-ES" dirty="0" err="1" smtClean="0">
                <a:solidFill>
                  <a:schemeClr val="tx1"/>
                </a:solidFill>
              </a:rPr>
              <a:t>when</a:t>
            </a:r>
            <a:r>
              <a:rPr lang="es-ES" dirty="0" smtClean="0">
                <a:solidFill>
                  <a:schemeClr val="tx1"/>
                </a:solidFill>
              </a:rPr>
              <a:t> I </a:t>
            </a:r>
            <a:r>
              <a:rPr lang="es-ES" dirty="0" err="1" smtClean="0">
                <a:solidFill>
                  <a:schemeClr val="tx1"/>
                </a:solidFill>
              </a:rPr>
              <a:t>heard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the</a:t>
            </a:r>
            <a:r>
              <a:rPr lang="es-ES" dirty="0" smtClean="0">
                <a:solidFill>
                  <a:schemeClr val="tx1"/>
                </a:solidFill>
              </a:rPr>
              <a:t> living </a:t>
            </a:r>
            <a:r>
              <a:rPr lang="es-ES" dirty="0" err="1" smtClean="0">
                <a:solidFill>
                  <a:schemeClr val="tx1"/>
                </a:solidFill>
              </a:rPr>
              <a:t>room</a:t>
            </a:r>
            <a:r>
              <a:rPr lang="es-ES" dirty="0" smtClean="0">
                <a:solidFill>
                  <a:schemeClr val="tx1"/>
                </a:solidFill>
              </a:rPr>
              <a:t>  </a:t>
            </a:r>
            <a:r>
              <a:rPr lang="es-ES" dirty="0" err="1" smtClean="0">
                <a:solidFill>
                  <a:schemeClr val="tx1"/>
                </a:solidFill>
              </a:rPr>
              <a:t>door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opening</a:t>
            </a:r>
            <a:r>
              <a:rPr lang="es-ES" dirty="0" smtClean="0">
                <a:solidFill>
                  <a:schemeClr val="tx1"/>
                </a:solidFill>
              </a:rPr>
              <a:t> and </a:t>
            </a:r>
            <a:r>
              <a:rPr lang="es-ES" dirty="0" err="1" smtClean="0">
                <a:solidFill>
                  <a:schemeClr val="tx1"/>
                </a:solidFill>
              </a:rPr>
              <a:t>the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burglar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leaving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the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house</a:t>
            </a:r>
            <a:r>
              <a:rPr lang="es-ES" dirty="0" smtClean="0">
                <a:solidFill>
                  <a:schemeClr val="tx1"/>
                </a:solidFill>
              </a:rPr>
              <a:t>. He </a:t>
            </a:r>
            <a:r>
              <a:rPr lang="es-ES" dirty="0" err="1" smtClean="0">
                <a:solidFill>
                  <a:schemeClr val="tx1"/>
                </a:solidFill>
              </a:rPr>
              <a:t>stole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my</a:t>
            </a:r>
            <a:r>
              <a:rPr lang="es-ES" dirty="0" smtClean="0">
                <a:solidFill>
                  <a:schemeClr val="tx1"/>
                </a:solidFill>
              </a:rPr>
              <a:t> laptop and </a:t>
            </a:r>
            <a:r>
              <a:rPr lang="es-ES" dirty="0" err="1" smtClean="0">
                <a:solidFill>
                  <a:schemeClr val="tx1"/>
                </a:solidFill>
              </a:rPr>
              <a:t>some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ornaments</a:t>
            </a:r>
            <a:r>
              <a:rPr lang="es-ES" dirty="0" smtClean="0">
                <a:solidFill>
                  <a:schemeClr val="tx1"/>
                </a:solidFill>
              </a:rPr>
              <a:t>.</a:t>
            </a:r>
          </a:p>
          <a:p>
            <a:r>
              <a:rPr lang="es-ES" dirty="0">
                <a:solidFill>
                  <a:schemeClr val="tx1"/>
                </a:solidFill>
              </a:rPr>
              <a:t> </a:t>
            </a:r>
            <a:r>
              <a:rPr lang="es-ES" dirty="0" smtClean="0">
                <a:solidFill>
                  <a:schemeClr val="tx1"/>
                </a:solidFill>
              </a:rPr>
              <a:t>Mike </a:t>
            </a:r>
            <a:r>
              <a:rPr lang="es-ES" dirty="0" err="1" smtClean="0">
                <a:solidFill>
                  <a:schemeClr val="tx1"/>
                </a:solidFill>
              </a:rPr>
              <a:t>told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the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guards</a:t>
            </a:r>
            <a:r>
              <a:rPr lang="es-ES" dirty="0" smtClean="0">
                <a:solidFill>
                  <a:schemeClr val="tx1"/>
                </a:solidFill>
              </a:rPr>
              <a:t> “ </a:t>
            </a:r>
            <a:r>
              <a:rPr lang="es-ES" dirty="0" err="1" smtClean="0">
                <a:solidFill>
                  <a:schemeClr val="tx1"/>
                </a:solidFill>
              </a:rPr>
              <a:t>When</a:t>
            </a:r>
            <a:r>
              <a:rPr lang="es-ES" dirty="0" smtClean="0">
                <a:solidFill>
                  <a:schemeClr val="tx1"/>
                </a:solidFill>
              </a:rPr>
              <a:t> I </a:t>
            </a:r>
            <a:r>
              <a:rPr lang="es-ES" dirty="0" err="1" smtClean="0">
                <a:solidFill>
                  <a:schemeClr val="tx1"/>
                </a:solidFill>
              </a:rPr>
              <a:t>came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to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my</a:t>
            </a:r>
            <a:r>
              <a:rPr lang="es-ES" dirty="0" smtClean="0">
                <a:solidFill>
                  <a:schemeClr val="tx1"/>
                </a:solidFill>
              </a:rPr>
              <a:t> car I </a:t>
            </a:r>
            <a:r>
              <a:rPr lang="es-ES" dirty="0" err="1" smtClean="0">
                <a:solidFill>
                  <a:schemeClr val="tx1"/>
                </a:solidFill>
              </a:rPr>
              <a:t>saw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the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thief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inside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it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stealing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my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stereo</a:t>
            </a:r>
            <a:r>
              <a:rPr lang="es-ES" dirty="0" smtClean="0">
                <a:solidFill>
                  <a:schemeClr val="tx1"/>
                </a:solidFill>
              </a:rPr>
              <a:t> and </a:t>
            </a:r>
            <a:r>
              <a:rPr lang="es-ES" dirty="0" err="1" smtClean="0">
                <a:solidFill>
                  <a:schemeClr val="tx1"/>
                </a:solidFill>
              </a:rPr>
              <a:t>some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money</a:t>
            </a:r>
            <a:r>
              <a:rPr lang="es-ES" dirty="0" smtClean="0">
                <a:solidFill>
                  <a:schemeClr val="tx1"/>
                </a:solidFill>
              </a:rPr>
              <a:t> I </a:t>
            </a:r>
            <a:r>
              <a:rPr lang="es-ES" dirty="0" err="1" smtClean="0">
                <a:solidFill>
                  <a:schemeClr val="tx1"/>
                </a:solidFill>
              </a:rPr>
              <a:t>had</a:t>
            </a:r>
            <a:r>
              <a:rPr lang="es-ES" dirty="0" smtClean="0">
                <a:solidFill>
                  <a:schemeClr val="tx1"/>
                </a:solidFill>
              </a:rPr>
              <a:t> in </a:t>
            </a:r>
            <a:r>
              <a:rPr lang="es-ES" dirty="0" err="1" smtClean="0">
                <a:solidFill>
                  <a:schemeClr val="tx1"/>
                </a:solidFill>
              </a:rPr>
              <a:t>the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dashboard</a:t>
            </a:r>
            <a:r>
              <a:rPr lang="es-ES" dirty="0" smtClean="0">
                <a:solidFill>
                  <a:schemeClr val="tx1"/>
                </a:solidFill>
              </a:rPr>
              <a:t>. </a:t>
            </a:r>
            <a:r>
              <a:rPr lang="es-ES" dirty="0" err="1" smtClean="0">
                <a:solidFill>
                  <a:schemeClr val="tx1"/>
                </a:solidFill>
              </a:rPr>
              <a:t>Later</a:t>
            </a:r>
            <a:r>
              <a:rPr lang="es-ES" dirty="0" smtClean="0">
                <a:solidFill>
                  <a:schemeClr val="tx1"/>
                </a:solidFill>
              </a:rPr>
              <a:t> he </a:t>
            </a:r>
            <a:r>
              <a:rPr lang="es-ES" dirty="0" err="1" smtClean="0">
                <a:solidFill>
                  <a:schemeClr val="tx1"/>
                </a:solidFill>
              </a:rPr>
              <a:t>left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with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my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things</a:t>
            </a:r>
            <a:r>
              <a:rPr lang="es-ES" dirty="0" smtClean="0">
                <a:solidFill>
                  <a:schemeClr val="tx1"/>
                </a:solidFill>
              </a:rPr>
              <a:t>.”</a:t>
            </a:r>
          </a:p>
          <a:p>
            <a:r>
              <a:rPr lang="es-ES" dirty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We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told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him</a:t>
            </a:r>
            <a:r>
              <a:rPr lang="es-ES" dirty="0" smtClean="0">
                <a:solidFill>
                  <a:schemeClr val="tx1"/>
                </a:solidFill>
              </a:rPr>
              <a:t> “ </a:t>
            </a:r>
            <a:r>
              <a:rPr lang="es-ES" dirty="0" err="1" smtClean="0">
                <a:solidFill>
                  <a:schemeClr val="tx1"/>
                </a:solidFill>
              </a:rPr>
              <a:t>Our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parents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were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helping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us</a:t>
            </a:r>
            <a:r>
              <a:rPr lang="es-ES" dirty="0" smtClean="0">
                <a:solidFill>
                  <a:schemeClr val="tx1"/>
                </a:solidFill>
              </a:rPr>
              <a:t> in </a:t>
            </a:r>
            <a:r>
              <a:rPr lang="es-ES" dirty="0" err="1" smtClean="0">
                <a:solidFill>
                  <a:schemeClr val="tx1"/>
                </a:solidFill>
              </a:rPr>
              <a:t>our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homework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while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the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gardener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was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mowing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the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lawn</a:t>
            </a:r>
            <a:r>
              <a:rPr lang="es-ES" dirty="0" smtClean="0">
                <a:solidFill>
                  <a:schemeClr val="tx1"/>
                </a:solidFill>
              </a:rPr>
              <a:t>. </a:t>
            </a:r>
            <a:r>
              <a:rPr lang="es-ES" dirty="0" err="1" smtClean="0">
                <a:solidFill>
                  <a:schemeClr val="tx1"/>
                </a:solidFill>
              </a:rPr>
              <a:t>It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was</a:t>
            </a:r>
            <a:r>
              <a:rPr lang="es-ES" dirty="0" smtClean="0">
                <a:solidFill>
                  <a:schemeClr val="tx1"/>
                </a:solidFill>
              </a:rPr>
              <a:t> a </a:t>
            </a:r>
            <a:r>
              <a:rPr lang="es-ES" dirty="0" err="1" smtClean="0">
                <a:solidFill>
                  <a:schemeClr val="tx1"/>
                </a:solidFill>
              </a:rPr>
              <a:t>very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sunny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day</a:t>
            </a:r>
            <a:r>
              <a:rPr lang="es-ES" dirty="0" smtClean="0">
                <a:solidFill>
                  <a:schemeClr val="tx1"/>
                </a:solidFill>
              </a:rPr>
              <a:t>. He </a:t>
            </a:r>
            <a:r>
              <a:rPr lang="es-ES" dirty="0" err="1" smtClean="0">
                <a:solidFill>
                  <a:schemeClr val="tx1"/>
                </a:solidFill>
              </a:rPr>
              <a:t>was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sweating</a:t>
            </a:r>
            <a:r>
              <a:rPr lang="es-ES" dirty="0" smtClean="0">
                <a:solidFill>
                  <a:schemeClr val="tx1"/>
                </a:solidFill>
              </a:rPr>
              <a:t> a </a:t>
            </a:r>
            <a:r>
              <a:rPr lang="es-ES" dirty="0" err="1" smtClean="0">
                <a:solidFill>
                  <a:schemeClr val="tx1"/>
                </a:solidFill>
              </a:rPr>
              <a:t>lot</a:t>
            </a:r>
            <a:r>
              <a:rPr lang="es-ES" dirty="0" smtClean="0">
                <a:solidFill>
                  <a:schemeClr val="tx1"/>
                </a:solidFill>
              </a:rPr>
              <a:t>.”</a:t>
            </a:r>
            <a:endParaRPr lang="es-E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13846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err="1" smtClean="0">
                <a:solidFill>
                  <a:schemeClr val="tx1"/>
                </a:solidFill>
              </a:rPr>
              <a:t>Past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Perfect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Continuous</a:t>
            </a:r>
            <a:r>
              <a:rPr lang="es-ES" dirty="0" smtClean="0">
                <a:solidFill>
                  <a:schemeClr val="tx1"/>
                </a:solidFill>
              </a:rPr>
              <a:t>- </a:t>
            </a:r>
            <a:r>
              <a:rPr lang="es-ES" dirty="0" err="1" smtClean="0">
                <a:solidFill>
                  <a:schemeClr val="tx1"/>
                </a:solidFill>
              </a:rPr>
              <a:t>Past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Perfect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Continuous</a:t>
            </a:r>
            <a:r>
              <a:rPr lang="es-ES" dirty="0" smtClean="0"/>
              <a:t>.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>
                <a:solidFill>
                  <a:schemeClr val="tx1"/>
                </a:solidFill>
              </a:rPr>
              <a:t> Olga </a:t>
            </a:r>
            <a:r>
              <a:rPr lang="es-ES" dirty="0" err="1" smtClean="0">
                <a:solidFill>
                  <a:schemeClr val="tx1"/>
                </a:solidFill>
              </a:rPr>
              <a:t>told</a:t>
            </a:r>
            <a:r>
              <a:rPr lang="es-ES" dirty="0" smtClean="0">
                <a:solidFill>
                  <a:schemeClr val="tx1"/>
                </a:solidFill>
              </a:rPr>
              <a:t> me “ At 3:00 P.M </a:t>
            </a:r>
            <a:r>
              <a:rPr lang="es-ES" dirty="0" err="1" smtClean="0">
                <a:solidFill>
                  <a:schemeClr val="tx1"/>
                </a:solidFill>
              </a:rPr>
              <a:t>yesterday</a:t>
            </a:r>
            <a:r>
              <a:rPr lang="es-ES" dirty="0" smtClean="0">
                <a:solidFill>
                  <a:schemeClr val="tx1"/>
                </a:solidFill>
              </a:rPr>
              <a:t>, I </a:t>
            </a:r>
            <a:r>
              <a:rPr lang="es-ES" dirty="0" err="1" smtClean="0">
                <a:solidFill>
                  <a:schemeClr val="tx1"/>
                </a:solidFill>
              </a:rPr>
              <a:t>had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been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studying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for</a:t>
            </a:r>
            <a:r>
              <a:rPr lang="es-ES" dirty="0" smtClean="0">
                <a:solidFill>
                  <a:schemeClr val="tx1"/>
                </a:solidFill>
              </a:rPr>
              <a:t> more </a:t>
            </a:r>
            <a:r>
              <a:rPr lang="es-ES" dirty="0" err="1" smtClean="0">
                <a:solidFill>
                  <a:schemeClr val="tx1"/>
                </a:solidFill>
              </a:rPr>
              <a:t>than</a:t>
            </a:r>
            <a:r>
              <a:rPr lang="es-ES" dirty="0" smtClean="0">
                <a:solidFill>
                  <a:schemeClr val="tx1"/>
                </a:solidFill>
              </a:rPr>
              <a:t> 5 </a:t>
            </a:r>
            <a:r>
              <a:rPr lang="es-ES" dirty="0" err="1" smtClean="0">
                <a:solidFill>
                  <a:schemeClr val="tx1"/>
                </a:solidFill>
              </a:rPr>
              <a:t>hours</a:t>
            </a:r>
            <a:r>
              <a:rPr lang="es-ES" dirty="0" smtClean="0">
                <a:solidFill>
                  <a:schemeClr val="tx1"/>
                </a:solidFill>
              </a:rPr>
              <a:t>. I </a:t>
            </a:r>
            <a:r>
              <a:rPr lang="es-ES" dirty="0" err="1" smtClean="0">
                <a:solidFill>
                  <a:schemeClr val="tx1"/>
                </a:solidFill>
              </a:rPr>
              <a:t>was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very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tired</a:t>
            </a:r>
            <a:r>
              <a:rPr lang="es-ES" dirty="0" smtClean="0">
                <a:solidFill>
                  <a:schemeClr val="tx1"/>
                </a:solidFill>
              </a:rPr>
              <a:t>. I </a:t>
            </a:r>
            <a:r>
              <a:rPr lang="es-ES" dirty="0" err="1" smtClean="0">
                <a:solidFill>
                  <a:schemeClr val="tx1"/>
                </a:solidFill>
              </a:rPr>
              <a:t>finished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studying</a:t>
            </a:r>
            <a:r>
              <a:rPr lang="es-ES" dirty="0" smtClean="0">
                <a:solidFill>
                  <a:schemeClr val="tx1"/>
                </a:solidFill>
              </a:rPr>
              <a:t> at 6:00 in </a:t>
            </a:r>
            <a:r>
              <a:rPr lang="es-ES" dirty="0" err="1" smtClean="0">
                <a:solidFill>
                  <a:schemeClr val="tx1"/>
                </a:solidFill>
              </a:rPr>
              <a:t>the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evening</a:t>
            </a:r>
            <a:r>
              <a:rPr lang="es-ES" dirty="0" smtClean="0">
                <a:solidFill>
                  <a:schemeClr val="tx1"/>
                </a:solidFill>
              </a:rPr>
              <a:t>.</a:t>
            </a:r>
          </a:p>
          <a:p>
            <a:r>
              <a:rPr lang="es-ES" dirty="0">
                <a:solidFill>
                  <a:schemeClr val="tx1"/>
                </a:solidFill>
              </a:rPr>
              <a:t> </a:t>
            </a:r>
            <a:r>
              <a:rPr lang="es-ES" dirty="0" smtClean="0">
                <a:solidFill>
                  <a:schemeClr val="tx1"/>
                </a:solidFill>
              </a:rPr>
              <a:t>Olga </a:t>
            </a:r>
            <a:r>
              <a:rPr lang="es-ES" dirty="0" err="1" smtClean="0">
                <a:solidFill>
                  <a:schemeClr val="tx1"/>
                </a:solidFill>
              </a:rPr>
              <a:t>told</a:t>
            </a:r>
            <a:r>
              <a:rPr lang="es-ES" dirty="0" smtClean="0">
                <a:solidFill>
                  <a:schemeClr val="tx1"/>
                </a:solidFill>
              </a:rPr>
              <a:t> me </a:t>
            </a:r>
            <a:r>
              <a:rPr lang="es-ES" dirty="0" err="1" smtClean="0">
                <a:solidFill>
                  <a:schemeClr val="tx1"/>
                </a:solidFill>
              </a:rPr>
              <a:t>that</a:t>
            </a:r>
            <a:r>
              <a:rPr lang="es-ES" dirty="0" smtClean="0">
                <a:solidFill>
                  <a:schemeClr val="tx1"/>
                </a:solidFill>
              </a:rPr>
              <a:t> at 3:00 P.M. </a:t>
            </a:r>
            <a:r>
              <a:rPr lang="es-ES" dirty="0" err="1" smtClean="0">
                <a:solidFill>
                  <a:schemeClr val="tx1"/>
                </a:solidFill>
              </a:rPr>
              <a:t>the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day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before</a:t>
            </a:r>
            <a:r>
              <a:rPr lang="es-ES" dirty="0" smtClean="0">
                <a:solidFill>
                  <a:schemeClr val="tx1"/>
                </a:solidFill>
              </a:rPr>
              <a:t>, </a:t>
            </a:r>
            <a:r>
              <a:rPr lang="es-ES" dirty="0" err="1" smtClean="0">
                <a:solidFill>
                  <a:schemeClr val="tx1"/>
                </a:solidFill>
              </a:rPr>
              <a:t>she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had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been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studying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for</a:t>
            </a:r>
            <a:r>
              <a:rPr lang="es-ES" dirty="0" smtClean="0">
                <a:solidFill>
                  <a:schemeClr val="tx1"/>
                </a:solidFill>
              </a:rPr>
              <a:t> more </a:t>
            </a:r>
            <a:r>
              <a:rPr lang="es-ES" dirty="0" err="1" smtClean="0">
                <a:solidFill>
                  <a:schemeClr val="tx1"/>
                </a:solidFill>
              </a:rPr>
              <a:t>than</a:t>
            </a:r>
            <a:r>
              <a:rPr lang="es-ES" dirty="0" smtClean="0">
                <a:solidFill>
                  <a:schemeClr val="tx1"/>
                </a:solidFill>
              </a:rPr>
              <a:t> 6 </a:t>
            </a:r>
            <a:r>
              <a:rPr lang="es-ES" dirty="0" err="1" smtClean="0">
                <a:solidFill>
                  <a:schemeClr val="tx1"/>
                </a:solidFill>
              </a:rPr>
              <a:t>hours</a:t>
            </a:r>
            <a:r>
              <a:rPr lang="es-ES" dirty="0" smtClean="0">
                <a:solidFill>
                  <a:schemeClr val="tx1"/>
                </a:solidFill>
              </a:rPr>
              <a:t>. </a:t>
            </a:r>
            <a:r>
              <a:rPr lang="es-ES" dirty="0" err="1" smtClean="0">
                <a:solidFill>
                  <a:schemeClr val="tx1"/>
                </a:solidFill>
              </a:rPr>
              <a:t>She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had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been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very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tired</a:t>
            </a:r>
            <a:r>
              <a:rPr lang="es-ES" dirty="0" smtClean="0">
                <a:solidFill>
                  <a:schemeClr val="tx1"/>
                </a:solidFill>
              </a:rPr>
              <a:t>. </a:t>
            </a:r>
            <a:r>
              <a:rPr lang="es-ES" dirty="0" err="1" smtClean="0">
                <a:solidFill>
                  <a:schemeClr val="tx1"/>
                </a:solidFill>
              </a:rPr>
              <a:t>She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had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finished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studying</a:t>
            </a:r>
            <a:r>
              <a:rPr lang="es-ES" dirty="0" smtClean="0">
                <a:solidFill>
                  <a:schemeClr val="tx1"/>
                </a:solidFill>
              </a:rPr>
              <a:t> at 6:00 in </a:t>
            </a:r>
            <a:r>
              <a:rPr lang="es-ES" dirty="0" err="1" smtClean="0">
                <a:solidFill>
                  <a:schemeClr val="tx1"/>
                </a:solidFill>
              </a:rPr>
              <a:t>the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evening</a:t>
            </a:r>
            <a:r>
              <a:rPr lang="es-ES" dirty="0" smtClean="0">
                <a:solidFill>
                  <a:schemeClr val="tx1"/>
                </a:solidFill>
              </a:rPr>
              <a:t>.</a:t>
            </a:r>
          </a:p>
          <a:p>
            <a:r>
              <a:rPr lang="es-ES" dirty="0">
                <a:solidFill>
                  <a:schemeClr val="tx1"/>
                </a:solidFill>
              </a:rPr>
              <a:t> </a:t>
            </a:r>
            <a:r>
              <a:rPr lang="es-ES" dirty="0" smtClean="0">
                <a:solidFill>
                  <a:schemeClr val="tx1"/>
                </a:solidFill>
              </a:rPr>
              <a:t>Marco </a:t>
            </a:r>
            <a:r>
              <a:rPr lang="es-ES" dirty="0" err="1" smtClean="0">
                <a:solidFill>
                  <a:schemeClr val="tx1"/>
                </a:solidFill>
              </a:rPr>
              <a:t>told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his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mom</a:t>
            </a:r>
            <a:r>
              <a:rPr lang="es-ES" dirty="0" smtClean="0">
                <a:solidFill>
                  <a:schemeClr val="tx1"/>
                </a:solidFill>
              </a:rPr>
              <a:t> “ </a:t>
            </a:r>
            <a:r>
              <a:rPr lang="es-ES" dirty="0" err="1" smtClean="0">
                <a:solidFill>
                  <a:schemeClr val="tx1"/>
                </a:solidFill>
              </a:rPr>
              <a:t>It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was</a:t>
            </a:r>
            <a:r>
              <a:rPr lang="es-ES" dirty="0" smtClean="0">
                <a:solidFill>
                  <a:schemeClr val="tx1"/>
                </a:solidFill>
              </a:rPr>
              <a:t> a </a:t>
            </a:r>
            <a:r>
              <a:rPr lang="es-ES" dirty="0" err="1" smtClean="0">
                <a:solidFill>
                  <a:schemeClr val="tx1"/>
                </a:solidFill>
              </a:rPr>
              <a:t>very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long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trip</a:t>
            </a:r>
            <a:r>
              <a:rPr lang="es-ES" dirty="0" smtClean="0">
                <a:solidFill>
                  <a:schemeClr val="tx1"/>
                </a:solidFill>
              </a:rPr>
              <a:t>. At 4:00 P.M. </a:t>
            </a:r>
            <a:r>
              <a:rPr lang="es-ES" dirty="0" err="1" smtClean="0">
                <a:solidFill>
                  <a:schemeClr val="tx1"/>
                </a:solidFill>
              </a:rPr>
              <a:t>last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Monday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we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had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already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been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driving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since</a:t>
            </a:r>
            <a:r>
              <a:rPr lang="es-ES" dirty="0" smtClean="0">
                <a:solidFill>
                  <a:schemeClr val="tx1"/>
                </a:solidFill>
              </a:rPr>
              <a:t> 11:00 A.M. </a:t>
            </a:r>
            <a:r>
              <a:rPr lang="es-ES" dirty="0" err="1" smtClean="0">
                <a:solidFill>
                  <a:schemeClr val="tx1"/>
                </a:solidFill>
              </a:rPr>
              <a:t>We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arrived</a:t>
            </a:r>
            <a:r>
              <a:rPr lang="es-ES" dirty="0" smtClean="0">
                <a:solidFill>
                  <a:schemeClr val="tx1"/>
                </a:solidFill>
              </a:rPr>
              <a:t> home at 7:00 P.M.</a:t>
            </a:r>
          </a:p>
          <a:p>
            <a:r>
              <a:rPr lang="es-ES" dirty="0">
                <a:solidFill>
                  <a:schemeClr val="tx1"/>
                </a:solidFill>
              </a:rPr>
              <a:t> </a:t>
            </a:r>
            <a:r>
              <a:rPr lang="es-ES" dirty="0" smtClean="0">
                <a:solidFill>
                  <a:schemeClr val="tx1"/>
                </a:solidFill>
              </a:rPr>
              <a:t>Marco </a:t>
            </a:r>
            <a:r>
              <a:rPr lang="es-ES" dirty="0" err="1" smtClean="0">
                <a:solidFill>
                  <a:schemeClr val="tx1"/>
                </a:solidFill>
              </a:rPr>
              <a:t>told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his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mom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that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it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had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been</a:t>
            </a:r>
            <a:r>
              <a:rPr lang="es-ES" dirty="0" smtClean="0">
                <a:solidFill>
                  <a:schemeClr val="tx1"/>
                </a:solidFill>
              </a:rPr>
              <a:t> a </a:t>
            </a:r>
            <a:r>
              <a:rPr lang="es-ES" dirty="0" err="1" smtClean="0">
                <a:solidFill>
                  <a:schemeClr val="tx1"/>
                </a:solidFill>
              </a:rPr>
              <a:t>very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long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trip</a:t>
            </a:r>
            <a:r>
              <a:rPr lang="es-ES" dirty="0" smtClean="0">
                <a:solidFill>
                  <a:schemeClr val="tx1"/>
                </a:solidFill>
              </a:rPr>
              <a:t>. At 4:00 P.M. </a:t>
            </a:r>
            <a:r>
              <a:rPr lang="es-ES" dirty="0" err="1" smtClean="0">
                <a:solidFill>
                  <a:schemeClr val="tx1"/>
                </a:solidFill>
              </a:rPr>
              <a:t>the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previous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Monday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they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had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already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been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driving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since</a:t>
            </a:r>
            <a:r>
              <a:rPr lang="es-ES" dirty="0" smtClean="0">
                <a:solidFill>
                  <a:schemeClr val="tx1"/>
                </a:solidFill>
              </a:rPr>
              <a:t> 11:00 A.M. </a:t>
            </a:r>
            <a:r>
              <a:rPr lang="es-ES" dirty="0" err="1" smtClean="0">
                <a:solidFill>
                  <a:schemeClr val="tx1"/>
                </a:solidFill>
              </a:rPr>
              <a:t>They</a:t>
            </a:r>
            <a:r>
              <a:rPr lang="es-ES" dirty="0" smtClean="0">
                <a:solidFill>
                  <a:schemeClr val="tx1"/>
                </a:solidFill>
              </a:rPr>
              <a:t>  </a:t>
            </a:r>
            <a:r>
              <a:rPr lang="es-ES" dirty="0" err="1" smtClean="0">
                <a:solidFill>
                  <a:schemeClr val="tx1"/>
                </a:solidFill>
              </a:rPr>
              <a:t>had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arrived</a:t>
            </a:r>
            <a:r>
              <a:rPr lang="es-ES" dirty="0" smtClean="0">
                <a:solidFill>
                  <a:schemeClr val="tx1"/>
                </a:solidFill>
              </a:rPr>
              <a:t> home at 7:00 P.M. </a:t>
            </a:r>
            <a:endParaRPr lang="es-E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6590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s-ES" dirty="0" smtClean="0"/>
              <a:t> </a:t>
            </a:r>
            <a:r>
              <a:rPr lang="es-ES" dirty="0" err="1" smtClean="0">
                <a:solidFill>
                  <a:schemeClr val="tx1"/>
                </a:solidFill>
              </a:rPr>
              <a:t>She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told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her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husband</a:t>
            </a:r>
            <a:r>
              <a:rPr lang="es-ES" dirty="0" smtClean="0">
                <a:solidFill>
                  <a:schemeClr val="tx1"/>
                </a:solidFill>
              </a:rPr>
              <a:t> “ I </a:t>
            </a:r>
            <a:r>
              <a:rPr lang="es-ES" dirty="0" err="1" smtClean="0">
                <a:solidFill>
                  <a:schemeClr val="tx1"/>
                </a:solidFill>
              </a:rPr>
              <a:t>had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been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cleaning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the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house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for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hours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when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you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arrived</a:t>
            </a:r>
            <a:r>
              <a:rPr lang="es-ES" dirty="0" smtClean="0">
                <a:solidFill>
                  <a:schemeClr val="tx1"/>
                </a:solidFill>
              </a:rPr>
              <a:t> home. </a:t>
            </a:r>
            <a:r>
              <a:rPr lang="es-ES" dirty="0" err="1" smtClean="0">
                <a:solidFill>
                  <a:schemeClr val="tx1"/>
                </a:solidFill>
              </a:rPr>
              <a:t>Then</a:t>
            </a:r>
            <a:r>
              <a:rPr lang="es-ES" dirty="0" smtClean="0">
                <a:solidFill>
                  <a:schemeClr val="tx1"/>
                </a:solidFill>
              </a:rPr>
              <a:t> I </a:t>
            </a:r>
            <a:r>
              <a:rPr lang="es-ES" dirty="0" err="1" smtClean="0">
                <a:solidFill>
                  <a:schemeClr val="tx1"/>
                </a:solidFill>
              </a:rPr>
              <a:t>had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to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cook</a:t>
            </a:r>
            <a:r>
              <a:rPr lang="es-ES" dirty="0" smtClean="0">
                <a:solidFill>
                  <a:schemeClr val="tx1"/>
                </a:solidFill>
              </a:rPr>
              <a:t> lunch.”</a:t>
            </a:r>
          </a:p>
          <a:p>
            <a:r>
              <a:rPr lang="es-ES" dirty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My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father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told</a:t>
            </a:r>
            <a:r>
              <a:rPr lang="es-ES" dirty="0" smtClean="0">
                <a:solidFill>
                  <a:schemeClr val="tx1"/>
                </a:solidFill>
              </a:rPr>
              <a:t> me “ Juan </a:t>
            </a:r>
            <a:r>
              <a:rPr lang="es-ES" dirty="0" err="1" smtClean="0">
                <a:solidFill>
                  <a:schemeClr val="tx1"/>
                </a:solidFill>
              </a:rPr>
              <a:t>had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n`t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been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studying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when</a:t>
            </a:r>
            <a:r>
              <a:rPr lang="es-ES" dirty="0" smtClean="0">
                <a:solidFill>
                  <a:schemeClr val="tx1"/>
                </a:solidFill>
              </a:rPr>
              <a:t> I </a:t>
            </a:r>
            <a:r>
              <a:rPr lang="es-ES" dirty="0" err="1" smtClean="0">
                <a:solidFill>
                  <a:schemeClr val="tx1"/>
                </a:solidFill>
              </a:rPr>
              <a:t>arrived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to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the</a:t>
            </a:r>
            <a:r>
              <a:rPr lang="es-ES" dirty="0" smtClean="0">
                <a:solidFill>
                  <a:schemeClr val="tx1"/>
                </a:solidFill>
              </a:rPr>
              <a:t> office. He </a:t>
            </a:r>
            <a:r>
              <a:rPr lang="es-ES" dirty="0" err="1" smtClean="0">
                <a:solidFill>
                  <a:schemeClr val="tx1"/>
                </a:solidFill>
              </a:rPr>
              <a:t>had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been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chatting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with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his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friends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on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the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computer</a:t>
            </a:r>
            <a:r>
              <a:rPr lang="es-ES" dirty="0" smtClean="0">
                <a:solidFill>
                  <a:schemeClr val="tx1"/>
                </a:solidFill>
              </a:rPr>
              <a:t>.”</a:t>
            </a:r>
          </a:p>
          <a:p>
            <a:r>
              <a:rPr lang="es-ES" dirty="0">
                <a:solidFill>
                  <a:schemeClr val="tx1"/>
                </a:solidFill>
              </a:rPr>
              <a:t> </a:t>
            </a:r>
            <a:r>
              <a:rPr lang="es-ES" dirty="0" smtClean="0">
                <a:solidFill>
                  <a:schemeClr val="tx1"/>
                </a:solidFill>
              </a:rPr>
              <a:t>Fernando </a:t>
            </a:r>
            <a:r>
              <a:rPr lang="es-ES" dirty="0" err="1" smtClean="0">
                <a:solidFill>
                  <a:schemeClr val="tx1"/>
                </a:solidFill>
              </a:rPr>
              <a:t>said</a:t>
            </a:r>
            <a:r>
              <a:rPr lang="es-ES" dirty="0" smtClean="0">
                <a:solidFill>
                  <a:schemeClr val="tx1"/>
                </a:solidFill>
              </a:rPr>
              <a:t> “ </a:t>
            </a:r>
            <a:r>
              <a:rPr lang="es-ES" dirty="0" err="1" smtClean="0">
                <a:solidFill>
                  <a:schemeClr val="tx1"/>
                </a:solidFill>
              </a:rPr>
              <a:t>The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teacher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had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been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explaining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the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topic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for</a:t>
            </a:r>
            <a:r>
              <a:rPr lang="es-ES" dirty="0" smtClean="0">
                <a:solidFill>
                  <a:schemeClr val="tx1"/>
                </a:solidFill>
              </a:rPr>
              <a:t> more </a:t>
            </a:r>
            <a:r>
              <a:rPr lang="es-ES" dirty="0" err="1" smtClean="0">
                <a:solidFill>
                  <a:schemeClr val="tx1"/>
                </a:solidFill>
              </a:rPr>
              <a:t>than</a:t>
            </a:r>
            <a:r>
              <a:rPr lang="es-ES" dirty="0" smtClean="0">
                <a:solidFill>
                  <a:schemeClr val="tx1"/>
                </a:solidFill>
              </a:rPr>
              <a:t> 1 </a:t>
            </a:r>
            <a:r>
              <a:rPr lang="es-ES" dirty="0" err="1" smtClean="0">
                <a:solidFill>
                  <a:schemeClr val="tx1"/>
                </a:solidFill>
              </a:rPr>
              <a:t>hour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when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you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arrived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to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the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classroom</a:t>
            </a:r>
            <a:r>
              <a:rPr lang="es-ES" dirty="0" smtClean="0">
                <a:solidFill>
                  <a:schemeClr val="tx1"/>
                </a:solidFill>
              </a:rPr>
              <a:t>.”</a:t>
            </a:r>
          </a:p>
          <a:p>
            <a:r>
              <a:rPr lang="es-ES" dirty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My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boss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told</a:t>
            </a:r>
            <a:r>
              <a:rPr lang="es-ES" dirty="0" smtClean="0">
                <a:solidFill>
                  <a:schemeClr val="tx1"/>
                </a:solidFill>
              </a:rPr>
              <a:t> me “ </a:t>
            </a:r>
            <a:r>
              <a:rPr lang="es-ES" dirty="0" err="1" smtClean="0">
                <a:solidFill>
                  <a:schemeClr val="tx1"/>
                </a:solidFill>
              </a:rPr>
              <a:t>Yesterday</a:t>
            </a:r>
            <a:r>
              <a:rPr lang="es-ES" dirty="0" smtClean="0">
                <a:solidFill>
                  <a:schemeClr val="tx1"/>
                </a:solidFill>
              </a:rPr>
              <a:t> at 1:00 P.M. </a:t>
            </a:r>
            <a:r>
              <a:rPr lang="es-ES" dirty="0" err="1" smtClean="0">
                <a:solidFill>
                  <a:schemeClr val="tx1"/>
                </a:solidFill>
              </a:rPr>
              <a:t>the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production</a:t>
            </a:r>
            <a:r>
              <a:rPr lang="es-ES" dirty="0" smtClean="0">
                <a:solidFill>
                  <a:schemeClr val="tx1"/>
                </a:solidFill>
              </a:rPr>
              <a:t> line </a:t>
            </a:r>
            <a:r>
              <a:rPr lang="es-ES" dirty="0" err="1" smtClean="0">
                <a:solidFill>
                  <a:schemeClr val="tx1"/>
                </a:solidFill>
              </a:rPr>
              <a:t>hadn`t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been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working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to</a:t>
            </a:r>
            <a:r>
              <a:rPr lang="es-ES" dirty="0" smtClean="0">
                <a:solidFill>
                  <a:schemeClr val="tx1"/>
                </a:solidFill>
              </a:rPr>
              <a:t> 100%. </a:t>
            </a:r>
            <a:r>
              <a:rPr lang="es-ES" dirty="0" err="1" smtClean="0">
                <a:solidFill>
                  <a:schemeClr val="tx1"/>
                </a:solidFill>
              </a:rPr>
              <a:t>It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had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problems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with</a:t>
            </a:r>
            <a:r>
              <a:rPr lang="es-ES" dirty="0" smtClean="0">
                <a:solidFill>
                  <a:schemeClr val="tx1"/>
                </a:solidFill>
              </a:rPr>
              <a:t> 2 of </a:t>
            </a:r>
            <a:r>
              <a:rPr lang="es-ES" dirty="0" err="1" smtClean="0">
                <a:solidFill>
                  <a:schemeClr val="tx1"/>
                </a:solidFill>
              </a:rPr>
              <a:t>the</a:t>
            </a:r>
            <a:r>
              <a:rPr lang="es-ES" dirty="0" smtClean="0">
                <a:solidFill>
                  <a:schemeClr val="tx1"/>
                </a:solidFill>
              </a:rPr>
              <a:t> machines. </a:t>
            </a:r>
            <a:r>
              <a:rPr lang="es-ES" dirty="0" err="1" smtClean="0">
                <a:solidFill>
                  <a:schemeClr val="tx1"/>
                </a:solidFill>
              </a:rPr>
              <a:t>They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were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repaired</a:t>
            </a:r>
            <a:r>
              <a:rPr lang="es-ES" dirty="0" smtClean="0">
                <a:solidFill>
                  <a:schemeClr val="tx1"/>
                </a:solidFill>
              </a:rPr>
              <a:t> late at </a:t>
            </a:r>
            <a:r>
              <a:rPr lang="es-ES" dirty="0" err="1" smtClean="0">
                <a:solidFill>
                  <a:schemeClr val="tx1"/>
                </a:solidFill>
              </a:rPr>
              <a:t>night</a:t>
            </a:r>
            <a:r>
              <a:rPr lang="es-ES" dirty="0" smtClean="0">
                <a:solidFill>
                  <a:schemeClr val="tx1"/>
                </a:solidFill>
              </a:rPr>
              <a:t>.”</a:t>
            </a:r>
          </a:p>
          <a:p>
            <a:r>
              <a:rPr lang="es-ES" dirty="0">
                <a:solidFill>
                  <a:schemeClr val="tx1"/>
                </a:solidFill>
              </a:rPr>
              <a:t> </a:t>
            </a:r>
            <a:r>
              <a:rPr lang="es-ES" dirty="0" smtClean="0">
                <a:solidFill>
                  <a:schemeClr val="tx1"/>
                </a:solidFill>
              </a:rPr>
              <a:t>Marco </a:t>
            </a:r>
            <a:r>
              <a:rPr lang="es-ES" dirty="0" err="1" smtClean="0">
                <a:solidFill>
                  <a:schemeClr val="tx1"/>
                </a:solidFill>
              </a:rPr>
              <a:t>said</a:t>
            </a:r>
            <a:r>
              <a:rPr lang="es-ES" dirty="0" smtClean="0">
                <a:solidFill>
                  <a:schemeClr val="tx1"/>
                </a:solidFill>
              </a:rPr>
              <a:t> “ I </a:t>
            </a:r>
            <a:r>
              <a:rPr lang="es-ES" dirty="0" err="1" smtClean="0">
                <a:solidFill>
                  <a:schemeClr val="tx1"/>
                </a:solidFill>
              </a:rPr>
              <a:t>hadn`t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been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doing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exercise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everyday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by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the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end</a:t>
            </a:r>
            <a:r>
              <a:rPr lang="es-ES" dirty="0" smtClean="0">
                <a:solidFill>
                  <a:schemeClr val="tx1"/>
                </a:solidFill>
              </a:rPr>
              <a:t> of </a:t>
            </a:r>
            <a:r>
              <a:rPr lang="es-ES" dirty="0" err="1" smtClean="0">
                <a:solidFill>
                  <a:schemeClr val="tx1"/>
                </a:solidFill>
              </a:rPr>
              <a:t>last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year</a:t>
            </a:r>
            <a:r>
              <a:rPr lang="es-ES" dirty="0" smtClean="0">
                <a:solidFill>
                  <a:schemeClr val="tx1"/>
                </a:solidFill>
              </a:rPr>
              <a:t>. I </a:t>
            </a:r>
            <a:r>
              <a:rPr lang="es-ES" dirty="0" err="1" smtClean="0">
                <a:solidFill>
                  <a:schemeClr val="tx1"/>
                </a:solidFill>
              </a:rPr>
              <a:t>began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exercising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everyday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since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last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January</a:t>
            </a:r>
            <a:r>
              <a:rPr lang="es-ES" dirty="0" smtClean="0">
                <a:solidFill>
                  <a:schemeClr val="tx1"/>
                </a:solidFill>
              </a:rPr>
              <a:t> 10th.”</a:t>
            </a:r>
            <a:endParaRPr lang="es-E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886134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dirty="0" err="1" smtClean="0">
                <a:solidFill>
                  <a:schemeClr val="tx1"/>
                </a:solidFill>
              </a:rPr>
              <a:t>Shifting</a:t>
            </a:r>
            <a:r>
              <a:rPr lang="es-ES" dirty="0" smtClean="0">
                <a:solidFill>
                  <a:schemeClr val="tx1"/>
                </a:solidFill>
              </a:rPr>
              <a:t> of </a:t>
            </a:r>
            <a:r>
              <a:rPr lang="es-ES" dirty="0" err="1" smtClean="0">
                <a:solidFill>
                  <a:schemeClr val="tx1"/>
                </a:solidFill>
              </a:rPr>
              <a:t>Modals</a:t>
            </a:r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Will</a:t>
            </a:r>
            <a:r>
              <a:rPr lang="es-ES" dirty="0" smtClean="0">
                <a:solidFill>
                  <a:schemeClr val="tx1"/>
                </a:solidFill>
              </a:rPr>
              <a:t> --- </a:t>
            </a:r>
            <a:r>
              <a:rPr lang="es-ES" dirty="0" err="1" smtClean="0">
                <a:solidFill>
                  <a:schemeClr val="tx1"/>
                </a:solidFill>
              </a:rPr>
              <a:t>would</a:t>
            </a:r>
            <a:endParaRPr lang="es-ES" dirty="0" smtClean="0">
              <a:solidFill>
                <a:schemeClr val="tx1"/>
              </a:solidFill>
            </a:endParaRPr>
          </a:p>
          <a:p>
            <a:r>
              <a:rPr lang="es-ES" dirty="0">
                <a:solidFill>
                  <a:schemeClr val="tx1"/>
                </a:solidFill>
              </a:rPr>
              <a:t> </a:t>
            </a:r>
            <a:r>
              <a:rPr lang="es-ES" dirty="0" smtClean="0">
                <a:solidFill>
                  <a:schemeClr val="tx1"/>
                </a:solidFill>
              </a:rPr>
              <a:t>Can --- </a:t>
            </a:r>
            <a:r>
              <a:rPr lang="es-ES" dirty="0" err="1" smtClean="0">
                <a:solidFill>
                  <a:schemeClr val="tx1"/>
                </a:solidFill>
              </a:rPr>
              <a:t>Could</a:t>
            </a:r>
            <a:endParaRPr lang="es-ES" dirty="0" smtClean="0">
              <a:solidFill>
                <a:schemeClr val="tx1"/>
              </a:solidFill>
            </a:endParaRPr>
          </a:p>
          <a:p>
            <a:r>
              <a:rPr lang="es-ES" dirty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May</a:t>
            </a:r>
            <a:r>
              <a:rPr lang="es-ES" dirty="0" smtClean="0">
                <a:solidFill>
                  <a:schemeClr val="tx1"/>
                </a:solidFill>
              </a:rPr>
              <a:t> --- </a:t>
            </a:r>
            <a:r>
              <a:rPr lang="es-ES" dirty="0" err="1" smtClean="0">
                <a:solidFill>
                  <a:schemeClr val="tx1"/>
                </a:solidFill>
              </a:rPr>
              <a:t>might</a:t>
            </a:r>
            <a:endParaRPr lang="es-ES" dirty="0" smtClean="0">
              <a:solidFill>
                <a:schemeClr val="tx1"/>
              </a:solidFill>
            </a:endParaRPr>
          </a:p>
          <a:p>
            <a:r>
              <a:rPr lang="es-ES" dirty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must</a:t>
            </a:r>
            <a:r>
              <a:rPr lang="es-ES" dirty="0" smtClean="0">
                <a:solidFill>
                  <a:schemeClr val="tx1"/>
                </a:solidFill>
              </a:rPr>
              <a:t> --- </a:t>
            </a:r>
            <a:r>
              <a:rPr lang="es-ES" dirty="0" err="1" smtClean="0">
                <a:solidFill>
                  <a:schemeClr val="tx1"/>
                </a:solidFill>
              </a:rPr>
              <a:t>had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to</a:t>
            </a:r>
            <a:endParaRPr lang="es-ES" dirty="0" smtClean="0">
              <a:solidFill>
                <a:schemeClr val="tx1"/>
              </a:solidFill>
            </a:endParaRPr>
          </a:p>
          <a:p>
            <a:r>
              <a:rPr lang="es-ES" dirty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need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to</a:t>
            </a:r>
            <a:r>
              <a:rPr lang="es-ES" dirty="0" smtClean="0">
                <a:solidFill>
                  <a:schemeClr val="tx1"/>
                </a:solidFill>
              </a:rPr>
              <a:t> --- </a:t>
            </a:r>
            <a:r>
              <a:rPr lang="es-ES" dirty="0" err="1" smtClean="0">
                <a:solidFill>
                  <a:schemeClr val="tx1"/>
                </a:solidFill>
              </a:rPr>
              <a:t>needed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to</a:t>
            </a:r>
            <a:endParaRPr lang="es-ES" dirty="0" smtClean="0">
              <a:solidFill>
                <a:schemeClr val="tx1"/>
              </a:solidFill>
            </a:endParaRPr>
          </a:p>
          <a:p>
            <a:r>
              <a:rPr lang="es-ES" dirty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have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to</a:t>
            </a:r>
            <a:r>
              <a:rPr lang="es-ES" dirty="0" smtClean="0">
                <a:solidFill>
                  <a:schemeClr val="tx1"/>
                </a:solidFill>
              </a:rPr>
              <a:t> --- </a:t>
            </a:r>
            <a:r>
              <a:rPr lang="es-ES" dirty="0" err="1" smtClean="0">
                <a:solidFill>
                  <a:schemeClr val="tx1"/>
                </a:solidFill>
              </a:rPr>
              <a:t>had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to</a:t>
            </a:r>
            <a:endParaRPr lang="es-ES" dirty="0" smtClean="0">
              <a:solidFill>
                <a:schemeClr val="tx1"/>
              </a:solidFill>
            </a:endParaRPr>
          </a:p>
          <a:p>
            <a:r>
              <a:rPr lang="es-ES" dirty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should</a:t>
            </a:r>
            <a:r>
              <a:rPr lang="es-ES" dirty="0" smtClean="0">
                <a:solidFill>
                  <a:schemeClr val="tx1"/>
                </a:solidFill>
              </a:rPr>
              <a:t> --- </a:t>
            </a:r>
            <a:r>
              <a:rPr lang="es-ES" dirty="0" err="1" smtClean="0">
                <a:solidFill>
                  <a:schemeClr val="tx1"/>
                </a:solidFill>
              </a:rPr>
              <a:t>should</a:t>
            </a:r>
            <a:endParaRPr lang="es-ES" dirty="0" smtClean="0">
              <a:solidFill>
                <a:schemeClr val="tx1"/>
              </a:solidFill>
            </a:endParaRPr>
          </a:p>
          <a:p>
            <a:endParaRPr lang="es-ES" dirty="0" smtClean="0"/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6083667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dirty="0" err="1" smtClean="0">
                <a:solidFill>
                  <a:schemeClr val="tx1"/>
                </a:solidFill>
              </a:rPr>
              <a:t>Expressions</a:t>
            </a:r>
            <a:r>
              <a:rPr lang="es-ES" dirty="0" smtClean="0">
                <a:solidFill>
                  <a:schemeClr val="tx1"/>
                </a:solidFill>
              </a:rPr>
              <a:t>:</a:t>
            </a:r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s-ES" dirty="0" smtClean="0"/>
              <a:t> </a:t>
            </a:r>
            <a:r>
              <a:rPr lang="es-ES" dirty="0" err="1" smtClean="0">
                <a:solidFill>
                  <a:schemeClr val="tx1"/>
                </a:solidFill>
              </a:rPr>
              <a:t>Yesterday</a:t>
            </a:r>
            <a:r>
              <a:rPr lang="es-ES" dirty="0" smtClean="0">
                <a:solidFill>
                  <a:schemeClr val="tx1"/>
                </a:solidFill>
              </a:rPr>
              <a:t> ---- </a:t>
            </a:r>
            <a:r>
              <a:rPr lang="es-ES" dirty="0" err="1" smtClean="0">
                <a:solidFill>
                  <a:schemeClr val="tx1"/>
                </a:solidFill>
              </a:rPr>
              <a:t>The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day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before</a:t>
            </a:r>
            <a:r>
              <a:rPr lang="es-ES" dirty="0" smtClean="0">
                <a:solidFill>
                  <a:schemeClr val="tx1"/>
                </a:solidFill>
              </a:rPr>
              <a:t> / </a:t>
            </a:r>
            <a:r>
              <a:rPr lang="es-ES" dirty="0" err="1" smtClean="0">
                <a:solidFill>
                  <a:schemeClr val="tx1"/>
                </a:solidFill>
              </a:rPr>
              <a:t>The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previous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day</a:t>
            </a:r>
            <a:endParaRPr lang="es-ES" dirty="0" smtClean="0">
              <a:solidFill>
                <a:schemeClr val="tx1"/>
              </a:solidFill>
            </a:endParaRPr>
          </a:p>
          <a:p>
            <a:r>
              <a:rPr lang="es-ES" dirty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Tomorrow</a:t>
            </a:r>
            <a:r>
              <a:rPr lang="es-ES" dirty="0" smtClean="0">
                <a:solidFill>
                  <a:schemeClr val="tx1"/>
                </a:solidFill>
              </a:rPr>
              <a:t> --- - </a:t>
            </a:r>
            <a:r>
              <a:rPr lang="es-ES" dirty="0" err="1" smtClean="0">
                <a:solidFill>
                  <a:schemeClr val="tx1"/>
                </a:solidFill>
              </a:rPr>
              <a:t>The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day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after</a:t>
            </a:r>
            <a:r>
              <a:rPr lang="es-ES" dirty="0" smtClean="0">
                <a:solidFill>
                  <a:schemeClr val="tx1"/>
                </a:solidFill>
              </a:rPr>
              <a:t>/  </a:t>
            </a:r>
            <a:r>
              <a:rPr lang="es-ES" dirty="0" err="1" smtClean="0">
                <a:solidFill>
                  <a:schemeClr val="tx1"/>
                </a:solidFill>
              </a:rPr>
              <a:t>The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following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day</a:t>
            </a:r>
            <a:endParaRPr lang="es-ES" dirty="0" smtClean="0">
              <a:solidFill>
                <a:schemeClr val="tx1"/>
              </a:solidFill>
            </a:endParaRPr>
          </a:p>
          <a:p>
            <a:r>
              <a:rPr lang="es-ES" dirty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Today</a:t>
            </a:r>
            <a:r>
              <a:rPr lang="es-ES" dirty="0" smtClean="0">
                <a:solidFill>
                  <a:schemeClr val="tx1"/>
                </a:solidFill>
              </a:rPr>
              <a:t> ---- </a:t>
            </a:r>
            <a:r>
              <a:rPr lang="es-ES" dirty="0" err="1" smtClean="0">
                <a:solidFill>
                  <a:schemeClr val="tx1"/>
                </a:solidFill>
              </a:rPr>
              <a:t>That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day</a:t>
            </a:r>
            <a:endParaRPr lang="es-ES" dirty="0" smtClean="0">
              <a:solidFill>
                <a:schemeClr val="tx1"/>
              </a:solidFill>
            </a:endParaRPr>
          </a:p>
          <a:p>
            <a:r>
              <a:rPr lang="es-ES" dirty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Right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now</a:t>
            </a:r>
            <a:r>
              <a:rPr lang="es-ES" dirty="0" smtClean="0">
                <a:solidFill>
                  <a:schemeClr val="tx1"/>
                </a:solidFill>
              </a:rPr>
              <a:t> ---- At </a:t>
            </a:r>
            <a:r>
              <a:rPr lang="es-ES" dirty="0" err="1" smtClean="0">
                <a:solidFill>
                  <a:schemeClr val="tx1"/>
                </a:solidFill>
              </a:rPr>
              <a:t>the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smtClean="0">
                <a:solidFill>
                  <a:schemeClr val="tx1"/>
                </a:solidFill>
              </a:rPr>
              <a:t>moment</a:t>
            </a:r>
            <a:endParaRPr lang="es-ES" dirty="0" smtClean="0">
              <a:solidFill>
                <a:schemeClr val="tx1"/>
              </a:solidFill>
            </a:endParaRPr>
          </a:p>
          <a:p>
            <a:r>
              <a:rPr lang="es-ES" dirty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Last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>
                <a:solidFill>
                  <a:schemeClr val="tx1"/>
                </a:solidFill>
              </a:rPr>
              <a:t>y</a:t>
            </a:r>
            <a:r>
              <a:rPr lang="es-ES" dirty="0" err="1" smtClean="0">
                <a:solidFill>
                  <a:schemeClr val="tx1"/>
                </a:solidFill>
              </a:rPr>
              <a:t>ear</a:t>
            </a:r>
            <a:r>
              <a:rPr lang="es-ES" dirty="0" smtClean="0">
                <a:solidFill>
                  <a:schemeClr val="tx1"/>
                </a:solidFill>
              </a:rPr>
              <a:t>, </a:t>
            </a:r>
            <a:r>
              <a:rPr lang="es-ES" dirty="0" err="1" smtClean="0">
                <a:solidFill>
                  <a:schemeClr val="tx1"/>
                </a:solidFill>
              </a:rPr>
              <a:t>month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>
                <a:solidFill>
                  <a:schemeClr val="tx1"/>
                </a:solidFill>
              </a:rPr>
              <a:t>w</a:t>
            </a:r>
            <a:r>
              <a:rPr lang="es-ES" dirty="0" err="1" smtClean="0">
                <a:solidFill>
                  <a:schemeClr val="tx1"/>
                </a:solidFill>
              </a:rPr>
              <a:t>eek</a:t>
            </a:r>
            <a:r>
              <a:rPr lang="es-ES" dirty="0" smtClean="0">
                <a:solidFill>
                  <a:schemeClr val="tx1"/>
                </a:solidFill>
              </a:rPr>
              <a:t>, etc. -----  </a:t>
            </a:r>
            <a:r>
              <a:rPr lang="es-ES" dirty="0" err="1" smtClean="0">
                <a:solidFill>
                  <a:schemeClr val="tx1"/>
                </a:solidFill>
              </a:rPr>
              <a:t>The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previous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year</a:t>
            </a:r>
            <a:r>
              <a:rPr lang="es-ES" dirty="0" smtClean="0">
                <a:solidFill>
                  <a:schemeClr val="tx1"/>
                </a:solidFill>
              </a:rPr>
              <a:t>, </a:t>
            </a:r>
            <a:r>
              <a:rPr lang="es-ES" dirty="0" err="1" smtClean="0">
                <a:solidFill>
                  <a:schemeClr val="tx1"/>
                </a:solidFill>
              </a:rPr>
              <a:t>month</a:t>
            </a:r>
            <a:r>
              <a:rPr lang="es-ES" dirty="0" smtClean="0">
                <a:solidFill>
                  <a:schemeClr val="tx1"/>
                </a:solidFill>
              </a:rPr>
              <a:t>, </a:t>
            </a:r>
            <a:r>
              <a:rPr lang="es-ES" dirty="0" err="1" smtClean="0">
                <a:solidFill>
                  <a:schemeClr val="tx1"/>
                </a:solidFill>
              </a:rPr>
              <a:t>week</a:t>
            </a:r>
            <a:r>
              <a:rPr lang="es-ES" dirty="0" smtClean="0">
                <a:solidFill>
                  <a:schemeClr val="tx1"/>
                </a:solidFill>
              </a:rPr>
              <a:t>, etc.</a:t>
            </a:r>
          </a:p>
          <a:p>
            <a:r>
              <a:rPr lang="es-ES" dirty="0" err="1" smtClean="0">
                <a:solidFill>
                  <a:schemeClr val="tx1"/>
                </a:solidFill>
              </a:rPr>
              <a:t>On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Monday</a:t>
            </a:r>
            <a:r>
              <a:rPr lang="es-ES" dirty="0" smtClean="0">
                <a:solidFill>
                  <a:schemeClr val="tx1"/>
                </a:solidFill>
              </a:rPr>
              <a:t>, Friday, etc. -----  </a:t>
            </a:r>
            <a:r>
              <a:rPr lang="es-ES" dirty="0" err="1" smtClean="0">
                <a:solidFill>
                  <a:schemeClr val="tx1"/>
                </a:solidFill>
              </a:rPr>
              <a:t>The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following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Monday</a:t>
            </a:r>
            <a:r>
              <a:rPr lang="es-ES" dirty="0" smtClean="0">
                <a:solidFill>
                  <a:schemeClr val="tx1"/>
                </a:solidFill>
              </a:rPr>
              <a:t> / </a:t>
            </a:r>
            <a:r>
              <a:rPr lang="es-ES" dirty="0" err="1" smtClean="0">
                <a:solidFill>
                  <a:schemeClr val="tx1"/>
                </a:solidFill>
              </a:rPr>
              <a:t>The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uncoming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Monday</a:t>
            </a:r>
            <a:r>
              <a:rPr lang="es-ES" dirty="0" smtClean="0">
                <a:solidFill>
                  <a:schemeClr val="tx1"/>
                </a:solidFill>
              </a:rPr>
              <a:t>, etc.</a:t>
            </a:r>
          </a:p>
          <a:p>
            <a:r>
              <a:rPr lang="es-ES" dirty="0">
                <a:solidFill>
                  <a:schemeClr val="tx1"/>
                </a:solidFill>
              </a:rPr>
              <a:t> </a:t>
            </a:r>
            <a:r>
              <a:rPr lang="es-ES" dirty="0" smtClean="0">
                <a:solidFill>
                  <a:schemeClr val="tx1"/>
                </a:solidFill>
              </a:rPr>
              <a:t>In June, In </a:t>
            </a:r>
            <a:r>
              <a:rPr lang="es-ES" dirty="0" err="1" smtClean="0">
                <a:solidFill>
                  <a:schemeClr val="tx1"/>
                </a:solidFill>
              </a:rPr>
              <a:t>August</a:t>
            </a:r>
            <a:r>
              <a:rPr lang="es-ES" dirty="0" smtClean="0">
                <a:solidFill>
                  <a:schemeClr val="tx1"/>
                </a:solidFill>
              </a:rPr>
              <a:t> ---- </a:t>
            </a:r>
            <a:r>
              <a:rPr lang="es-ES" dirty="0" err="1" smtClean="0">
                <a:solidFill>
                  <a:schemeClr val="tx1"/>
                </a:solidFill>
              </a:rPr>
              <a:t>The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following</a:t>
            </a:r>
            <a:r>
              <a:rPr lang="es-ES" dirty="0" smtClean="0">
                <a:solidFill>
                  <a:schemeClr val="tx1"/>
                </a:solidFill>
              </a:rPr>
              <a:t> June, </a:t>
            </a:r>
            <a:r>
              <a:rPr lang="es-ES" dirty="0" err="1" smtClean="0">
                <a:solidFill>
                  <a:schemeClr val="tx1"/>
                </a:solidFill>
              </a:rPr>
              <a:t>August</a:t>
            </a:r>
            <a:r>
              <a:rPr lang="es-ES" dirty="0" smtClean="0">
                <a:solidFill>
                  <a:schemeClr val="tx1"/>
                </a:solidFill>
              </a:rPr>
              <a:t> / </a:t>
            </a:r>
            <a:r>
              <a:rPr lang="es-ES" dirty="0" err="1" smtClean="0">
                <a:solidFill>
                  <a:schemeClr val="tx1"/>
                </a:solidFill>
              </a:rPr>
              <a:t>The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uncoming</a:t>
            </a:r>
            <a:r>
              <a:rPr lang="es-ES" dirty="0" smtClean="0">
                <a:solidFill>
                  <a:schemeClr val="tx1"/>
                </a:solidFill>
              </a:rPr>
              <a:t> June, </a:t>
            </a:r>
            <a:r>
              <a:rPr lang="es-ES" dirty="0" err="1" smtClean="0">
                <a:solidFill>
                  <a:schemeClr val="tx1"/>
                </a:solidFill>
              </a:rPr>
              <a:t>August</a:t>
            </a:r>
            <a:endParaRPr lang="es-ES" dirty="0" smtClean="0">
              <a:solidFill>
                <a:schemeClr val="tx1"/>
              </a:solidFill>
            </a:endParaRPr>
          </a:p>
          <a:p>
            <a:r>
              <a:rPr lang="es-ES" dirty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On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the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weekend</a:t>
            </a:r>
            <a:r>
              <a:rPr lang="es-ES" dirty="0" smtClean="0">
                <a:solidFill>
                  <a:schemeClr val="tx1"/>
                </a:solidFill>
              </a:rPr>
              <a:t> ---- </a:t>
            </a:r>
            <a:r>
              <a:rPr lang="es-ES" dirty="0" err="1" smtClean="0">
                <a:solidFill>
                  <a:schemeClr val="tx1"/>
                </a:solidFill>
              </a:rPr>
              <a:t>The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following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weekend</a:t>
            </a:r>
            <a:r>
              <a:rPr lang="es-ES" dirty="0" smtClean="0">
                <a:solidFill>
                  <a:schemeClr val="tx1"/>
                </a:solidFill>
              </a:rPr>
              <a:t> / </a:t>
            </a:r>
            <a:r>
              <a:rPr lang="es-ES" dirty="0" err="1" smtClean="0">
                <a:solidFill>
                  <a:schemeClr val="tx1"/>
                </a:solidFill>
              </a:rPr>
              <a:t>The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uncoming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weekend</a:t>
            </a:r>
            <a:endParaRPr lang="es-ES" dirty="0" smtClean="0">
              <a:solidFill>
                <a:schemeClr val="tx1"/>
              </a:solidFill>
            </a:endParaRPr>
          </a:p>
          <a:p>
            <a:r>
              <a:rPr lang="es-ES" dirty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This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weekend</a:t>
            </a:r>
            <a:r>
              <a:rPr lang="es-ES" dirty="0" smtClean="0">
                <a:solidFill>
                  <a:schemeClr val="tx1"/>
                </a:solidFill>
              </a:rPr>
              <a:t> ----- </a:t>
            </a:r>
            <a:r>
              <a:rPr lang="es-ES" dirty="0" err="1" smtClean="0">
                <a:solidFill>
                  <a:schemeClr val="tx1"/>
                </a:solidFill>
              </a:rPr>
              <a:t>That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weekend</a:t>
            </a:r>
            <a:r>
              <a:rPr lang="es-ES" dirty="0" smtClean="0">
                <a:solidFill>
                  <a:schemeClr val="tx1"/>
                </a:solidFill>
              </a:rPr>
              <a:t>, etc.</a:t>
            </a:r>
          </a:p>
          <a:p>
            <a:r>
              <a:rPr lang="es-ES" dirty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This</a:t>
            </a:r>
            <a:r>
              <a:rPr lang="es-ES" dirty="0" smtClean="0">
                <a:solidFill>
                  <a:schemeClr val="tx1"/>
                </a:solidFill>
              </a:rPr>
              <a:t> ---- </a:t>
            </a:r>
            <a:r>
              <a:rPr lang="es-ES" dirty="0" err="1" smtClean="0">
                <a:solidFill>
                  <a:schemeClr val="tx1"/>
                </a:solidFill>
              </a:rPr>
              <a:t>That</a:t>
            </a:r>
            <a:endParaRPr lang="es-ES" dirty="0" smtClean="0">
              <a:solidFill>
                <a:schemeClr val="tx1"/>
              </a:solidFill>
            </a:endParaRPr>
          </a:p>
          <a:p>
            <a:r>
              <a:rPr lang="es-ES" dirty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These</a:t>
            </a:r>
            <a:r>
              <a:rPr lang="es-ES" dirty="0" smtClean="0">
                <a:solidFill>
                  <a:schemeClr val="tx1"/>
                </a:solidFill>
              </a:rPr>
              <a:t> ---- </a:t>
            </a:r>
            <a:r>
              <a:rPr lang="es-ES" dirty="0" err="1" smtClean="0">
                <a:solidFill>
                  <a:schemeClr val="tx1"/>
                </a:solidFill>
              </a:rPr>
              <a:t>Those</a:t>
            </a:r>
            <a:endParaRPr lang="es-ES" dirty="0" smtClean="0">
              <a:solidFill>
                <a:schemeClr val="tx1"/>
              </a:solidFill>
            </a:endParaRPr>
          </a:p>
          <a:p>
            <a:r>
              <a:rPr lang="es-ES" dirty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Here</a:t>
            </a:r>
            <a:r>
              <a:rPr lang="es-ES" dirty="0" smtClean="0">
                <a:solidFill>
                  <a:schemeClr val="tx1"/>
                </a:solidFill>
              </a:rPr>
              <a:t> ---- </a:t>
            </a:r>
            <a:r>
              <a:rPr lang="es-ES" dirty="0" err="1" smtClean="0">
                <a:solidFill>
                  <a:schemeClr val="tx1"/>
                </a:solidFill>
              </a:rPr>
              <a:t>There</a:t>
            </a:r>
            <a:endParaRPr lang="es-E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30722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1) Imperative -Infinitive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 </a:t>
            </a:r>
            <a:r>
              <a:rPr lang="en-US" dirty="0" smtClean="0"/>
              <a:t>Jenny’s mother told me “ Please, lock the door before leaving.”</a:t>
            </a:r>
          </a:p>
          <a:p>
            <a:r>
              <a:rPr lang="en-US" dirty="0" smtClean="0"/>
              <a:t>………………………….. Please, to lock the door before leaving.</a:t>
            </a:r>
          </a:p>
          <a:p>
            <a:endParaRPr lang="en-US" dirty="0"/>
          </a:p>
          <a:p>
            <a:r>
              <a:rPr lang="en-US" dirty="0" smtClean="0"/>
              <a:t> Mary told us “ Close the windows and move the chairs.”</a:t>
            </a:r>
          </a:p>
          <a:p>
            <a:r>
              <a:rPr lang="en-US" dirty="0"/>
              <a:t> </a:t>
            </a:r>
            <a:r>
              <a:rPr lang="en-US" dirty="0" smtClean="0"/>
              <a:t>…………………. To close the windows and to move the chairs.</a:t>
            </a:r>
          </a:p>
          <a:p>
            <a:endParaRPr lang="en-US" dirty="0"/>
          </a:p>
          <a:p>
            <a:r>
              <a:rPr lang="en-US" dirty="0" smtClean="0"/>
              <a:t> Marco told my brother “ Please, don’t travel without any money.”</a:t>
            </a:r>
          </a:p>
          <a:p>
            <a:r>
              <a:rPr lang="en-US" dirty="0"/>
              <a:t> </a:t>
            </a:r>
            <a:r>
              <a:rPr lang="en-US" dirty="0" smtClean="0"/>
              <a:t>……………………………… Please, not to travel without any money.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8479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Olga </a:t>
            </a:r>
            <a:r>
              <a:rPr lang="es-ES" dirty="0" err="1" smtClean="0"/>
              <a:t>told</a:t>
            </a:r>
            <a:r>
              <a:rPr lang="es-ES" dirty="0" smtClean="0"/>
              <a:t> </a:t>
            </a:r>
            <a:r>
              <a:rPr lang="es-ES" dirty="0" err="1" smtClean="0"/>
              <a:t>her</a:t>
            </a:r>
            <a:r>
              <a:rPr lang="es-ES" dirty="0" smtClean="0"/>
              <a:t> “</a:t>
            </a:r>
            <a:r>
              <a:rPr lang="es-ES" dirty="0" err="1" smtClean="0"/>
              <a:t>Please</a:t>
            </a:r>
            <a:r>
              <a:rPr lang="es-ES" dirty="0" smtClean="0"/>
              <a:t>, open </a:t>
            </a:r>
            <a:r>
              <a:rPr lang="es-ES" dirty="0" err="1" smtClean="0"/>
              <a:t>the</a:t>
            </a:r>
            <a:r>
              <a:rPr lang="es-ES" dirty="0" smtClean="0"/>
              <a:t> </a:t>
            </a:r>
            <a:r>
              <a:rPr lang="es-ES" dirty="0" err="1" smtClean="0"/>
              <a:t>Windows.It</a:t>
            </a:r>
            <a:r>
              <a:rPr lang="es-ES" dirty="0" smtClean="0"/>
              <a:t> </a:t>
            </a:r>
            <a:r>
              <a:rPr lang="es-ES" dirty="0" err="1" smtClean="0"/>
              <a:t>is</a:t>
            </a:r>
            <a:r>
              <a:rPr lang="es-ES" dirty="0" smtClean="0"/>
              <a:t> </a:t>
            </a:r>
            <a:r>
              <a:rPr lang="es-ES" dirty="0" err="1" smtClean="0"/>
              <a:t>too</a:t>
            </a:r>
            <a:r>
              <a:rPr lang="es-ES" dirty="0" smtClean="0"/>
              <a:t> </a:t>
            </a:r>
            <a:r>
              <a:rPr lang="es-ES" dirty="0" err="1" smtClean="0"/>
              <a:t>hot</a:t>
            </a:r>
            <a:r>
              <a:rPr lang="es-ES" dirty="0" smtClean="0"/>
              <a:t>.”</a:t>
            </a:r>
          </a:p>
          <a:p>
            <a:endParaRPr lang="es-ES" dirty="0"/>
          </a:p>
          <a:p>
            <a:r>
              <a:rPr lang="es-ES" dirty="0" smtClean="0"/>
              <a:t> </a:t>
            </a:r>
            <a:r>
              <a:rPr lang="es-ES" dirty="0" err="1" smtClean="0"/>
              <a:t>My</a:t>
            </a:r>
            <a:r>
              <a:rPr lang="es-ES" dirty="0" smtClean="0"/>
              <a:t> </a:t>
            </a:r>
            <a:r>
              <a:rPr lang="es-ES" dirty="0" err="1" smtClean="0"/>
              <a:t>father</a:t>
            </a:r>
            <a:r>
              <a:rPr lang="es-ES" dirty="0" smtClean="0"/>
              <a:t> </a:t>
            </a:r>
            <a:r>
              <a:rPr lang="es-ES" dirty="0" err="1" smtClean="0"/>
              <a:t>told</a:t>
            </a:r>
            <a:r>
              <a:rPr lang="es-ES" dirty="0" smtClean="0"/>
              <a:t> </a:t>
            </a:r>
            <a:r>
              <a:rPr lang="es-ES" dirty="0" err="1" smtClean="0"/>
              <a:t>my</a:t>
            </a:r>
            <a:r>
              <a:rPr lang="es-ES" dirty="0" smtClean="0"/>
              <a:t> </a:t>
            </a:r>
            <a:r>
              <a:rPr lang="es-ES" dirty="0" err="1" smtClean="0"/>
              <a:t>brother</a:t>
            </a:r>
            <a:r>
              <a:rPr lang="es-ES" dirty="0" smtClean="0"/>
              <a:t> “ </a:t>
            </a:r>
            <a:r>
              <a:rPr lang="es-ES" dirty="0" err="1" smtClean="0"/>
              <a:t>don`t</a:t>
            </a:r>
            <a:r>
              <a:rPr lang="es-ES" dirty="0" smtClean="0"/>
              <a:t> </a:t>
            </a:r>
            <a:r>
              <a:rPr lang="es-ES" dirty="0" err="1" smtClean="0"/>
              <a:t>take</a:t>
            </a:r>
            <a:r>
              <a:rPr lang="es-ES" dirty="0" smtClean="0"/>
              <a:t> </a:t>
            </a:r>
            <a:r>
              <a:rPr lang="es-ES" dirty="0" err="1" smtClean="0"/>
              <a:t>that</a:t>
            </a:r>
            <a:r>
              <a:rPr lang="es-ES" dirty="0" smtClean="0"/>
              <a:t> car. </a:t>
            </a:r>
            <a:r>
              <a:rPr lang="es-ES" dirty="0" err="1" smtClean="0"/>
              <a:t>It</a:t>
            </a:r>
            <a:r>
              <a:rPr lang="es-ES" dirty="0" smtClean="0"/>
              <a:t> </a:t>
            </a:r>
            <a:r>
              <a:rPr lang="es-ES" dirty="0" err="1" smtClean="0"/>
              <a:t>is</a:t>
            </a:r>
            <a:r>
              <a:rPr lang="es-ES" dirty="0" smtClean="0"/>
              <a:t> in </a:t>
            </a:r>
            <a:r>
              <a:rPr lang="es-ES" dirty="0" err="1" smtClean="0"/>
              <a:t>bad</a:t>
            </a:r>
            <a:r>
              <a:rPr lang="es-ES" dirty="0" smtClean="0"/>
              <a:t> </a:t>
            </a:r>
            <a:r>
              <a:rPr lang="es-ES" dirty="0" err="1" smtClean="0"/>
              <a:t>condition</a:t>
            </a:r>
            <a:r>
              <a:rPr lang="es-ES" dirty="0" smtClean="0"/>
              <a:t>.”</a:t>
            </a:r>
          </a:p>
          <a:p>
            <a:endParaRPr lang="es-ES" dirty="0"/>
          </a:p>
          <a:p>
            <a:r>
              <a:rPr lang="es-ES" dirty="0" smtClean="0"/>
              <a:t> </a:t>
            </a:r>
            <a:r>
              <a:rPr lang="es-ES" dirty="0" err="1" smtClean="0"/>
              <a:t>Hector</a:t>
            </a:r>
            <a:r>
              <a:rPr lang="es-ES" dirty="0" smtClean="0"/>
              <a:t> </a:t>
            </a:r>
            <a:r>
              <a:rPr lang="es-ES" dirty="0" err="1" smtClean="0"/>
              <a:t>told</a:t>
            </a:r>
            <a:r>
              <a:rPr lang="es-ES" dirty="0" smtClean="0"/>
              <a:t> me “ </a:t>
            </a:r>
            <a:r>
              <a:rPr lang="es-ES" dirty="0" err="1" smtClean="0"/>
              <a:t>Please</a:t>
            </a:r>
            <a:r>
              <a:rPr lang="es-ES" dirty="0" smtClean="0"/>
              <a:t>, </a:t>
            </a:r>
            <a:r>
              <a:rPr lang="es-ES" dirty="0" err="1" smtClean="0"/>
              <a:t>call</a:t>
            </a:r>
            <a:r>
              <a:rPr lang="es-ES" dirty="0" smtClean="0"/>
              <a:t> </a:t>
            </a:r>
            <a:r>
              <a:rPr lang="es-ES" dirty="0" err="1" smtClean="0"/>
              <a:t>the</a:t>
            </a:r>
            <a:r>
              <a:rPr lang="es-ES" dirty="0" smtClean="0"/>
              <a:t> </a:t>
            </a:r>
            <a:r>
              <a:rPr lang="es-ES" dirty="0" err="1" smtClean="0"/>
              <a:t>mechanic</a:t>
            </a:r>
            <a:r>
              <a:rPr lang="es-ES" dirty="0" smtClean="0"/>
              <a:t>. </a:t>
            </a:r>
            <a:r>
              <a:rPr lang="es-ES" dirty="0"/>
              <a:t> </a:t>
            </a:r>
            <a:r>
              <a:rPr lang="es-ES" dirty="0" smtClean="0"/>
              <a:t>I </a:t>
            </a:r>
            <a:r>
              <a:rPr lang="es-ES" dirty="0" err="1" smtClean="0"/>
              <a:t>need</a:t>
            </a:r>
            <a:r>
              <a:rPr lang="es-ES" dirty="0" smtClean="0"/>
              <a:t> </a:t>
            </a:r>
            <a:r>
              <a:rPr lang="es-ES" dirty="0" err="1" smtClean="0"/>
              <a:t>his</a:t>
            </a:r>
            <a:r>
              <a:rPr lang="es-ES" dirty="0" smtClean="0"/>
              <a:t> </a:t>
            </a:r>
            <a:r>
              <a:rPr lang="es-ES" dirty="0" err="1" smtClean="0"/>
              <a:t>help</a:t>
            </a:r>
            <a:r>
              <a:rPr lang="es-ES" dirty="0" smtClean="0"/>
              <a:t>.”</a:t>
            </a:r>
          </a:p>
          <a:p>
            <a:endParaRPr lang="es-ES" dirty="0"/>
          </a:p>
          <a:p>
            <a:r>
              <a:rPr lang="es-ES" dirty="0" smtClean="0"/>
              <a:t> </a:t>
            </a:r>
            <a:r>
              <a:rPr lang="es-ES" dirty="0" err="1" smtClean="0"/>
              <a:t>Maria</a:t>
            </a:r>
            <a:r>
              <a:rPr lang="es-ES" dirty="0" smtClean="0"/>
              <a:t> </a:t>
            </a:r>
            <a:r>
              <a:rPr lang="es-ES" dirty="0" err="1" smtClean="0"/>
              <a:t>said</a:t>
            </a:r>
            <a:r>
              <a:rPr lang="es-ES" dirty="0"/>
              <a:t> </a:t>
            </a:r>
            <a:r>
              <a:rPr lang="es-ES" dirty="0" smtClean="0"/>
              <a:t>“ </a:t>
            </a:r>
            <a:r>
              <a:rPr lang="es-ES" dirty="0" err="1" smtClean="0"/>
              <a:t>Bring</a:t>
            </a:r>
            <a:r>
              <a:rPr lang="es-ES" dirty="0" smtClean="0"/>
              <a:t> me </a:t>
            </a:r>
            <a:r>
              <a:rPr lang="es-ES" dirty="0" err="1" smtClean="0"/>
              <a:t>your</a:t>
            </a:r>
            <a:r>
              <a:rPr lang="es-ES" dirty="0" smtClean="0"/>
              <a:t> notebooks. I </a:t>
            </a:r>
            <a:r>
              <a:rPr lang="es-ES" dirty="0" err="1" smtClean="0"/>
              <a:t>want</a:t>
            </a:r>
            <a:r>
              <a:rPr lang="es-ES" dirty="0" smtClean="0"/>
              <a:t> </a:t>
            </a:r>
            <a:r>
              <a:rPr lang="es-ES" dirty="0" err="1" smtClean="0"/>
              <a:t>to</a:t>
            </a:r>
            <a:r>
              <a:rPr lang="es-ES" dirty="0" smtClean="0"/>
              <a:t> </a:t>
            </a:r>
            <a:r>
              <a:rPr lang="es-ES" dirty="0" err="1" smtClean="0"/>
              <a:t>check</a:t>
            </a:r>
            <a:r>
              <a:rPr lang="es-ES" dirty="0" smtClean="0"/>
              <a:t> </a:t>
            </a:r>
            <a:r>
              <a:rPr lang="es-ES" dirty="0" err="1" smtClean="0"/>
              <a:t>the</a:t>
            </a:r>
            <a:r>
              <a:rPr lang="es-ES" dirty="0" smtClean="0"/>
              <a:t> </a:t>
            </a:r>
            <a:r>
              <a:rPr lang="es-ES" dirty="0" err="1" smtClean="0"/>
              <a:t>assignment</a:t>
            </a:r>
            <a:r>
              <a:rPr lang="es-ES" dirty="0" smtClean="0"/>
              <a:t>.”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9824562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2) </a:t>
            </a:r>
            <a:r>
              <a:rPr lang="en-US" dirty="0" smtClean="0">
                <a:solidFill>
                  <a:schemeClr val="tx1"/>
                </a:solidFill>
              </a:rPr>
              <a:t>Present Tense –Past Tense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 Paola told her mother “ I want to buy a new car. The car that I have is too old.”</a:t>
            </a:r>
          </a:p>
          <a:p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…………………………….. </a:t>
            </a:r>
            <a:r>
              <a:rPr lang="en-US" dirty="0">
                <a:solidFill>
                  <a:schemeClr val="tx1"/>
                </a:solidFill>
              </a:rPr>
              <a:t>t</a:t>
            </a:r>
            <a:r>
              <a:rPr lang="en-US" dirty="0" smtClean="0">
                <a:solidFill>
                  <a:schemeClr val="tx1"/>
                </a:solidFill>
              </a:rPr>
              <a:t>hat she wanted to buy a new car. The car she had was too old.</a:t>
            </a:r>
          </a:p>
          <a:p>
            <a:endParaRPr lang="en-US" dirty="0">
              <a:solidFill>
                <a:schemeClr val="tx1"/>
              </a:solidFill>
            </a:endParaRPr>
          </a:p>
          <a:p>
            <a:r>
              <a:rPr lang="en-US" dirty="0" smtClean="0">
                <a:solidFill>
                  <a:schemeClr val="tx1"/>
                </a:solidFill>
              </a:rPr>
              <a:t>Cecilia said “ I need to go to the supermarket. I don’t have any soap and  shampoo.”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…………….. that she needed to go to the supermarket. She didn’t have any soap and shampoo.</a:t>
            </a:r>
          </a:p>
          <a:p>
            <a:endParaRPr lang="en-US" dirty="0">
              <a:solidFill>
                <a:schemeClr val="tx1"/>
              </a:solidFill>
            </a:endParaRPr>
          </a:p>
          <a:p>
            <a:r>
              <a:rPr lang="en-US" dirty="0" smtClean="0">
                <a:solidFill>
                  <a:schemeClr val="tx1"/>
                </a:solidFill>
              </a:rPr>
              <a:t>My father told my brother “ You have to be more responsible. You don’t have to play videogames all day long.”</a:t>
            </a:r>
          </a:p>
          <a:p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………………………………… that he had to be more responsible. He didn’t have to play videogames all day long. 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54142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s-ES" dirty="0" smtClean="0"/>
              <a:t> </a:t>
            </a:r>
            <a:r>
              <a:rPr lang="es-ES" dirty="0" smtClean="0">
                <a:solidFill>
                  <a:schemeClr val="tx1"/>
                </a:solidFill>
              </a:rPr>
              <a:t>Luis </a:t>
            </a:r>
            <a:r>
              <a:rPr lang="es-ES" dirty="0" err="1" smtClean="0">
                <a:solidFill>
                  <a:schemeClr val="tx1"/>
                </a:solidFill>
              </a:rPr>
              <a:t>said</a:t>
            </a:r>
            <a:r>
              <a:rPr lang="es-ES" dirty="0" smtClean="0">
                <a:solidFill>
                  <a:schemeClr val="tx1"/>
                </a:solidFill>
              </a:rPr>
              <a:t> ”I </a:t>
            </a:r>
            <a:r>
              <a:rPr lang="es-ES" dirty="0" err="1" smtClean="0">
                <a:solidFill>
                  <a:schemeClr val="tx1"/>
                </a:solidFill>
              </a:rPr>
              <a:t>want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to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eat</a:t>
            </a:r>
            <a:r>
              <a:rPr lang="es-ES" dirty="0" smtClean="0">
                <a:solidFill>
                  <a:schemeClr val="tx1"/>
                </a:solidFill>
              </a:rPr>
              <a:t> a </a:t>
            </a:r>
            <a:r>
              <a:rPr lang="es-ES" dirty="0" err="1" smtClean="0">
                <a:solidFill>
                  <a:schemeClr val="tx1"/>
                </a:solidFill>
              </a:rPr>
              <a:t>big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hamburguer</a:t>
            </a:r>
            <a:r>
              <a:rPr lang="es-ES" dirty="0" smtClean="0">
                <a:solidFill>
                  <a:schemeClr val="tx1"/>
                </a:solidFill>
              </a:rPr>
              <a:t>. I </a:t>
            </a:r>
            <a:r>
              <a:rPr lang="es-ES" dirty="0" err="1" smtClean="0">
                <a:solidFill>
                  <a:schemeClr val="tx1"/>
                </a:solidFill>
              </a:rPr>
              <a:t>have</a:t>
            </a:r>
            <a:r>
              <a:rPr lang="es-ES" dirty="0" smtClean="0">
                <a:solidFill>
                  <a:schemeClr val="tx1"/>
                </a:solidFill>
              </a:rPr>
              <a:t> a </a:t>
            </a:r>
            <a:r>
              <a:rPr lang="es-ES" dirty="0" err="1" smtClean="0">
                <a:solidFill>
                  <a:schemeClr val="tx1"/>
                </a:solidFill>
              </a:rPr>
              <a:t>lot</a:t>
            </a:r>
            <a:r>
              <a:rPr lang="es-ES" dirty="0" smtClean="0">
                <a:solidFill>
                  <a:schemeClr val="tx1"/>
                </a:solidFill>
              </a:rPr>
              <a:t> of time </a:t>
            </a:r>
            <a:r>
              <a:rPr lang="es-ES" dirty="0" err="1" smtClean="0">
                <a:solidFill>
                  <a:schemeClr val="tx1"/>
                </a:solidFill>
              </a:rPr>
              <a:t>without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eating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fast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food</a:t>
            </a:r>
            <a:r>
              <a:rPr lang="es-ES" dirty="0" smtClean="0">
                <a:solidFill>
                  <a:schemeClr val="tx1"/>
                </a:solidFill>
              </a:rPr>
              <a:t>.”</a:t>
            </a:r>
          </a:p>
          <a:p>
            <a:endParaRPr lang="es-ES" dirty="0">
              <a:solidFill>
                <a:schemeClr val="tx1"/>
              </a:solidFill>
            </a:endParaRPr>
          </a:p>
          <a:p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Marìa</a:t>
            </a:r>
            <a:r>
              <a:rPr lang="es-ES" dirty="0" smtClean="0">
                <a:solidFill>
                  <a:schemeClr val="tx1"/>
                </a:solidFill>
              </a:rPr>
              <a:t> Eugenia </a:t>
            </a:r>
            <a:r>
              <a:rPr lang="es-ES" dirty="0" err="1" smtClean="0">
                <a:solidFill>
                  <a:schemeClr val="tx1"/>
                </a:solidFill>
              </a:rPr>
              <a:t>told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Zorel</a:t>
            </a:r>
            <a:r>
              <a:rPr lang="es-ES" dirty="0" smtClean="0">
                <a:solidFill>
                  <a:schemeClr val="tx1"/>
                </a:solidFill>
              </a:rPr>
              <a:t> “ </a:t>
            </a:r>
            <a:r>
              <a:rPr lang="es-ES" dirty="0" err="1" smtClean="0">
                <a:solidFill>
                  <a:schemeClr val="tx1"/>
                </a:solidFill>
              </a:rPr>
              <a:t>You</a:t>
            </a:r>
            <a:r>
              <a:rPr lang="es-ES" dirty="0" smtClean="0">
                <a:solidFill>
                  <a:schemeClr val="tx1"/>
                </a:solidFill>
              </a:rPr>
              <a:t> are </a:t>
            </a:r>
            <a:r>
              <a:rPr lang="es-ES" dirty="0" err="1" smtClean="0">
                <a:solidFill>
                  <a:schemeClr val="tx1"/>
                </a:solidFill>
              </a:rPr>
              <a:t>very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energetic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today</a:t>
            </a:r>
            <a:r>
              <a:rPr lang="es-ES" dirty="0" smtClean="0">
                <a:solidFill>
                  <a:schemeClr val="tx1"/>
                </a:solidFill>
              </a:rPr>
              <a:t>. I </a:t>
            </a:r>
            <a:r>
              <a:rPr lang="es-ES" dirty="0" err="1" smtClean="0">
                <a:solidFill>
                  <a:schemeClr val="tx1"/>
                </a:solidFill>
              </a:rPr>
              <a:t>want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to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have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the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same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energy</a:t>
            </a:r>
            <a:r>
              <a:rPr lang="es-ES" dirty="0" smtClean="0">
                <a:solidFill>
                  <a:schemeClr val="tx1"/>
                </a:solidFill>
              </a:rPr>
              <a:t>  </a:t>
            </a:r>
            <a:r>
              <a:rPr lang="es-ES" dirty="0" err="1" smtClean="0">
                <a:solidFill>
                  <a:schemeClr val="tx1"/>
                </a:solidFill>
              </a:rPr>
              <a:t>everyday</a:t>
            </a:r>
            <a:r>
              <a:rPr lang="es-ES" dirty="0" smtClean="0">
                <a:solidFill>
                  <a:schemeClr val="tx1"/>
                </a:solidFill>
              </a:rPr>
              <a:t>.”</a:t>
            </a:r>
          </a:p>
          <a:p>
            <a:endParaRPr lang="es-ES" dirty="0">
              <a:solidFill>
                <a:schemeClr val="tx1"/>
              </a:solidFill>
            </a:endParaRPr>
          </a:p>
          <a:p>
            <a:r>
              <a:rPr lang="es-ES" dirty="0" smtClean="0">
                <a:solidFill>
                  <a:schemeClr val="tx1"/>
                </a:solidFill>
              </a:rPr>
              <a:t> Cesar </a:t>
            </a:r>
            <a:r>
              <a:rPr lang="es-ES" dirty="0" err="1" smtClean="0">
                <a:solidFill>
                  <a:schemeClr val="tx1"/>
                </a:solidFill>
              </a:rPr>
              <a:t>told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his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mom</a:t>
            </a:r>
            <a:r>
              <a:rPr lang="es-ES" dirty="0" smtClean="0">
                <a:solidFill>
                  <a:schemeClr val="tx1"/>
                </a:solidFill>
              </a:rPr>
              <a:t> “ I </a:t>
            </a:r>
            <a:r>
              <a:rPr lang="es-ES" dirty="0" err="1" smtClean="0">
                <a:solidFill>
                  <a:schemeClr val="tx1"/>
                </a:solidFill>
              </a:rPr>
              <a:t>don`t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want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to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go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to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my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aunt`s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house</a:t>
            </a:r>
            <a:r>
              <a:rPr lang="es-ES" dirty="0" smtClean="0">
                <a:solidFill>
                  <a:schemeClr val="tx1"/>
                </a:solidFill>
              </a:rPr>
              <a:t>. </a:t>
            </a:r>
            <a:r>
              <a:rPr lang="es-ES" dirty="0" err="1" smtClean="0">
                <a:solidFill>
                  <a:schemeClr val="tx1"/>
                </a:solidFill>
              </a:rPr>
              <a:t>It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is</a:t>
            </a:r>
            <a:r>
              <a:rPr lang="es-ES" dirty="0" smtClean="0">
                <a:solidFill>
                  <a:schemeClr val="tx1"/>
                </a:solidFill>
              </a:rPr>
              <a:t> so </a:t>
            </a:r>
            <a:r>
              <a:rPr lang="es-ES" dirty="0" err="1" smtClean="0">
                <a:solidFill>
                  <a:schemeClr val="tx1"/>
                </a:solidFill>
              </a:rPr>
              <a:t>boring</a:t>
            </a:r>
            <a:r>
              <a:rPr lang="es-ES" dirty="0" smtClean="0">
                <a:solidFill>
                  <a:schemeClr val="tx1"/>
                </a:solidFill>
              </a:rPr>
              <a:t>.”</a:t>
            </a:r>
          </a:p>
          <a:p>
            <a:endParaRPr lang="es-ES" dirty="0">
              <a:solidFill>
                <a:schemeClr val="tx1"/>
              </a:solidFill>
            </a:endParaRPr>
          </a:p>
          <a:p>
            <a:r>
              <a:rPr lang="es-ES" dirty="0" smtClean="0">
                <a:solidFill>
                  <a:schemeClr val="tx1"/>
                </a:solidFill>
              </a:rPr>
              <a:t> Gabina </a:t>
            </a:r>
            <a:r>
              <a:rPr lang="es-ES" dirty="0" err="1" smtClean="0">
                <a:solidFill>
                  <a:schemeClr val="tx1"/>
                </a:solidFill>
              </a:rPr>
              <a:t>said</a:t>
            </a:r>
            <a:r>
              <a:rPr lang="es-ES" dirty="0" smtClean="0">
                <a:solidFill>
                  <a:schemeClr val="tx1"/>
                </a:solidFill>
              </a:rPr>
              <a:t> “ I </a:t>
            </a:r>
            <a:r>
              <a:rPr lang="es-ES" dirty="0" err="1" smtClean="0">
                <a:solidFill>
                  <a:schemeClr val="tx1"/>
                </a:solidFill>
              </a:rPr>
              <a:t>like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to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travel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to</a:t>
            </a:r>
            <a:r>
              <a:rPr lang="es-ES" dirty="0" smtClean="0">
                <a:solidFill>
                  <a:schemeClr val="tx1"/>
                </a:solidFill>
              </a:rPr>
              <a:t> New York. </a:t>
            </a:r>
            <a:r>
              <a:rPr lang="es-ES" dirty="0" err="1" smtClean="0">
                <a:solidFill>
                  <a:schemeClr val="tx1"/>
                </a:solidFill>
              </a:rPr>
              <a:t>It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is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an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amazing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city</a:t>
            </a:r>
            <a:r>
              <a:rPr lang="es-ES" dirty="0" smtClean="0">
                <a:solidFill>
                  <a:schemeClr val="tx1"/>
                </a:solidFill>
              </a:rPr>
              <a:t>. I </a:t>
            </a:r>
            <a:r>
              <a:rPr lang="es-ES" dirty="0" err="1" smtClean="0">
                <a:solidFill>
                  <a:schemeClr val="tx1"/>
                </a:solidFill>
              </a:rPr>
              <a:t>want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to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live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there</a:t>
            </a:r>
            <a:r>
              <a:rPr lang="es-ES" dirty="0" smtClean="0">
                <a:solidFill>
                  <a:schemeClr val="tx1"/>
                </a:solidFill>
              </a:rPr>
              <a:t> in </a:t>
            </a:r>
            <a:r>
              <a:rPr lang="es-ES" dirty="0" err="1" smtClean="0">
                <a:solidFill>
                  <a:schemeClr val="tx1"/>
                </a:solidFill>
              </a:rPr>
              <a:t>the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future</a:t>
            </a:r>
            <a:r>
              <a:rPr lang="es-ES" dirty="0" smtClean="0">
                <a:solidFill>
                  <a:schemeClr val="tx1"/>
                </a:solidFill>
              </a:rPr>
              <a:t>.”</a:t>
            </a:r>
          </a:p>
          <a:p>
            <a:endParaRPr lang="es-ES" dirty="0"/>
          </a:p>
          <a:p>
            <a:endParaRPr lang="es-ES" dirty="0" smtClean="0"/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1540688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3) </a:t>
            </a:r>
            <a:r>
              <a:rPr lang="en-US" dirty="0" smtClean="0">
                <a:solidFill>
                  <a:schemeClr val="tx1"/>
                </a:solidFill>
              </a:rPr>
              <a:t>Simple Past- Past Perfect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 </a:t>
            </a:r>
            <a:r>
              <a:rPr lang="en-US" dirty="0" smtClean="0">
                <a:solidFill>
                  <a:schemeClr val="tx1"/>
                </a:solidFill>
              </a:rPr>
              <a:t>He told me “ I went to </a:t>
            </a:r>
            <a:r>
              <a:rPr lang="en-US" dirty="0" err="1" smtClean="0">
                <a:solidFill>
                  <a:schemeClr val="tx1"/>
                </a:solidFill>
              </a:rPr>
              <a:t>Roatan</a:t>
            </a:r>
            <a:r>
              <a:rPr lang="en-US" dirty="0" smtClean="0">
                <a:solidFill>
                  <a:schemeClr val="tx1"/>
                </a:solidFill>
              </a:rPr>
              <a:t> one month ago. It’s an amazing place.”</a:t>
            </a:r>
          </a:p>
          <a:p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………………. that he had gone to </a:t>
            </a:r>
            <a:r>
              <a:rPr lang="en-US" dirty="0" err="1" smtClean="0">
                <a:solidFill>
                  <a:schemeClr val="tx1"/>
                </a:solidFill>
              </a:rPr>
              <a:t>Roatan</a:t>
            </a:r>
            <a:r>
              <a:rPr lang="en-US" dirty="0" smtClean="0">
                <a:solidFill>
                  <a:schemeClr val="tx1"/>
                </a:solidFill>
              </a:rPr>
              <a:t> one month ago. It was an amazing place.</a:t>
            </a:r>
          </a:p>
          <a:p>
            <a:endParaRPr lang="en-US" dirty="0">
              <a:solidFill>
                <a:schemeClr val="tx1"/>
              </a:solidFill>
            </a:endParaRPr>
          </a:p>
          <a:p>
            <a:r>
              <a:rPr lang="en-US" dirty="0" smtClean="0">
                <a:solidFill>
                  <a:schemeClr val="tx1"/>
                </a:solidFill>
              </a:rPr>
              <a:t>The teacher told John “ You have to study more. You had a very low grade in the last exam.”</a:t>
            </a:r>
          </a:p>
          <a:p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………………………….. that  he had to study more. He had had a very low grade in the previous exam.</a:t>
            </a:r>
          </a:p>
          <a:p>
            <a:endParaRPr lang="en-US" dirty="0">
              <a:solidFill>
                <a:schemeClr val="tx1"/>
              </a:solidFill>
            </a:endParaRPr>
          </a:p>
          <a:p>
            <a:r>
              <a:rPr lang="en-US" dirty="0" smtClean="0">
                <a:solidFill>
                  <a:schemeClr val="tx1"/>
                </a:solidFill>
              </a:rPr>
              <a:t>Our parents told us “ We bought a new videogame console. You don’t  have to play all day with it. We will bring it tomorrow.”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………………………. that they had bought a new videogame console. We didn’t have to play all day long with it. They would bring it the following day. 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054562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s-ES" dirty="0" smtClean="0">
                <a:solidFill>
                  <a:schemeClr val="tx1"/>
                </a:solidFill>
              </a:rPr>
              <a:t> Luis </a:t>
            </a:r>
            <a:r>
              <a:rPr lang="es-ES" dirty="0" err="1" smtClean="0">
                <a:solidFill>
                  <a:schemeClr val="tx1"/>
                </a:solidFill>
              </a:rPr>
              <a:t>told</a:t>
            </a:r>
            <a:r>
              <a:rPr lang="es-ES" dirty="0" smtClean="0">
                <a:solidFill>
                  <a:schemeClr val="tx1"/>
                </a:solidFill>
              </a:rPr>
              <a:t> me “ I </a:t>
            </a:r>
            <a:r>
              <a:rPr lang="es-ES" dirty="0" err="1" smtClean="0">
                <a:solidFill>
                  <a:schemeClr val="tx1"/>
                </a:solidFill>
              </a:rPr>
              <a:t>went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to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Cancun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last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year</a:t>
            </a:r>
            <a:r>
              <a:rPr lang="es-ES" dirty="0" smtClean="0">
                <a:solidFill>
                  <a:schemeClr val="tx1"/>
                </a:solidFill>
              </a:rPr>
              <a:t>. </a:t>
            </a:r>
            <a:r>
              <a:rPr lang="es-ES" dirty="0" err="1" smtClean="0">
                <a:solidFill>
                  <a:schemeClr val="tx1"/>
                </a:solidFill>
              </a:rPr>
              <a:t>It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is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an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amazing</a:t>
            </a:r>
            <a:r>
              <a:rPr lang="es-ES" dirty="0" smtClean="0">
                <a:solidFill>
                  <a:schemeClr val="tx1"/>
                </a:solidFill>
              </a:rPr>
              <a:t> place. I </a:t>
            </a:r>
            <a:r>
              <a:rPr lang="es-ES" dirty="0" err="1" smtClean="0">
                <a:solidFill>
                  <a:schemeClr val="tx1"/>
                </a:solidFill>
              </a:rPr>
              <a:t>want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to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go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again</a:t>
            </a:r>
            <a:r>
              <a:rPr lang="es-ES" dirty="0" smtClean="0">
                <a:solidFill>
                  <a:schemeClr val="tx1"/>
                </a:solidFill>
              </a:rPr>
              <a:t>.”</a:t>
            </a:r>
          </a:p>
          <a:p>
            <a:r>
              <a:rPr lang="es-ES" dirty="0" smtClean="0">
                <a:solidFill>
                  <a:schemeClr val="tx1"/>
                </a:solidFill>
              </a:rPr>
              <a:t>Melissa </a:t>
            </a:r>
            <a:r>
              <a:rPr lang="es-ES" dirty="0" err="1" smtClean="0">
                <a:solidFill>
                  <a:schemeClr val="tx1"/>
                </a:solidFill>
              </a:rPr>
              <a:t>told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Hector</a:t>
            </a:r>
            <a:r>
              <a:rPr lang="es-ES" dirty="0" smtClean="0">
                <a:solidFill>
                  <a:schemeClr val="tx1"/>
                </a:solidFill>
              </a:rPr>
              <a:t> “ I </a:t>
            </a:r>
            <a:r>
              <a:rPr lang="es-ES" dirty="0" err="1" smtClean="0">
                <a:solidFill>
                  <a:schemeClr val="tx1"/>
                </a:solidFill>
              </a:rPr>
              <a:t>was</a:t>
            </a:r>
            <a:r>
              <a:rPr lang="es-ES" dirty="0" smtClean="0">
                <a:solidFill>
                  <a:schemeClr val="tx1"/>
                </a:solidFill>
              </a:rPr>
              <a:t> in </a:t>
            </a:r>
            <a:r>
              <a:rPr lang="es-ES" dirty="0" err="1" smtClean="0">
                <a:solidFill>
                  <a:schemeClr val="tx1"/>
                </a:solidFill>
              </a:rPr>
              <a:t>my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house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when</a:t>
            </a:r>
            <a:r>
              <a:rPr lang="es-ES" dirty="0" smtClean="0">
                <a:solidFill>
                  <a:schemeClr val="tx1"/>
                </a:solidFill>
              </a:rPr>
              <a:t> I </a:t>
            </a:r>
            <a:r>
              <a:rPr lang="es-ES" dirty="0" err="1" smtClean="0">
                <a:solidFill>
                  <a:schemeClr val="tx1"/>
                </a:solidFill>
              </a:rPr>
              <a:t>had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the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accident</a:t>
            </a:r>
            <a:r>
              <a:rPr lang="es-ES" dirty="0" smtClean="0">
                <a:solidFill>
                  <a:schemeClr val="tx1"/>
                </a:solidFill>
              </a:rPr>
              <a:t>. </a:t>
            </a:r>
            <a:r>
              <a:rPr lang="es-ES" dirty="0" err="1" smtClean="0">
                <a:solidFill>
                  <a:schemeClr val="tx1"/>
                </a:solidFill>
              </a:rPr>
              <a:t>My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father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took</a:t>
            </a:r>
            <a:r>
              <a:rPr lang="es-ES" dirty="0" smtClean="0">
                <a:solidFill>
                  <a:schemeClr val="tx1"/>
                </a:solidFill>
              </a:rPr>
              <a:t> me </a:t>
            </a:r>
            <a:r>
              <a:rPr lang="es-ES" dirty="0" err="1" smtClean="0">
                <a:solidFill>
                  <a:schemeClr val="tx1"/>
                </a:solidFill>
              </a:rPr>
              <a:t>to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the</a:t>
            </a:r>
            <a:r>
              <a:rPr lang="es-ES" dirty="0" smtClean="0">
                <a:solidFill>
                  <a:schemeClr val="tx1"/>
                </a:solidFill>
              </a:rPr>
              <a:t> hospital  </a:t>
            </a:r>
            <a:r>
              <a:rPr lang="es-ES" dirty="0" err="1" smtClean="0">
                <a:solidFill>
                  <a:schemeClr val="tx1"/>
                </a:solidFill>
              </a:rPr>
              <a:t>immediately</a:t>
            </a:r>
            <a:r>
              <a:rPr lang="es-ES" dirty="0" smtClean="0">
                <a:solidFill>
                  <a:schemeClr val="tx1"/>
                </a:solidFill>
              </a:rPr>
              <a:t>.”</a:t>
            </a:r>
          </a:p>
          <a:p>
            <a:r>
              <a:rPr lang="es-ES" dirty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My</a:t>
            </a:r>
            <a:r>
              <a:rPr lang="es-ES" dirty="0" smtClean="0">
                <a:solidFill>
                  <a:schemeClr val="tx1"/>
                </a:solidFill>
              </a:rPr>
              <a:t> son </a:t>
            </a:r>
            <a:r>
              <a:rPr lang="es-ES" dirty="0" err="1" smtClean="0">
                <a:solidFill>
                  <a:schemeClr val="tx1"/>
                </a:solidFill>
              </a:rPr>
              <a:t>told</a:t>
            </a:r>
            <a:r>
              <a:rPr lang="es-ES" dirty="0" smtClean="0">
                <a:solidFill>
                  <a:schemeClr val="tx1"/>
                </a:solidFill>
              </a:rPr>
              <a:t> me “ </a:t>
            </a:r>
            <a:r>
              <a:rPr lang="es-ES" dirty="0" err="1" smtClean="0">
                <a:solidFill>
                  <a:schemeClr val="tx1"/>
                </a:solidFill>
              </a:rPr>
              <a:t>Please</a:t>
            </a:r>
            <a:r>
              <a:rPr lang="es-ES" dirty="0" smtClean="0">
                <a:solidFill>
                  <a:schemeClr val="tx1"/>
                </a:solidFill>
              </a:rPr>
              <a:t>, </a:t>
            </a:r>
            <a:r>
              <a:rPr lang="es-ES" dirty="0" err="1" smtClean="0">
                <a:solidFill>
                  <a:schemeClr val="tx1"/>
                </a:solidFill>
              </a:rPr>
              <a:t>don`t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get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angry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with</a:t>
            </a:r>
            <a:r>
              <a:rPr lang="es-ES" dirty="0" smtClean="0">
                <a:solidFill>
                  <a:schemeClr val="tx1"/>
                </a:solidFill>
              </a:rPr>
              <a:t> me, </a:t>
            </a:r>
            <a:r>
              <a:rPr lang="es-ES" dirty="0" err="1" smtClean="0">
                <a:solidFill>
                  <a:schemeClr val="tx1"/>
                </a:solidFill>
              </a:rPr>
              <a:t>but</a:t>
            </a:r>
            <a:r>
              <a:rPr lang="es-ES" dirty="0" smtClean="0">
                <a:solidFill>
                  <a:schemeClr val="tx1"/>
                </a:solidFill>
              </a:rPr>
              <a:t> I </a:t>
            </a:r>
            <a:r>
              <a:rPr lang="es-ES" dirty="0" err="1" smtClean="0">
                <a:solidFill>
                  <a:schemeClr val="tx1"/>
                </a:solidFill>
              </a:rPr>
              <a:t>broke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the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windshield</a:t>
            </a:r>
            <a:r>
              <a:rPr lang="es-ES" dirty="0" smtClean="0">
                <a:solidFill>
                  <a:schemeClr val="tx1"/>
                </a:solidFill>
              </a:rPr>
              <a:t> of </a:t>
            </a:r>
            <a:r>
              <a:rPr lang="es-ES" dirty="0" err="1" smtClean="0">
                <a:solidFill>
                  <a:schemeClr val="tx1"/>
                </a:solidFill>
              </a:rPr>
              <a:t>your</a:t>
            </a:r>
            <a:r>
              <a:rPr lang="es-ES" dirty="0" smtClean="0">
                <a:solidFill>
                  <a:schemeClr val="tx1"/>
                </a:solidFill>
              </a:rPr>
              <a:t> car </a:t>
            </a:r>
            <a:r>
              <a:rPr lang="es-ES" dirty="0" err="1" smtClean="0">
                <a:solidFill>
                  <a:schemeClr val="tx1"/>
                </a:solidFill>
              </a:rPr>
              <a:t>with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the</a:t>
            </a:r>
            <a:r>
              <a:rPr lang="es-ES" dirty="0" smtClean="0">
                <a:solidFill>
                  <a:schemeClr val="tx1"/>
                </a:solidFill>
              </a:rPr>
              <a:t> baseball.”</a:t>
            </a:r>
          </a:p>
          <a:p>
            <a:r>
              <a:rPr lang="es-ES" dirty="0">
                <a:solidFill>
                  <a:schemeClr val="tx1"/>
                </a:solidFill>
              </a:rPr>
              <a:t> </a:t>
            </a:r>
            <a:r>
              <a:rPr lang="es-ES" dirty="0" smtClean="0">
                <a:solidFill>
                  <a:schemeClr val="tx1"/>
                </a:solidFill>
              </a:rPr>
              <a:t>Mario </a:t>
            </a:r>
            <a:r>
              <a:rPr lang="es-ES" dirty="0" err="1" smtClean="0">
                <a:solidFill>
                  <a:schemeClr val="tx1"/>
                </a:solidFill>
              </a:rPr>
              <a:t>said</a:t>
            </a:r>
            <a:r>
              <a:rPr lang="es-ES" dirty="0" smtClean="0">
                <a:solidFill>
                  <a:schemeClr val="tx1"/>
                </a:solidFill>
              </a:rPr>
              <a:t> “ I </a:t>
            </a:r>
            <a:r>
              <a:rPr lang="es-ES" dirty="0" err="1" smtClean="0">
                <a:solidFill>
                  <a:schemeClr val="tx1"/>
                </a:solidFill>
              </a:rPr>
              <a:t>need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to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buy</a:t>
            </a:r>
            <a:r>
              <a:rPr lang="es-ES" dirty="0" smtClean="0">
                <a:solidFill>
                  <a:schemeClr val="tx1"/>
                </a:solidFill>
              </a:rPr>
              <a:t> a new laptop. </a:t>
            </a:r>
            <a:r>
              <a:rPr lang="es-ES" dirty="0" err="1" smtClean="0">
                <a:solidFill>
                  <a:schemeClr val="tx1"/>
                </a:solidFill>
              </a:rPr>
              <a:t>The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one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that</a:t>
            </a:r>
            <a:r>
              <a:rPr lang="es-ES" dirty="0" smtClean="0">
                <a:solidFill>
                  <a:schemeClr val="tx1"/>
                </a:solidFill>
              </a:rPr>
              <a:t> I </a:t>
            </a:r>
            <a:r>
              <a:rPr lang="es-ES" dirty="0" err="1" smtClean="0">
                <a:solidFill>
                  <a:schemeClr val="tx1"/>
                </a:solidFill>
              </a:rPr>
              <a:t>have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is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very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old</a:t>
            </a:r>
            <a:r>
              <a:rPr lang="es-ES" dirty="0" smtClean="0">
                <a:solidFill>
                  <a:schemeClr val="tx1"/>
                </a:solidFill>
              </a:rPr>
              <a:t>.”</a:t>
            </a:r>
          </a:p>
          <a:p>
            <a:r>
              <a:rPr lang="es-ES" dirty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My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sister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told</a:t>
            </a:r>
            <a:r>
              <a:rPr lang="es-ES" dirty="0" smtClean="0">
                <a:solidFill>
                  <a:schemeClr val="tx1"/>
                </a:solidFill>
              </a:rPr>
              <a:t> Peter “ I </a:t>
            </a:r>
            <a:r>
              <a:rPr lang="es-ES" dirty="0" err="1" smtClean="0">
                <a:solidFill>
                  <a:schemeClr val="tx1"/>
                </a:solidFill>
              </a:rPr>
              <a:t>have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to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travel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to</a:t>
            </a:r>
            <a:r>
              <a:rPr lang="es-ES" dirty="0" smtClean="0">
                <a:solidFill>
                  <a:schemeClr val="tx1"/>
                </a:solidFill>
              </a:rPr>
              <a:t> San Pedro Sula </a:t>
            </a:r>
            <a:r>
              <a:rPr lang="es-ES" dirty="0" err="1" smtClean="0">
                <a:solidFill>
                  <a:schemeClr val="tx1"/>
                </a:solidFill>
              </a:rPr>
              <a:t>on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Monday</a:t>
            </a:r>
            <a:r>
              <a:rPr lang="es-ES" dirty="0" smtClean="0">
                <a:solidFill>
                  <a:schemeClr val="tx1"/>
                </a:solidFill>
              </a:rPr>
              <a:t>. I </a:t>
            </a:r>
            <a:r>
              <a:rPr lang="es-ES" dirty="0" err="1" smtClean="0">
                <a:solidFill>
                  <a:schemeClr val="tx1"/>
                </a:solidFill>
              </a:rPr>
              <a:t>need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you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to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go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wih</a:t>
            </a:r>
            <a:r>
              <a:rPr lang="es-ES" dirty="0" smtClean="0">
                <a:solidFill>
                  <a:schemeClr val="tx1"/>
                </a:solidFill>
              </a:rPr>
              <a:t> me. I </a:t>
            </a:r>
            <a:r>
              <a:rPr lang="es-ES" dirty="0" err="1" smtClean="0">
                <a:solidFill>
                  <a:schemeClr val="tx1"/>
                </a:solidFill>
              </a:rPr>
              <a:t>want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your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help</a:t>
            </a:r>
            <a:r>
              <a:rPr lang="es-ES" dirty="0" smtClean="0">
                <a:solidFill>
                  <a:schemeClr val="tx1"/>
                </a:solidFill>
              </a:rPr>
              <a:t>.”</a:t>
            </a:r>
          </a:p>
          <a:p>
            <a:r>
              <a:rPr lang="es-ES" dirty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The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man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told</a:t>
            </a:r>
            <a:r>
              <a:rPr lang="es-ES" dirty="0" smtClean="0">
                <a:solidFill>
                  <a:schemeClr val="tx1"/>
                </a:solidFill>
              </a:rPr>
              <a:t> me “ I </a:t>
            </a:r>
            <a:r>
              <a:rPr lang="es-ES" dirty="0" err="1" smtClean="0">
                <a:solidFill>
                  <a:schemeClr val="tx1"/>
                </a:solidFill>
              </a:rPr>
              <a:t>lost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my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wallet</a:t>
            </a:r>
            <a:r>
              <a:rPr lang="es-ES" dirty="0" smtClean="0">
                <a:solidFill>
                  <a:schemeClr val="tx1"/>
                </a:solidFill>
              </a:rPr>
              <a:t>. </a:t>
            </a:r>
            <a:r>
              <a:rPr lang="es-ES" dirty="0" err="1" smtClean="0">
                <a:solidFill>
                  <a:schemeClr val="tx1"/>
                </a:solidFill>
              </a:rPr>
              <a:t>Please</a:t>
            </a:r>
            <a:r>
              <a:rPr lang="es-ES" dirty="0" smtClean="0">
                <a:solidFill>
                  <a:schemeClr val="tx1"/>
                </a:solidFill>
              </a:rPr>
              <a:t>, </a:t>
            </a:r>
            <a:r>
              <a:rPr lang="es-ES" dirty="0" err="1" smtClean="0">
                <a:solidFill>
                  <a:schemeClr val="tx1"/>
                </a:solidFill>
              </a:rPr>
              <a:t>give</a:t>
            </a:r>
            <a:r>
              <a:rPr lang="es-ES" dirty="0" smtClean="0">
                <a:solidFill>
                  <a:schemeClr val="tx1"/>
                </a:solidFill>
              </a:rPr>
              <a:t> me </a:t>
            </a:r>
            <a:r>
              <a:rPr lang="es-ES" dirty="0" err="1" smtClean="0">
                <a:solidFill>
                  <a:schemeClr val="tx1"/>
                </a:solidFill>
              </a:rPr>
              <a:t>some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money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to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take</a:t>
            </a:r>
            <a:r>
              <a:rPr lang="es-ES" dirty="0" smtClean="0">
                <a:solidFill>
                  <a:schemeClr val="tx1"/>
                </a:solidFill>
              </a:rPr>
              <a:t> a bus and </a:t>
            </a:r>
            <a:r>
              <a:rPr lang="es-ES" dirty="0" err="1" smtClean="0">
                <a:solidFill>
                  <a:schemeClr val="tx1"/>
                </a:solidFill>
              </a:rPr>
              <a:t>return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to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my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house</a:t>
            </a:r>
            <a:r>
              <a:rPr lang="es-ES" dirty="0" smtClean="0">
                <a:solidFill>
                  <a:schemeClr val="tx1"/>
                </a:solidFill>
              </a:rPr>
              <a:t>. I </a:t>
            </a:r>
            <a:r>
              <a:rPr lang="es-ES" dirty="0" err="1" smtClean="0">
                <a:solidFill>
                  <a:schemeClr val="tx1"/>
                </a:solidFill>
              </a:rPr>
              <a:t>don`t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have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any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money</a:t>
            </a:r>
            <a:r>
              <a:rPr lang="es-ES" dirty="0" smtClean="0">
                <a:solidFill>
                  <a:schemeClr val="tx1"/>
                </a:solidFill>
              </a:rPr>
              <a:t>.”</a:t>
            </a:r>
            <a:endParaRPr lang="es-ES" dirty="0">
              <a:solidFill>
                <a:schemeClr val="tx1"/>
              </a:solidFill>
            </a:endParaRP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2027067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Present Perfect – Past Perfect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r>
              <a:rPr lang="en-US" dirty="0" smtClean="0">
                <a:solidFill>
                  <a:schemeClr val="tx1"/>
                </a:solidFill>
              </a:rPr>
              <a:t>My mother told me “ I have already bought your  tennis shoes. I bought them at  the mall. You can wear them tomorrow.”</a:t>
            </a:r>
          </a:p>
          <a:p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………………………… that she had already bought my tennis shoes. She had bought them at the mall. I could wear them the day after.</a:t>
            </a:r>
          </a:p>
          <a:p>
            <a:endParaRPr lang="en-US" dirty="0">
              <a:solidFill>
                <a:schemeClr val="tx1"/>
              </a:solidFill>
            </a:endParaRPr>
          </a:p>
          <a:p>
            <a:r>
              <a:rPr lang="en-US" dirty="0" smtClean="0">
                <a:solidFill>
                  <a:schemeClr val="tx1"/>
                </a:solidFill>
              </a:rPr>
              <a:t> Her father said “ I have visited many countries before. I have had amazing moments in those countries. I must continue traveling in the future.”</a:t>
            </a:r>
          </a:p>
          <a:p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…………………… that he had visited many countries before. He had had amazing moments in those countries. He had to continue traveling in the future.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88789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 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143000" y="2070279"/>
            <a:ext cx="9872871" cy="4038600"/>
          </a:xfrm>
        </p:spPr>
        <p:txBody>
          <a:bodyPr>
            <a:normAutofit fontScale="92500"/>
          </a:bodyPr>
          <a:lstStyle/>
          <a:p>
            <a:r>
              <a:rPr lang="es-ES" dirty="0" smtClean="0"/>
              <a:t> </a:t>
            </a:r>
            <a:r>
              <a:rPr lang="es-ES" dirty="0" err="1" smtClean="0">
                <a:solidFill>
                  <a:schemeClr val="tx1"/>
                </a:solidFill>
              </a:rPr>
              <a:t>Sofia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told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her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mom</a:t>
            </a:r>
            <a:r>
              <a:rPr lang="es-ES" dirty="0" smtClean="0">
                <a:solidFill>
                  <a:schemeClr val="tx1"/>
                </a:solidFill>
              </a:rPr>
              <a:t> “I </a:t>
            </a:r>
            <a:r>
              <a:rPr lang="es-ES" dirty="0" err="1" smtClean="0">
                <a:solidFill>
                  <a:schemeClr val="tx1"/>
                </a:solidFill>
              </a:rPr>
              <a:t>have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already</a:t>
            </a:r>
            <a:r>
              <a:rPr lang="es-ES" dirty="0" smtClean="0">
                <a:solidFill>
                  <a:schemeClr val="tx1"/>
                </a:solidFill>
              </a:rPr>
              <a:t> done </a:t>
            </a:r>
            <a:r>
              <a:rPr lang="es-ES" dirty="0" err="1" smtClean="0">
                <a:solidFill>
                  <a:schemeClr val="tx1"/>
                </a:solidFill>
              </a:rPr>
              <a:t>all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my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assignments</a:t>
            </a:r>
            <a:r>
              <a:rPr lang="es-ES" dirty="0" smtClean="0">
                <a:solidFill>
                  <a:schemeClr val="tx1"/>
                </a:solidFill>
              </a:rPr>
              <a:t> of </a:t>
            </a:r>
            <a:r>
              <a:rPr lang="es-ES" dirty="0" err="1" smtClean="0">
                <a:solidFill>
                  <a:schemeClr val="tx1"/>
                </a:solidFill>
              </a:rPr>
              <a:t>homework</a:t>
            </a:r>
            <a:r>
              <a:rPr lang="es-ES" dirty="0" smtClean="0">
                <a:solidFill>
                  <a:schemeClr val="tx1"/>
                </a:solidFill>
              </a:rPr>
              <a:t>. </a:t>
            </a:r>
            <a:r>
              <a:rPr lang="es-ES" dirty="0" err="1" smtClean="0">
                <a:solidFill>
                  <a:schemeClr val="tx1"/>
                </a:solidFill>
              </a:rPr>
              <a:t>If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you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want</a:t>
            </a:r>
            <a:r>
              <a:rPr lang="es-ES" dirty="0" smtClean="0">
                <a:solidFill>
                  <a:schemeClr val="tx1"/>
                </a:solidFill>
              </a:rPr>
              <a:t> I can </a:t>
            </a:r>
            <a:r>
              <a:rPr lang="es-ES" dirty="0" err="1" smtClean="0">
                <a:solidFill>
                  <a:schemeClr val="tx1"/>
                </a:solidFill>
              </a:rPr>
              <a:t>help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you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clean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the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house</a:t>
            </a:r>
            <a:r>
              <a:rPr lang="es-ES" dirty="0" smtClean="0">
                <a:solidFill>
                  <a:schemeClr val="tx1"/>
                </a:solidFill>
              </a:rPr>
              <a:t>.”</a:t>
            </a:r>
          </a:p>
          <a:p>
            <a:r>
              <a:rPr lang="es-ES" dirty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The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mechanic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told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my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father</a:t>
            </a:r>
            <a:r>
              <a:rPr lang="es-ES" dirty="0" smtClean="0">
                <a:solidFill>
                  <a:schemeClr val="tx1"/>
                </a:solidFill>
              </a:rPr>
              <a:t> “ I </a:t>
            </a:r>
            <a:r>
              <a:rPr lang="es-ES" dirty="0" err="1" smtClean="0">
                <a:solidFill>
                  <a:schemeClr val="tx1"/>
                </a:solidFill>
              </a:rPr>
              <a:t>have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checked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your</a:t>
            </a:r>
            <a:r>
              <a:rPr lang="es-ES" dirty="0" smtClean="0">
                <a:solidFill>
                  <a:schemeClr val="tx1"/>
                </a:solidFill>
              </a:rPr>
              <a:t> car and </a:t>
            </a:r>
            <a:r>
              <a:rPr lang="es-ES" dirty="0" err="1" smtClean="0">
                <a:solidFill>
                  <a:schemeClr val="tx1"/>
                </a:solidFill>
              </a:rPr>
              <a:t>it</a:t>
            </a:r>
            <a:r>
              <a:rPr lang="es-ES" dirty="0" smtClean="0">
                <a:solidFill>
                  <a:schemeClr val="tx1"/>
                </a:solidFill>
              </a:rPr>
              <a:t> has a </a:t>
            </a:r>
            <a:r>
              <a:rPr lang="es-ES" dirty="0" err="1" smtClean="0">
                <a:solidFill>
                  <a:schemeClr val="tx1"/>
                </a:solidFill>
              </a:rPr>
              <a:t>problem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with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the</a:t>
            </a:r>
            <a:r>
              <a:rPr lang="es-ES" dirty="0" smtClean="0">
                <a:solidFill>
                  <a:schemeClr val="tx1"/>
                </a:solidFill>
              </a:rPr>
              <a:t> gas </a:t>
            </a:r>
            <a:r>
              <a:rPr lang="es-ES" dirty="0" err="1" smtClean="0">
                <a:solidFill>
                  <a:schemeClr val="tx1"/>
                </a:solidFill>
              </a:rPr>
              <a:t>pump</a:t>
            </a:r>
            <a:r>
              <a:rPr lang="es-ES" dirty="0" smtClean="0">
                <a:solidFill>
                  <a:schemeClr val="tx1"/>
                </a:solidFill>
              </a:rPr>
              <a:t>. </a:t>
            </a:r>
            <a:r>
              <a:rPr lang="es-ES" dirty="0" err="1" smtClean="0">
                <a:solidFill>
                  <a:schemeClr val="tx1"/>
                </a:solidFill>
              </a:rPr>
              <a:t>Don`t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let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the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tank</a:t>
            </a:r>
            <a:r>
              <a:rPr lang="es-ES" dirty="0" smtClean="0">
                <a:solidFill>
                  <a:schemeClr val="tx1"/>
                </a:solidFill>
              </a:rPr>
              <a:t> be </a:t>
            </a:r>
            <a:r>
              <a:rPr lang="es-ES" dirty="0" err="1" smtClean="0">
                <a:solidFill>
                  <a:schemeClr val="tx1"/>
                </a:solidFill>
              </a:rPr>
              <a:t>empty</a:t>
            </a:r>
            <a:r>
              <a:rPr lang="es-ES" dirty="0" smtClean="0">
                <a:solidFill>
                  <a:schemeClr val="tx1"/>
                </a:solidFill>
              </a:rPr>
              <a:t>, </a:t>
            </a:r>
            <a:r>
              <a:rPr lang="es-ES" dirty="0" err="1" smtClean="0">
                <a:solidFill>
                  <a:schemeClr val="tx1"/>
                </a:solidFill>
              </a:rPr>
              <a:t>because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that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damaged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the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pump</a:t>
            </a:r>
            <a:r>
              <a:rPr lang="es-ES" dirty="0" smtClean="0">
                <a:solidFill>
                  <a:schemeClr val="tx1"/>
                </a:solidFill>
              </a:rPr>
              <a:t>.</a:t>
            </a:r>
          </a:p>
          <a:p>
            <a:r>
              <a:rPr lang="es-ES" dirty="0">
                <a:solidFill>
                  <a:schemeClr val="tx1"/>
                </a:solidFill>
              </a:rPr>
              <a:t> </a:t>
            </a:r>
            <a:r>
              <a:rPr lang="es-ES" dirty="0" smtClean="0">
                <a:solidFill>
                  <a:schemeClr val="tx1"/>
                </a:solidFill>
              </a:rPr>
              <a:t>Isabel </a:t>
            </a:r>
            <a:r>
              <a:rPr lang="es-ES" dirty="0" err="1" smtClean="0">
                <a:solidFill>
                  <a:schemeClr val="tx1"/>
                </a:solidFill>
              </a:rPr>
              <a:t>told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us</a:t>
            </a:r>
            <a:r>
              <a:rPr lang="es-ES" dirty="0" smtClean="0">
                <a:solidFill>
                  <a:schemeClr val="tx1"/>
                </a:solidFill>
              </a:rPr>
              <a:t> “</a:t>
            </a:r>
            <a:r>
              <a:rPr lang="es-ES" dirty="0" err="1" smtClean="0">
                <a:solidFill>
                  <a:schemeClr val="tx1"/>
                </a:solidFill>
              </a:rPr>
              <a:t>She</a:t>
            </a:r>
            <a:r>
              <a:rPr lang="es-ES" dirty="0" smtClean="0">
                <a:solidFill>
                  <a:schemeClr val="tx1"/>
                </a:solidFill>
              </a:rPr>
              <a:t> has </a:t>
            </a:r>
            <a:r>
              <a:rPr lang="es-ES" dirty="0" err="1" smtClean="0">
                <a:solidFill>
                  <a:schemeClr val="tx1"/>
                </a:solidFill>
              </a:rPr>
              <a:t>already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bought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her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materials</a:t>
            </a:r>
            <a:r>
              <a:rPr lang="es-ES" dirty="0" smtClean="0">
                <a:solidFill>
                  <a:schemeClr val="tx1"/>
                </a:solidFill>
              </a:rPr>
              <a:t>. I plan </a:t>
            </a:r>
            <a:r>
              <a:rPr lang="es-ES" dirty="0" err="1" smtClean="0">
                <a:solidFill>
                  <a:schemeClr val="tx1"/>
                </a:solidFill>
              </a:rPr>
              <a:t>to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buy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them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early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tomorrow</a:t>
            </a:r>
            <a:r>
              <a:rPr lang="es-ES" dirty="0" smtClean="0">
                <a:solidFill>
                  <a:schemeClr val="tx1"/>
                </a:solidFill>
              </a:rPr>
              <a:t>.”</a:t>
            </a:r>
          </a:p>
          <a:p>
            <a:r>
              <a:rPr lang="es-ES" dirty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Our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uncle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told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us</a:t>
            </a:r>
            <a:r>
              <a:rPr lang="es-ES" dirty="0" smtClean="0">
                <a:solidFill>
                  <a:schemeClr val="tx1"/>
                </a:solidFill>
              </a:rPr>
              <a:t> “ I </a:t>
            </a:r>
            <a:r>
              <a:rPr lang="es-ES" dirty="0" err="1" smtClean="0">
                <a:solidFill>
                  <a:schemeClr val="tx1"/>
                </a:solidFill>
              </a:rPr>
              <a:t>have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visited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Cancun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several</a:t>
            </a:r>
            <a:r>
              <a:rPr lang="es-ES" dirty="0" smtClean="0">
                <a:solidFill>
                  <a:schemeClr val="tx1"/>
                </a:solidFill>
              </a:rPr>
              <a:t> times. I </a:t>
            </a:r>
            <a:r>
              <a:rPr lang="es-ES" dirty="0" err="1" smtClean="0">
                <a:solidFill>
                  <a:schemeClr val="tx1"/>
                </a:solidFill>
              </a:rPr>
              <a:t>love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that</a:t>
            </a:r>
            <a:r>
              <a:rPr lang="es-ES" dirty="0" smtClean="0">
                <a:solidFill>
                  <a:schemeClr val="tx1"/>
                </a:solidFill>
              </a:rPr>
              <a:t> place. </a:t>
            </a:r>
            <a:r>
              <a:rPr lang="es-ES" dirty="0" err="1" smtClean="0">
                <a:solidFill>
                  <a:schemeClr val="tx1"/>
                </a:solidFill>
              </a:rPr>
              <a:t>You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should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travel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there</a:t>
            </a:r>
            <a:r>
              <a:rPr lang="es-ES" dirty="0" smtClean="0">
                <a:solidFill>
                  <a:schemeClr val="tx1"/>
                </a:solidFill>
              </a:rPr>
              <a:t> and </a:t>
            </a:r>
            <a:r>
              <a:rPr lang="es-ES" dirty="0" err="1" smtClean="0">
                <a:solidFill>
                  <a:schemeClr val="tx1"/>
                </a:solidFill>
              </a:rPr>
              <a:t>enjoy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all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the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amazing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things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it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offers</a:t>
            </a:r>
            <a:r>
              <a:rPr lang="es-ES" dirty="0" smtClean="0">
                <a:solidFill>
                  <a:schemeClr val="tx1"/>
                </a:solidFill>
              </a:rPr>
              <a:t>.”</a:t>
            </a:r>
          </a:p>
          <a:p>
            <a:r>
              <a:rPr lang="es-ES" dirty="0" smtClean="0">
                <a:solidFill>
                  <a:schemeClr val="tx1"/>
                </a:solidFill>
              </a:rPr>
              <a:t>Robert </a:t>
            </a:r>
            <a:r>
              <a:rPr lang="es-ES" dirty="0" err="1" smtClean="0">
                <a:solidFill>
                  <a:schemeClr val="tx1"/>
                </a:solidFill>
              </a:rPr>
              <a:t>said</a:t>
            </a:r>
            <a:r>
              <a:rPr lang="es-ES" dirty="0" smtClean="0">
                <a:solidFill>
                  <a:schemeClr val="tx1"/>
                </a:solidFill>
              </a:rPr>
              <a:t> “ Mary </a:t>
            </a:r>
            <a:r>
              <a:rPr lang="es-ES" dirty="0" err="1" smtClean="0">
                <a:solidFill>
                  <a:schemeClr val="tx1"/>
                </a:solidFill>
              </a:rPr>
              <a:t>hasn`t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yet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returned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from</a:t>
            </a:r>
            <a:r>
              <a:rPr lang="es-ES" dirty="0" smtClean="0">
                <a:solidFill>
                  <a:schemeClr val="tx1"/>
                </a:solidFill>
              </a:rPr>
              <a:t> France. </a:t>
            </a:r>
            <a:r>
              <a:rPr lang="es-ES" dirty="0" err="1" smtClean="0">
                <a:solidFill>
                  <a:schemeClr val="tx1"/>
                </a:solidFill>
              </a:rPr>
              <a:t>Her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brother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told</a:t>
            </a:r>
            <a:r>
              <a:rPr lang="es-ES" dirty="0" smtClean="0">
                <a:solidFill>
                  <a:schemeClr val="tx1"/>
                </a:solidFill>
              </a:rPr>
              <a:t> me </a:t>
            </a:r>
            <a:r>
              <a:rPr lang="es-ES" dirty="0" err="1" smtClean="0">
                <a:solidFill>
                  <a:schemeClr val="tx1"/>
                </a:solidFill>
              </a:rPr>
              <a:t>that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she</a:t>
            </a:r>
            <a:r>
              <a:rPr lang="es-ES" dirty="0" smtClean="0">
                <a:solidFill>
                  <a:schemeClr val="tx1"/>
                </a:solidFill>
              </a:rPr>
              <a:t>  </a:t>
            </a:r>
            <a:r>
              <a:rPr lang="es-ES" dirty="0" err="1" smtClean="0">
                <a:solidFill>
                  <a:schemeClr val="tx1"/>
                </a:solidFill>
              </a:rPr>
              <a:t>is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going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to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return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on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February</a:t>
            </a:r>
            <a:r>
              <a:rPr lang="es-ES" dirty="0" smtClean="0">
                <a:solidFill>
                  <a:schemeClr val="tx1"/>
                </a:solidFill>
              </a:rPr>
              <a:t> 21st.”</a:t>
            </a:r>
          </a:p>
          <a:p>
            <a:r>
              <a:rPr lang="es-ES" dirty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The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carpenter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told</a:t>
            </a:r>
            <a:r>
              <a:rPr lang="es-ES" dirty="0" smtClean="0">
                <a:solidFill>
                  <a:schemeClr val="tx1"/>
                </a:solidFill>
              </a:rPr>
              <a:t> Roger “ I </a:t>
            </a:r>
            <a:r>
              <a:rPr lang="es-ES" dirty="0" err="1" smtClean="0">
                <a:solidFill>
                  <a:schemeClr val="tx1"/>
                </a:solidFill>
              </a:rPr>
              <a:t>have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fixed</a:t>
            </a:r>
            <a:r>
              <a:rPr lang="es-ES" dirty="0" smtClean="0">
                <a:solidFill>
                  <a:schemeClr val="tx1"/>
                </a:solidFill>
              </a:rPr>
              <a:t> and </a:t>
            </a:r>
            <a:r>
              <a:rPr lang="es-ES" dirty="0" err="1" smtClean="0">
                <a:solidFill>
                  <a:schemeClr val="tx1"/>
                </a:solidFill>
              </a:rPr>
              <a:t>painted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all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the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desks</a:t>
            </a:r>
            <a:r>
              <a:rPr lang="es-ES" dirty="0" smtClean="0">
                <a:solidFill>
                  <a:schemeClr val="tx1"/>
                </a:solidFill>
              </a:rPr>
              <a:t>, </a:t>
            </a:r>
            <a:r>
              <a:rPr lang="es-ES" dirty="0" err="1" smtClean="0">
                <a:solidFill>
                  <a:schemeClr val="tx1"/>
                </a:solidFill>
              </a:rPr>
              <a:t>but</a:t>
            </a:r>
            <a:r>
              <a:rPr lang="es-ES" dirty="0" smtClean="0">
                <a:solidFill>
                  <a:schemeClr val="tx1"/>
                </a:solidFill>
              </a:rPr>
              <a:t> I </a:t>
            </a:r>
            <a:r>
              <a:rPr lang="es-ES" dirty="0" err="1" smtClean="0">
                <a:solidFill>
                  <a:schemeClr val="tx1"/>
                </a:solidFill>
              </a:rPr>
              <a:t>haven`t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yet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repaired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the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cabinets</a:t>
            </a:r>
            <a:r>
              <a:rPr lang="es-ES" dirty="0">
                <a:solidFill>
                  <a:schemeClr val="tx1"/>
                </a:solidFill>
              </a:rPr>
              <a:t>`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doors</a:t>
            </a:r>
            <a:r>
              <a:rPr lang="es-ES" dirty="0" smtClean="0">
                <a:solidFill>
                  <a:schemeClr val="tx1"/>
                </a:solidFill>
              </a:rPr>
              <a:t>.” </a:t>
            </a:r>
            <a:endParaRPr lang="es-E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47819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asis">
  <a:themeElements>
    <a:clrScheme name="Basis">
      <a:dk1>
        <a:srgbClr val="000000"/>
      </a:dk1>
      <a:lt1>
        <a:srgbClr val="FFFFFF"/>
      </a:lt1>
      <a:dk2>
        <a:srgbClr val="565349"/>
      </a:dk2>
      <a:lt2>
        <a:srgbClr val="DDDDDD"/>
      </a:lt2>
      <a:accent1>
        <a:srgbClr val="A6B727"/>
      </a:accent1>
      <a:accent2>
        <a:srgbClr val="DF5327"/>
      </a:accent2>
      <a:accent3>
        <a:srgbClr val="FE9E00"/>
      </a:accent3>
      <a:accent4>
        <a:srgbClr val="418AB3"/>
      </a:accent4>
      <a:accent5>
        <a:srgbClr val="D7D447"/>
      </a:accent5>
      <a:accent6>
        <a:srgbClr val="818183"/>
      </a:accent6>
      <a:hlink>
        <a:srgbClr val="F59E00"/>
      </a:hlink>
      <a:folHlink>
        <a:srgbClr val="B2B2B2"/>
      </a:folHlink>
    </a:clrScheme>
    <a:fontScheme name="Basis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sis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90E45F77-AEFC-46EF-A7C1-5B338C297B0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TM03457444[[fn=Basis]]</Template>
  <TotalTime>771</TotalTime>
  <Words>2300</Words>
  <Application>Microsoft Office PowerPoint</Application>
  <PresentationFormat>Panorámica</PresentationFormat>
  <Paragraphs>126</Paragraphs>
  <Slides>19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1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19</vt:i4>
      </vt:variant>
    </vt:vector>
  </HeadingPairs>
  <TitlesOfParts>
    <vt:vector size="21" baseType="lpstr">
      <vt:lpstr>Corbel</vt:lpstr>
      <vt:lpstr>Basis</vt:lpstr>
      <vt:lpstr>REPORTED SPEECH</vt:lpstr>
      <vt:lpstr>1) Imperative -Infinitive</vt:lpstr>
      <vt:lpstr>Presentación de PowerPoint</vt:lpstr>
      <vt:lpstr>2) Present Tense –Past Tense</vt:lpstr>
      <vt:lpstr>Presentación de PowerPoint</vt:lpstr>
      <vt:lpstr>3) Simple Past- Past Perfect</vt:lpstr>
      <vt:lpstr>Presentación de PowerPoint</vt:lpstr>
      <vt:lpstr>Present Perfect – Past Perfect</vt:lpstr>
      <vt:lpstr> </vt:lpstr>
      <vt:lpstr>Past Perfect-Past Perfect </vt:lpstr>
      <vt:lpstr>Presentación de PowerPoint</vt:lpstr>
      <vt:lpstr>Present Continuous- Past Continuous</vt:lpstr>
      <vt:lpstr>Presentación de PowerPoint</vt:lpstr>
      <vt:lpstr>Past Continuous-Past Perfect Continuous</vt:lpstr>
      <vt:lpstr>Presentación de PowerPoint</vt:lpstr>
      <vt:lpstr>Past Perfect Continuous- Past Perfect Continuous.</vt:lpstr>
      <vt:lpstr>Presentación de PowerPoint</vt:lpstr>
      <vt:lpstr>Shifting of Modals</vt:lpstr>
      <vt:lpstr>Expressions: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REPORTED SPEECH</dc:title>
  <dc:creator>English Academy</dc:creator>
  <cp:lastModifiedBy>Mama y Papa</cp:lastModifiedBy>
  <cp:revision>81</cp:revision>
  <dcterms:created xsi:type="dcterms:W3CDTF">2019-10-22T22:32:07Z</dcterms:created>
  <dcterms:modified xsi:type="dcterms:W3CDTF">2020-11-21T16:06:30Z</dcterms:modified>
</cp:coreProperties>
</file>