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5000"/>
                <a:lumOff val="9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2"/>
                </a:solidFill>
              </a:rPr>
              <a:t>Quite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Upper Intermediate </a:t>
            </a:r>
          </a:p>
          <a:p>
            <a:r>
              <a:rPr lang="en-US" dirty="0" smtClean="0"/>
              <a:t>6.3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790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52998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The many meanings of QUITE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589212" y="1237957"/>
            <a:ext cx="8915400" cy="5176912"/>
          </a:xfrm>
        </p:spPr>
        <p:txBody>
          <a:bodyPr>
            <a:normAutofit/>
          </a:bodyPr>
          <a:lstStyle/>
          <a:p>
            <a:r>
              <a:rPr lang="en-US" sz="2800" dirty="0" smtClean="0"/>
              <a:t>Quite can have different meanings depending on what type of words it is used with.</a:t>
            </a:r>
          </a:p>
          <a:p>
            <a:r>
              <a:rPr lang="en-US" sz="2800" dirty="0" smtClean="0"/>
              <a:t>We can use quite with </a:t>
            </a:r>
            <a:r>
              <a:rPr lang="en-US" sz="2800" b="1" dirty="0" smtClean="0">
                <a:solidFill>
                  <a:schemeClr val="tx2"/>
                </a:solidFill>
              </a:rPr>
              <a:t>gradable adjectives or adverbs.</a:t>
            </a:r>
          </a:p>
          <a:p>
            <a:r>
              <a:rPr lang="en-US" sz="2800" dirty="0"/>
              <a:t> A </a:t>
            </a:r>
            <a:r>
              <a:rPr lang="en-US" sz="2800" b="1" dirty="0">
                <a:solidFill>
                  <a:schemeClr val="tx2"/>
                </a:solidFill>
              </a:rPr>
              <a:t>gradable adjective </a:t>
            </a:r>
            <a:r>
              <a:rPr lang="en-US" sz="2800" dirty="0"/>
              <a:t>is one that allows a rating scale</a:t>
            </a:r>
            <a:r>
              <a:rPr lang="en-US" sz="2800" dirty="0" smtClean="0"/>
              <a:t>.</a:t>
            </a:r>
          </a:p>
          <a:p>
            <a:pPr marL="0" indent="0">
              <a:buNone/>
            </a:pPr>
            <a:endParaRPr lang="en-US" sz="2800" dirty="0" smtClean="0"/>
          </a:p>
          <a:p>
            <a:pPr lvl="1"/>
            <a:r>
              <a:rPr lang="en-US" sz="2600" dirty="0" smtClean="0"/>
              <a:t>Talking about money can be </a:t>
            </a:r>
            <a:r>
              <a:rPr lang="en-US" sz="2600" b="1" dirty="0" smtClean="0">
                <a:solidFill>
                  <a:schemeClr val="tx2"/>
                </a:solidFill>
              </a:rPr>
              <a:t>quite</a:t>
            </a:r>
            <a:r>
              <a:rPr lang="en-US" sz="2600" dirty="0" smtClean="0"/>
              <a:t> embarrassing</a:t>
            </a:r>
          </a:p>
          <a:p>
            <a:pPr lvl="1"/>
            <a:r>
              <a:rPr lang="en-US" sz="2600" dirty="0" smtClean="0"/>
              <a:t>That’s </a:t>
            </a:r>
            <a:r>
              <a:rPr lang="en-US" sz="2600" b="1" dirty="0">
                <a:solidFill>
                  <a:schemeClr val="tx2"/>
                </a:solidFill>
              </a:rPr>
              <a:t>quite</a:t>
            </a:r>
            <a:r>
              <a:rPr lang="en-US" sz="2600" dirty="0" smtClean="0"/>
              <a:t> a good idea!</a:t>
            </a:r>
          </a:p>
          <a:p>
            <a:pPr lvl="1"/>
            <a:r>
              <a:rPr lang="en-US" sz="2600" dirty="0" smtClean="0"/>
              <a:t>That’s </a:t>
            </a:r>
            <a:r>
              <a:rPr lang="en-US" sz="2600" b="1" dirty="0">
                <a:solidFill>
                  <a:schemeClr val="tx2"/>
                </a:solidFill>
              </a:rPr>
              <a:t>quite</a:t>
            </a:r>
            <a:r>
              <a:rPr lang="en-US" sz="2600" dirty="0" smtClean="0"/>
              <a:t> a car!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29546184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279723" y="614289"/>
            <a:ext cx="8915400" cy="5631766"/>
          </a:xfrm>
        </p:spPr>
        <p:txBody>
          <a:bodyPr>
            <a:normAutofit lnSpcReduction="10000"/>
          </a:bodyPr>
          <a:lstStyle/>
          <a:p>
            <a:pPr lvl="0">
              <a:buClr>
                <a:srgbClr val="A53010"/>
              </a:buClr>
            </a:pPr>
            <a:r>
              <a:rPr lang="en-US" sz="2800" b="1" dirty="0">
                <a:solidFill>
                  <a:schemeClr val="tx2"/>
                </a:solidFill>
              </a:rPr>
              <a:t>A non-gradable adjective </a:t>
            </a:r>
            <a:r>
              <a:rPr lang="en-US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is one that exists only at the very top end of the scale, e.g. perfect </a:t>
            </a:r>
            <a:endParaRPr lang="en-US" sz="2800" dirty="0" smtClean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lvl="0">
              <a:buClr>
                <a:srgbClr val="A53010"/>
              </a:buClr>
            </a:pPr>
            <a:endParaRPr lang="en-US" sz="28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lvl="0">
              <a:buClr>
                <a:srgbClr val="A53010"/>
              </a:buClr>
            </a:pPr>
            <a:r>
              <a:rPr lang="en-US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The word quite can be used together with a </a:t>
            </a:r>
            <a:r>
              <a:rPr lang="en-US" sz="2800" b="1" dirty="0">
                <a:solidFill>
                  <a:schemeClr val="tx2"/>
                </a:solidFill>
              </a:rPr>
              <a:t>non-gradable adjective </a:t>
            </a:r>
            <a:r>
              <a:rPr lang="en-US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like perfect only when the intention is to emphasize the strength of that adjective</a:t>
            </a:r>
            <a:r>
              <a:rPr lang="en-US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.</a:t>
            </a:r>
          </a:p>
          <a:p>
            <a:pPr marL="0" lvl="0" indent="0">
              <a:buClr>
                <a:srgbClr val="A53010"/>
              </a:buClr>
              <a:buNone/>
            </a:pPr>
            <a:endParaRPr lang="en-US" sz="2800" dirty="0" smtClean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lvl="1">
              <a:buClr>
                <a:srgbClr val="A53010"/>
              </a:buClr>
            </a:pPr>
            <a:r>
              <a:rPr lang="en-US" sz="26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You </a:t>
            </a:r>
            <a:r>
              <a:rPr lang="en-US" sz="2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are </a:t>
            </a:r>
            <a:r>
              <a:rPr lang="en-US" sz="2600" b="1" dirty="0">
                <a:solidFill>
                  <a:schemeClr val="tx2"/>
                </a:solidFill>
              </a:rPr>
              <a:t>quite</a:t>
            </a:r>
            <a:r>
              <a:rPr lang="en-US" sz="2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right can only mean You are completely right</a:t>
            </a:r>
            <a:r>
              <a:rPr lang="en-US" sz="26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!</a:t>
            </a:r>
          </a:p>
          <a:p>
            <a:pPr lvl="1">
              <a:buClr>
                <a:srgbClr val="A53010"/>
              </a:buClr>
            </a:pPr>
            <a:r>
              <a:rPr lang="en-US" sz="26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It’s </a:t>
            </a:r>
            <a:r>
              <a:rPr lang="en-US" sz="2600" b="1" dirty="0" smtClean="0">
                <a:solidFill>
                  <a:schemeClr val="tx2"/>
                </a:solidFill>
              </a:rPr>
              <a:t>quite</a:t>
            </a:r>
            <a:r>
              <a:rPr lang="en-US" sz="26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impossible to predict the winning number, meaning that it’s completely impossible!</a:t>
            </a:r>
            <a:endParaRPr lang="en-US" sz="26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87030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589212" y="980049"/>
            <a:ext cx="8915400" cy="5364480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 smtClean="0"/>
              <a:t>When positioned in front of verbs, quite means </a:t>
            </a:r>
            <a:r>
              <a:rPr lang="en-US" sz="2400" i="1" u="sng" dirty="0" smtClean="0"/>
              <a:t>to some degree.</a:t>
            </a:r>
          </a:p>
          <a:p>
            <a:pPr lvl="1"/>
            <a:r>
              <a:rPr lang="en-US" sz="2400" dirty="0" smtClean="0"/>
              <a:t>It’s </a:t>
            </a:r>
            <a:r>
              <a:rPr lang="en-US" sz="2400" b="1" dirty="0" smtClean="0">
                <a:solidFill>
                  <a:schemeClr val="tx2"/>
                </a:solidFill>
              </a:rPr>
              <a:t>quite</a:t>
            </a:r>
            <a:r>
              <a:rPr lang="en-US" sz="2400" dirty="0" smtClean="0"/>
              <a:t> difficult to win the lotto. ( It’s difficult </a:t>
            </a:r>
            <a:r>
              <a:rPr lang="en-US" sz="2400" i="1" dirty="0" smtClean="0"/>
              <a:t>to an extent</a:t>
            </a:r>
            <a:r>
              <a:rPr lang="en-US" sz="2400" dirty="0" smtClean="0"/>
              <a:t>)</a:t>
            </a:r>
          </a:p>
          <a:p>
            <a:pPr marL="457200" lvl="1" indent="0">
              <a:buNone/>
            </a:pPr>
            <a:endParaRPr lang="en-US" sz="2400" dirty="0"/>
          </a:p>
          <a:p>
            <a:r>
              <a:rPr lang="en-US" sz="2400" dirty="0" smtClean="0"/>
              <a:t>It means </a:t>
            </a:r>
            <a:r>
              <a:rPr lang="en-US" sz="2400" i="1" u="sng" dirty="0" smtClean="0"/>
              <a:t>totally</a:t>
            </a:r>
            <a:r>
              <a:rPr lang="en-US" sz="2400" dirty="0" smtClean="0"/>
              <a:t> in front of other verbs.</a:t>
            </a:r>
          </a:p>
          <a:p>
            <a:pPr lvl="1"/>
            <a:r>
              <a:rPr lang="en-US" sz="2400" dirty="0" smtClean="0"/>
              <a:t>I </a:t>
            </a:r>
            <a:r>
              <a:rPr lang="en-US" sz="2400" b="1" dirty="0" smtClean="0">
                <a:solidFill>
                  <a:schemeClr val="tx2"/>
                </a:solidFill>
              </a:rPr>
              <a:t>quite</a:t>
            </a:r>
            <a:r>
              <a:rPr lang="en-US" sz="2400" dirty="0" smtClean="0"/>
              <a:t> agree. (I </a:t>
            </a:r>
            <a:r>
              <a:rPr lang="en-US" sz="2400" i="1" dirty="0" smtClean="0"/>
              <a:t>totally</a:t>
            </a:r>
            <a:r>
              <a:rPr lang="en-US" sz="2400" dirty="0" smtClean="0"/>
              <a:t> agree)</a:t>
            </a:r>
          </a:p>
          <a:p>
            <a:pPr marL="457200" lvl="1" indent="0">
              <a:buNone/>
            </a:pPr>
            <a:endParaRPr lang="en-US" sz="2400" dirty="0"/>
          </a:p>
          <a:p>
            <a:r>
              <a:rPr lang="en-US" sz="2400" dirty="0" smtClean="0"/>
              <a:t>In American English, quite means </a:t>
            </a:r>
            <a:r>
              <a:rPr lang="en-US" sz="2400" i="1" u="sng" dirty="0" smtClean="0"/>
              <a:t>very</a:t>
            </a:r>
            <a:r>
              <a:rPr lang="en-US" sz="2400" dirty="0" smtClean="0"/>
              <a:t>.</a:t>
            </a:r>
          </a:p>
          <a:p>
            <a:pPr lvl="1"/>
            <a:r>
              <a:rPr lang="en-US" sz="2400" dirty="0" smtClean="0"/>
              <a:t>He’s </a:t>
            </a:r>
            <a:r>
              <a:rPr lang="en-US" sz="2400" b="1" dirty="0" smtClean="0">
                <a:solidFill>
                  <a:schemeClr val="tx2"/>
                </a:solidFill>
              </a:rPr>
              <a:t>quite</a:t>
            </a:r>
            <a:r>
              <a:rPr lang="en-US" sz="2400" dirty="0" smtClean="0"/>
              <a:t> rich . ( He’s </a:t>
            </a:r>
            <a:r>
              <a:rPr lang="en-US" sz="2400" i="1" dirty="0" smtClean="0"/>
              <a:t>very</a:t>
            </a:r>
            <a:r>
              <a:rPr lang="en-US" sz="2400" dirty="0" smtClean="0"/>
              <a:t> rich)</a:t>
            </a:r>
          </a:p>
          <a:p>
            <a:pPr marL="457200" lvl="1" indent="0">
              <a:buNone/>
            </a:pPr>
            <a:endParaRPr lang="en-US" sz="2400" dirty="0" smtClean="0"/>
          </a:p>
          <a:p>
            <a:r>
              <a:rPr lang="en-US" sz="2400" dirty="0" smtClean="0"/>
              <a:t>Quite can also be used in front of quantifiers to </a:t>
            </a:r>
            <a:r>
              <a:rPr lang="en-US" sz="2400" i="1" u="sng" dirty="0" smtClean="0"/>
              <a:t>emphasize the amount</a:t>
            </a:r>
          </a:p>
          <a:p>
            <a:pPr lvl="1"/>
            <a:r>
              <a:rPr lang="en-US" sz="2200" dirty="0" smtClean="0"/>
              <a:t>He won </a:t>
            </a:r>
            <a:r>
              <a:rPr lang="en-US" sz="2200" b="1" dirty="0" smtClean="0">
                <a:solidFill>
                  <a:schemeClr val="tx2"/>
                </a:solidFill>
              </a:rPr>
              <a:t>quite</a:t>
            </a:r>
            <a:r>
              <a:rPr lang="en-US" sz="2200" dirty="0" smtClean="0"/>
              <a:t> a bit of money on the lotto! (more than </a:t>
            </a:r>
            <a:r>
              <a:rPr lang="en-US" sz="2200" i="1" dirty="0" smtClean="0"/>
              <a:t>a bit</a:t>
            </a:r>
            <a:r>
              <a:rPr lang="en-US" sz="2200" dirty="0" smtClean="0"/>
              <a:t>)</a:t>
            </a:r>
          </a:p>
          <a:p>
            <a:pPr lvl="1"/>
            <a:endParaRPr lang="en-US" sz="2200" dirty="0" smtClean="0"/>
          </a:p>
          <a:p>
            <a:endParaRPr lang="en-US" sz="2400" dirty="0" smtClean="0"/>
          </a:p>
          <a:p>
            <a:pPr lvl="1"/>
            <a:endParaRPr lang="en-US" sz="2400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2391567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32</TotalTime>
  <Words>231</Words>
  <Application>Microsoft Office PowerPoint</Application>
  <PresentationFormat>Panorámica</PresentationFormat>
  <Paragraphs>31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Century Gothic</vt:lpstr>
      <vt:lpstr>Wingdings 3</vt:lpstr>
      <vt:lpstr>Espiral</vt:lpstr>
      <vt:lpstr>Quite</vt:lpstr>
      <vt:lpstr>The many meanings of QUITE</vt:lpstr>
      <vt:lpstr>Presentación de PowerPoint</vt:lpstr>
      <vt:lpstr>Presentación de PowerPoint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Quite</dc:title>
  <dc:creator>Any Quinonez de Pineda</dc:creator>
  <cp:lastModifiedBy>Any Quinonez de Pineda</cp:lastModifiedBy>
  <cp:revision>4</cp:revision>
  <dcterms:created xsi:type="dcterms:W3CDTF">2015-06-02T02:48:00Z</dcterms:created>
  <dcterms:modified xsi:type="dcterms:W3CDTF">2015-06-02T03:20:07Z</dcterms:modified>
</cp:coreProperties>
</file>