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56" r:id="rId5"/>
    <p:sldId id="258" r:id="rId6"/>
    <p:sldId id="257" r:id="rId7"/>
    <p:sldId id="259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2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67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66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70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52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61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22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17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67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69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30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BF0A-D76F-4BA1-943C-2646D43BBD14}" type="datetimeFigureOut">
              <a:rPr lang="es-ES" smtClean="0"/>
              <a:t>23/05/2015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A4F88-E6BA-44A3-8CD2-C769C10731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83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599"/>
            <a:ext cx="8153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Make questions using the cue words and then ask a classmate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Example: When/Where/ be born- When and Where were you born?</a:t>
            </a:r>
          </a:p>
          <a:p>
            <a:pPr lvl="0"/>
            <a:r>
              <a:rPr lang="en-US" sz="3200" dirty="0" smtClean="0"/>
              <a:t>1.When </a:t>
            </a:r>
            <a:r>
              <a:rPr lang="en-US" sz="3200" dirty="0"/>
              <a:t>/ where/go to Elementary School-</a:t>
            </a:r>
            <a:r>
              <a:rPr lang="en-US" sz="3200" b="1" dirty="0"/>
              <a:t>Past</a:t>
            </a:r>
            <a:endParaRPr lang="en-US" sz="3200" dirty="0"/>
          </a:p>
          <a:p>
            <a:pPr lvl="0"/>
            <a:r>
              <a:rPr lang="en-US" sz="3200" dirty="0" smtClean="0"/>
              <a:t>2. Where</a:t>
            </a:r>
            <a:r>
              <a:rPr lang="en-US" sz="3200" dirty="0"/>
              <a:t>/ go to High School-</a:t>
            </a:r>
            <a:r>
              <a:rPr lang="en-US" sz="3200" b="1" dirty="0"/>
              <a:t>Past </a:t>
            </a:r>
            <a:endParaRPr lang="en-US" sz="3200" dirty="0"/>
          </a:p>
          <a:p>
            <a:pPr lvl="0"/>
            <a:r>
              <a:rPr lang="en-US" sz="3200" dirty="0" smtClean="0"/>
              <a:t>3. When</a:t>
            </a:r>
            <a:r>
              <a:rPr lang="en-US" sz="3200" dirty="0"/>
              <a:t>/ graduate from High School-</a:t>
            </a:r>
            <a:r>
              <a:rPr lang="en-US" sz="3200" b="1" dirty="0"/>
              <a:t>Past</a:t>
            </a:r>
            <a:endParaRPr lang="en-US" sz="3200" dirty="0"/>
          </a:p>
          <a:p>
            <a:pPr lvl="0"/>
            <a:r>
              <a:rPr lang="en-US" sz="3200" dirty="0" smtClean="0"/>
              <a:t>4. When </a:t>
            </a:r>
            <a:r>
              <a:rPr lang="en-US" sz="3200" dirty="0"/>
              <a:t>/ where start college-</a:t>
            </a:r>
            <a:r>
              <a:rPr lang="en-US" sz="3200" b="1" dirty="0"/>
              <a:t>Past</a:t>
            </a:r>
            <a:endParaRPr lang="en-US" sz="3200" dirty="0"/>
          </a:p>
          <a:p>
            <a:pPr lvl="0"/>
            <a:r>
              <a:rPr lang="en-US" sz="3200" dirty="0" smtClean="0"/>
              <a:t>5. What</a:t>
            </a:r>
            <a:r>
              <a:rPr lang="en-US" sz="3200" dirty="0"/>
              <a:t>/ study at college-</a:t>
            </a:r>
            <a:r>
              <a:rPr lang="en-US" sz="3200" b="1" dirty="0"/>
              <a:t>Present</a:t>
            </a:r>
            <a:endParaRPr lang="en-US" sz="3200" dirty="0"/>
          </a:p>
          <a:p>
            <a:pPr lvl="0"/>
            <a:r>
              <a:rPr lang="en-US" sz="3200" dirty="0" smtClean="0"/>
              <a:t>6. When/finish </a:t>
            </a:r>
            <a:r>
              <a:rPr lang="en-US" sz="3200" dirty="0"/>
              <a:t>college-</a:t>
            </a:r>
            <a:r>
              <a:rPr lang="en-US" sz="3200" b="1" dirty="0"/>
              <a:t>Past </a:t>
            </a:r>
            <a:r>
              <a:rPr lang="en-US" sz="3200" dirty="0"/>
              <a:t>(if negative, go to question 7)</a:t>
            </a:r>
          </a:p>
          <a:p>
            <a:r>
              <a:rPr lang="en-US" sz="3200" dirty="0" smtClean="0"/>
              <a:t>7. (When </a:t>
            </a:r>
            <a:r>
              <a:rPr lang="en-US" sz="3200" dirty="0"/>
              <a:t>/expect to graduate) –</a:t>
            </a:r>
            <a:r>
              <a:rPr lang="en-US" sz="3200" b="1" dirty="0"/>
              <a:t>Present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53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763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8.Where</a:t>
            </a:r>
            <a:r>
              <a:rPr lang="en-US" sz="3600" dirty="0"/>
              <a:t>/ work-</a:t>
            </a:r>
            <a:r>
              <a:rPr lang="en-US" sz="3600" b="1" dirty="0"/>
              <a:t>Present </a:t>
            </a:r>
            <a:r>
              <a:rPr lang="en-US" sz="3600" dirty="0"/>
              <a:t>(if negative go to question 9)</a:t>
            </a:r>
          </a:p>
          <a:p>
            <a:pPr lvl="0"/>
            <a:r>
              <a:rPr lang="en-US" sz="3600" dirty="0" smtClean="0"/>
              <a:t>9. When</a:t>
            </a:r>
            <a:r>
              <a:rPr lang="en-US" sz="3600" dirty="0"/>
              <a:t>/ start working there-</a:t>
            </a:r>
            <a:r>
              <a:rPr lang="en-US" sz="3600" b="1" dirty="0"/>
              <a:t>Past</a:t>
            </a:r>
            <a:endParaRPr lang="en-US" sz="3600" dirty="0"/>
          </a:p>
          <a:p>
            <a:pPr lvl="0"/>
            <a:r>
              <a:rPr lang="en-US" sz="3600" dirty="0" smtClean="0"/>
              <a:t>10.Be/married- </a:t>
            </a:r>
            <a:r>
              <a:rPr lang="en-US" sz="3600" b="1" dirty="0"/>
              <a:t>Present</a:t>
            </a:r>
            <a:r>
              <a:rPr lang="en-US" sz="3600" dirty="0"/>
              <a:t> (if negative, go to question 12)</a:t>
            </a:r>
          </a:p>
          <a:p>
            <a:pPr lvl="0"/>
            <a:r>
              <a:rPr lang="en-US" sz="3600" dirty="0" smtClean="0"/>
              <a:t>11. When/get </a:t>
            </a:r>
            <a:r>
              <a:rPr lang="en-US" sz="3600" dirty="0"/>
              <a:t>married-</a:t>
            </a:r>
            <a:r>
              <a:rPr lang="en-US" sz="3600" b="1" dirty="0"/>
              <a:t>Past</a:t>
            </a:r>
            <a:endParaRPr lang="en-US" sz="3600" dirty="0"/>
          </a:p>
          <a:p>
            <a:pPr lvl="0"/>
            <a:r>
              <a:rPr lang="en-US" sz="3600" dirty="0" smtClean="0"/>
              <a:t>12. Who/get </a:t>
            </a:r>
            <a:r>
              <a:rPr lang="en-US" sz="3600" dirty="0"/>
              <a:t>married to- </a:t>
            </a:r>
            <a:r>
              <a:rPr lang="en-US" sz="3600" b="1" dirty="0"/>
              <a:t>Past</a:t>
            </a:r>
            <a:endParaRPr lang="en-US" sz="3600" dirty="0"/>
          </a:p>
          <a:p>
            <a:pPr lvl="0"/>
            <a:r>
              <a:rPr lang="en-US" sz="3600" dirty="0" smtClean="0"/>
              <a:t>13. Have </a:t>
            </a:r>
            <a:r>
              <a:rPr lang="en-US" sz="3600" dirty="0"/>
              <a:t>boyfriend/girlfriend-</a:t>
            </a:r>
            <a:r>
              <a:rPr lang="en-US" sz="3600" b="1" dirty="0"/>
              <a:t>Present</a:t>
            </a:r>
            <a:r>
              <a:rPr lang="en-US" sz="3600" dirty="0"/>
              <a:t>(if question 9 is affirmative, go to question </a:t>
            </a:r>
            <a:r>
              <a:rPr lang="en-US" sz="3600" dirty="0" smtClean="0"/>
              <a:t>14)</a:t>
            </a:r>
            <a:endParaRPr lang="en-US" sz="3600" dirty="0"/>
          </a:p>
          <a:p>
            <a:pPr lvl="0"/>
            <a:r>
              <a:rPr lang="en-US" sz="3600" dirty="0" smtClean="0"/>
              <a:t>14. What/be</a:t>
            </a:r>
            <a:r>
              <a:rPr lang="en-US" sz="3600" dirty="0"/>
              <a:t>/(his/her) name-</a:t>
            </a:r>
            <a:r>
              <a:rPr lang="en-US" sz="3600" b="1" dirty="0"/>
              <a:t>Present</a:t>
            </a:r>
            <a:endParaRPr lang="en-US" sz="3600" dirty="0"/>
          </a:p>
          <a:p>
            <a:r>
              <a:rPr lang="en-US" sz="3600" dirty="0" smtClean="0"/>
              <a:t>15. When</a:t>
            </a:r>
            <a:r>
              <a:rPr lang="en-US" sz="3600" dirty="0"/>
              <a:t>/ where meet her/him-</a:t>
            </a:r>
            <a:r>
              <a:rPr lang="en-US" sz="3600" b="1" dirty="0"/>
              <a:t>Past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10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33400"/>
            <a:ext cx="7924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16.Have</a:t>
            </a:r>
            <a:r>
              <a:rPr lang="en-US" sz="3600" dirty="0"/>
              <a:t>/ children- </a:t>
            </a:r>
            <a:r>
              <a:rPr lang="en-US" sz="3600" b="1" dirty="0"/>
              <a:t>Present</a:t>
            </a:r>
            <a:endParaRPr lang="en-US" sz="3600" dirty="0"/>
          </a:p>
          <a:p>
            <a:pPr lvl="0"/>
            <a:r>
              <a:rPr lang="en-US" sz="3600" dirty="0" smtClean="0"/>
              <a:t>17. How </a:t>
            </a:r>
            <a:r>
              <a:rPr lang="en-US" sz="3600" dirty="0"/>
              <a:t>many children/have-</a:t>
            </a:r>
            <a:r>
              <a:rPr lang="en-US" sz="3600" b="1" dirty="0"/>
              <a:t>Present</a:t>
            </a:r>
            <a:endParaRPr lang="en-US" sz="3600" dirty="0"/>
          </a:p>
          <a:p>
            <a:pPr lvl="0"/>
            <a:r>
              <a:rPr lang="en-US" sz="3600" dirty="0" smtClean="0"/>
              <a:t>18. What</a:t>
            </a:r>
            <a:r>
              <a:rPr lang="en-US" sz="3600" dirty="0"/>
              <a:t>/ be/( his/her/ their name(s)- </a:t>
            </a:r>
            <a:r>
              <a:rPr lang="en-US" sz="3600" b="1" dirty="0"/>
              <a:t>Present</a:t>
            </a:r>
            <a:endParaRPr lang="en-US" sz="3600" dirty="0"/>
          </a:p>
          <a:p>
            <a:pPr lvl="0"/>
            <a:r>
              <a:rPr lang="en-US" sz="3600" dirty="0" smtClean="0"/>
              <a:t>19. When</a:t>
            </a:r>
            <a:r>
              <a:rPr lang="en-US" sz="3600" dirty="0"/>
              <a:t>/ be/ (he/she/ they)/ born- </a:t>
            </a:r>
            <a:r>
              <a:rPr lang="en-US" sz="3600" b="1" dirty="0"/>
              <a:t>Past</a:t>
            </a:r>
            <a:endParaRPr lang="en-US" sz="3600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98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53976"/>
            <a:ext cx="6645275" cy="665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5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96838"/>
            <a:ext cx="6735763" cy="66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3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439738"/>
            <a:ext cx="6707187" cy="59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5" y="685800"/>
            <a:ext cx="6910523" cy="53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8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468313"/>
            <a:ext cx="6691313" cy="592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4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186</Words>
  <Application>Microsoft Office PowerPoint</Application>
  <PresentationFormat>On-screen Show (4:3)</PresentationFormat>
  <Paragraphs>23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Clarisa Puerto</dc:creator>
  <cp:lastModifiedBy>Academia Ingles</cp:lastModifiedBy>
  <cp:revision>8</cp:revision>
  <dcterms:created xsi:type="dcterms:W3CDTF">2014-08-11T00:39:28Z</dcterms:created>
  <dcterms:modified xsi:type="dcterms:W3CDTF">2015-05-23T16:45:40Z</dcterms:modified>
</cp:coreProperties>
</file>