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Qualifier + ADJECTIVE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Not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I </a:t>
            </a:r>
            <a:r>
              <a:rPr lang="es-HN" sz="2400" b="1" dirty="0" err="1" smtClean="0">
                <a:solidFill>
                  <a:schemeClr val="tx1"/>
                </a:solidFill>
              </a:rPr>
              <a:t>didn´t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like</a:t>
            </a:r>
            <a:r>
              <a:rPr lang="es-HN" sz="2400" b="1" dirty="0" smtClean="0">
                <a:solidFill>
                  <a:schemeClr val="tx1"/>
                </a:solidFill>
              </a:rPr>
              <a:t> living in </a:t>
            </a:r>
            <a:r>
              <a:rPr lang="es-HN" sz="2400" b="1" dirty="0" err="1">
                <a:solidFill>
                  <a:schemeClr val="tx1"/>
                </a:solidFill>
              </a:rPr>
              <a:t>t</a:t>
            </a:r>
            <a:r>
              <a:rPr lang="es-HN" sz="2400" b="1" dirty="0" err="1" smtClean="0">
                <a:solidFill>
                  <a:schemeClr val="tx1"/>
                </a:solidFill>
              </a:rPr>
              <a:t>hat</a:t>
            </a:r>
            <a:r>
              <a:rPr lang="es-HN" sz="2400" b="1" dirty="0" smtClean="0">
                <a:solidFill>
                  <a:schemeClr val="tx1"/>
                </a:solidFill>
              </a:rPr>
              <a:t> place.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Mark </a:t>
            </a:r>
            <a:r>
              <a:rPr lang="es-HN" sz="2400" b="1" dirty="0" err="1" smtClean="0">
                <a:solidFill>
                  <a:schemeClr val="tx1"/>
                </a:solidFill>
              </a:rPr>
              <a:t>doesn´t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want to study Medicine. He </a:t>
            </a:r>
            <a:r>
              <a:rPr lang="es-HN" sz="2400" b="1" dirty="0" err="1" smtClean="0">
                <a:solidFill>
                  <a:schemeClr val="tx1"/>
                </a:solidFill>
              </a:rPr>
              <a:t>wants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become</a:t>
            </a:r>
            <a:r>
              <a:rPr lang="es-HN" sz="2400" b="1" dirty="0" smtClean="0">
                <a:solidFill>
                  <a:schemeClr val="tx1"/>
                </a:solidFill>
              </a:rPr>
              <a:t> a </a:t>
            </a:r>
            <a:r>
              <a:rPr lang="es-HN" sz="2400" b="1" dirty="0" err="1" smtClean="0">
                <a:solidFill>
                  <a:schemeClr val="tx1"/>
                </a:solidFill>
              </a:rPr>
              <a:t>lawyer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My </a:t>
            </a:r>
            <a:r>
              <a:rPr lang="es-HN" sz="2400" b="1" dirty="0" err="1" smtClean="0">
                <a:solidFill>
                  <a:schemeClr val="tx1"/>
                </a:solidFill>
              </a:rPr>
              <a:t>brother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won´t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desire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travel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hot</a:t>
            </a:r>
            <a:r>
              <a:rPr lang="es-HN" sz="2400" b="1" dirty="0" smtClean="0">
                <a:solidFill>
                  <a:schemeClr val="tx1"/>
                </a:solidFill>
              </a:rPr>
              <a:t> place.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My </a:t>
            </a:r>
            <a:r>
              <a:rPr lang="es-HN" sz="2400" b="1" dirty="0" err="1" smtClean="0">
                <a:solidFill>
                  <a:schemeClr val="tx1"/>
                </a:solidFill>
              </a:rPr>
              <a:t>children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didn´t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like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play</a:t>
            </a:r>
            <a:r>
              <a:rPr lang="es-HN" sz="2400" b="1" dirty="0" smtClean="0">
                <a:solidFill>
                  <a:schemeClr val="tx1"/>
                </a:solidFill>
              </a:rPr>
              <a:t> baseball. </a:t>
            </a:r>
            <a:r>
              <a:rPr lang="es-HN" sz="2400" b="1" dirty="0" err="1" smtClean="0">
                <a:solidFill>
                  <a:schemeClr val="tx1"/>
                </a:solidFill>
              </a:rPr>
              <a:t>They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loved</a:t>
            </a:r>
            <a:r>
              <a:rPr lang="es-HN" sz="2400" b="1" dirty="0" smtClean="0">
                <a:solidFill>
                  <a:schemeClr val="tx1"/>
                </a:solidFill>
              </a:rPr>
              <a:t> soccer.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He </a:t>
            </a:r>
            <a:r>
              <a:rPr lang="es-HN" sz="2400" b="1" dirty="0" err="1" smtClean="0">
                <a:solidFill>
                  <a:schemeClr val="tx1"/>
                </a:solidFill>
              </a:rPr>
              <a:t>hasn´t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done </a:t>
            </a:r>
            <a:r>
              <a:rPr lang="es-HN" sz="2400" b="1" dirty="0" err="1" smtClean="0">
                <a:solidFill>
                  <a:schemeClr val="tx1"/>
                </a:solidFill>
              </a:rPr>
              <a:t>many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things</a:t>
            </a:r>
            <a:r>
              <a:rPr lang="es-HN" sz="2400" b="1" dirty="0" smtClean="0">
                <a:solidFill>
                  <a:schemeClr val="tx1"/>
                </a:solidFill>
              </a:rPr>
              <a:t> as a </a:t>
            </a:r>
            <a:r>
              <a:rPr lang="es-HN" sz="2400" b="1" dirty="0" err="1" smtClean="0">
                <a:solidFill>
                  <a:schemeClr val="tx1"/>
                </a:solidFill>
              </a:rPr>
              <a:t>major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The </a:t>
            </a:r>
            <a:r>
              <a:rPr lang="es-HN" sz="2400" b="1" dirty="0" err="1" smtClean="0">
                <a:solidFill>
                  <a:schemeClr val="tx1"/>
                </a:solidFill>
              </a:rPr>
              <a:t>scientists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haven´t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particularly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achieved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significant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goals</a:t>
            </a:r>
            <a:r>
              <a:rPr lang="es-HN" sz="2400" b="1" dirty="0" smtClean="0">
                <a:solidFill>
                  <a:schemeClr val="tx1"/>
                </a:solidFill>
              </a:rPr>
              <a:t> this </a:t>
            </a:r>
            <a:r>
              <a:rPr lang="es-HN" sz="2400" b="1" dirty="0" err="1" smtClean="0">
                <a:solidFill>
                  <a:schemeClr val="tx1"/>
                </a:solidFill>
              </a:rPr>
              <a:t>year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daughter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changing</a:t>
            </a:r>
            <a:r>
              <a:rPr lang="es-HN" dirty="0" smtClean="0">
                <a:solidFill>
                  <a:schemeClr val="tx1"/>
                </a:solidFill>
              </a:rPr>
              <a:t> her </a:t>
            </a:r>
            <a:r>
              <a:rPr lang="es-HN" dirty="0" err="1" smtClean="0">
                <a:solidFill>
                  <a:schemeClr val="tx1"/>
                </a:solidFill>
              </a:rPr>
              <a:t>character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Now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is more </a:t>
            </a:r>
            <a:r>
              <a:rPr lang="es-HN" dirty="0" err="1" smtClean="0">
                <a:solidFill>
                  <a:schemeClr val="tx1"/>
                </a:solidFill>
              </a:rPr>
              <a:t>serious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must</a:t>
            </a:r>
            <a:r>
              <a:rPr lang="es-HN" dirty="0" smtClean="0">
                <a:solidFill>
                  <a:schemeClr val="tx1"/>
                </a:solidFill>
              </a:rPr>
              <a:t> be </a:t>
            </a:r>
            <a:r>
              <a:rPr lang="es-HN" dirty="0" err="1" smtClean="0">
                <a:solidFill>
                  <a:schemeClr val="tx1"/>
                </a:solidFill>
              </a:rPr>
              <a:t>slighlty</a:t>
            </a:r>
            <a:r>
              <a:rPr lang="es-HN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cheating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her </a:t>
            </a:r>
            <a:r>
              <a:rPr lang="es-HN" dirty="0" err="1" smtClean="0">
                <a:solidFill>
                  <a:schemeClr val="tx1"/>
                </a:solidFill>
              </a:rPr>
              <a:t>partner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Louise</a:t>
            </a:r>
            <a:r>
              <a:rPr lang="es-HN" dirty="0" smtClean="0">
                <a:solidFill>
                  <a:schemeClr val="tx1"/>
                </a:solidFill>
              </a:rPr>
              <a:t> and John are </a:t>
            </a:r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improving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their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relationship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car is </a:t>
            </a:r>
            <a:r>
              <a:rPr lang="es-HN" dirty="0" err="1" smtClean="0">
                <a:solidFill>
                  <a:schemeClr val="tx1"/>
                </a:solidFill>
              </a:rPr>
              <a:t>making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noise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are </a:t>
            </a:r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changing</a:t>
            </a:r>
            <a:r>
              <a:rPr lang="es-HN" dirty="0" smtClean="0">
                <a:solidFill>
                  <a:schemeClr val="tx1"/>
                </a:solidFill>
              </a:rPr>
              <a:t> our </a:t>
            </a:r>
            <a:r>
              <a:rPr lang="es-HN" dirty="0" err="1" smtClean="0">
                <a:solidFill>
                  <a:schemeClr val="tx1"/>
                </a:solidFill>
              </a:rPr>
              <a:t>way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thinking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hot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weather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slightly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affecting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crops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54911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Mary is </a:t>
            </a:r>
            <a:r>
              <a:rPr lang="es-HN" dirty="0" err="1" smtClean="0">
                <a:solidFill>
                  <a:schemeClr val="tx1"/>
                </a:solidFill>
              </a:rPr>
              <a:t>changing</a:t>
            </a:r>
            <a:r>
              <a:rPr lang="es-HN" dirty="0" smtClean="0">
                <a:solidFill>
                  <a:schemeClr val="tx1"/>
                </a:solidFill>
              </a:rPr>
              <a:t> her </a:t>
            </a:r>
            <a:r>
              <a:rPr lang="es-HN" dirty="0" err="1" smtClean="0">
                <a:solidFill>
                  <a:schemeClr val="tx1"/>
                </a:solidFill>
              </a:rPr>
              <a:t>way</a:t>
            </a:r>
            <a:r>
              <a:rPr lang="es-HN" dirty="0" smtClean="0">
                <a:solidFill>
                  <a:schemeClr val="tx1"/>
                </a:solidFill>
              </a:rPr>
              <a:t> of  </a:t>
            </a:r>
            <a:r>
              <a:rPr lang="es-HN" dirty="0" err="1" smtClean="0">
                <a:solidFill>
                  <a:schemeClr val="tx1"/>
                </a:solidFill>
              </a:rPr>
              <a:t>behaving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Fernando  has </a:t>
            </a:r>
            <a:r>
              <a:rPr lang="es-HN" dirty="0" err="1" smtClean="0">
                <a:solidFill>
                  <a:schemeClr val="tx1"/>
                </a:solidFill>
              </a:rPr>
              <a:t>changed</a:t>
            </a:r>
            <a:r>
              <a:rPr lang="es-HN" dirty="0" smtClean="0">
                <a:solidFill>
                  <a:schemeClr val="tx1"/>
                </a:solidFill>
              </a:rPr>
              <a:t> his </a:t>
            </a:r>
            <a:r>
              <a:rPr lang="es-HN" dirty="0" err="1" smtClean="0">
                <a:solidFill>
                  <a:schemeClr val="tx1"/>
                </a:solidFill>
              </a:rPr>
              <a:t>appereance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have </a:t>
            </a:r>
            <a:r>
              <a:rPr lang="es-HN" dirty="0" err="1" smtClean="0">
                <a:solidFill>
                  <a:schemeClr val="tx1"/>
                </a:solidFill>
              </a:rPr>
              <a:t>been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working</a:t>
            </a:r>
            <a:r>
              <a:rPr lang="es-HN" dirty="0" smtClean="0">
                <a:solidFill>
                  <a:schemeClr val="tx1"/>
                </a:solidFill>
              </a:rPr>
              <a:t> with this machine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situation is </a:t>
            </a:r>
            <a:r>
              <a:rPr lang="es-HN" dirty="0" err="1" smtClean="0">
                <a:solidFill>
                  <a:schemeClr val="tx1"/>
                </a:solidFill>
              </a:rPr>
              <a:t>changing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will </a:t>
            </a:r>
            <a:r>
              <a:rPr lang="es-HN" dirty="0" err="1" smtClean="0">
                <a:solidFill>
                  <a:schemeClr val="tx1"/>
                </a:solidFill>
              </a:rPr>
              <a:t>help</a:t>
            </a:r>
            <a:r>
              <a:rPr lang="es-HN" dirty="0" smtClean="0">
                <a:solidFill>
                  <a:schemeClr val="tx1"/>
                </a:solidFill>
              </a:rPr>
              <a:t> her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students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improved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their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attendance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weather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changes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during</a:t>
            </a:r>
            <a:r>
              <a:rPr lang="es-HN" dirty="0" smtClean="0">
                <a:solidFill>
                  <a:schemeClr val="tx1"/>
                </a:solidFill>
              </a:rPr>
              <a:t> this time of the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96354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Qualifiers</a:t>
            </a:r>
            <a:r>
              <a:rPr lang="es-HN" dirty="0" smtClean="0"/>
              <a:t> + </a:t>
            </a:r>
            <a:r>
              <a:rPr lang="es-HN" dirty="0" err="1" smtClean="0"/>
              <a:t>Gradable</a:t>
            </a:r>
            <a:r>
              <a:rPr lang="es-HN" dirty="0" smtClean="0"/>
              <a:t> </a:t>
            </a:r>
            <a:r>
              <a:rPr lang="es-HN" dirty="0" err="1" smtClean="0"/>
              <a:t>Adjectives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1722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Most adjectives are gradable. This means we can have different levels of that quality. For example, you can be </a:t>
            </a:r>
            <a:r>
              <a:rPr lang="en-US" i="1" dirty="0">
                <a:solidFill>
                  <a:schemeClr val="tx1"/>
                </a:solidFill>
              </a:rPr>
              <a:t>a bit cold</a:t>
            </a:r>
            <a:r>
              <a:rPr lang="en-US" dirty="0">
                <a:solidFill>
                  <a:schemeClr val="tx1"/>
                </a:solidFill>
              </a:rPr>
              <a:t>, </a:t>
            </a:r>
            <a:r>
              <a:rPr lang="en-US" i="1" dirty="0">
                <a:solidFill>
                  <a:schemeClr val="tx1"/>
                </a:solidFill>
              </a:rPr>
              <a:t>very cold </a:t>
            </a:r>
            <a:r>
              <a:rPr lang="en-US" dirty="0">
                <a:solidFill>
                  <a:schemeClr val="tx1"/>
                </a:solidFill>
              </a:rPr>
              <a:t>or</a:t>
            </a:r>
            <a:r>
              <a:rPr lang="en-US" i="1" dirty="0">
                <a:solidFill>
                  <a:schemeClr val="tx1"/>
                </a:solidFill>
              </a:rPr>
              <a:t> extremely cold. </a:t>
            </a:r>
            <a:r>
              <a:rPr lang="en-US" dirty="0">
                <a:solidFill>
                  <a:schemeClr val="tx1"/>
                </a:solidFill>
              </a:rPr>
              <a:t>We can make them weaker or stronger with modifiers:</a:t>
            </a:r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A </a:t>
            </a:r>
            <a:r>
              <a:rPr lang="es-HN" dirty="0" err="1" smtClean="0">
                <a:solidFill>
                  <a:schemeClr val="tx1"/>
                </a:solidFill>
              </a:rPr>
              <a:t>bit,very</a:t>
            </a:r>
            <a:r>
              <a:rPr lang="es-HN" dirty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, quite, </a:t>
            </a:r>
            <a:r>
              <a:rPr lang="es-HN" dirty="0" err="1" smtClean="0">
                <a:solidFill>
                  <a:schemeClr val="tx1"/>
                </a:solidFill>
              </a:rPr>
              <a:t>extremely</a:t>
            </a:r>
            <a:r>
              <a:rPr lang="es-HN" dirty="0">
                <a:solidFill>
                  <a:schemeClr val="tx1"/>
                </a:solidFill>
              </a:rPr>
              <a:t>, </a:t>
            </a:r>
            <a:r>
              <a:rPr lang="es-HN" dirty="0" err="1">
                <a:solidFill>
                  <a:schemeClr val="tx1"/>
                </a:solidFill>
              </a:rPr>
              <a:t>incredibly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very</a:t>
            </a:r>
            <a:r>
              <a:rPr lang="es-HN" dirty="0" smtClean="0">
                <a:solidFill>
                  <a:schemeClr val="tx1"/>
                </a:solidFill>
              </a:rPr>
              <a:t>, and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are </a:t>
            </a:r>
            <a:r>
              <a:rPr lang="es-HN" dirty="0" err="1" smtClean="0">
                <a:solidFill>
                  <a:schemeClr val="tx1"/>
                </a:solidFill>
              </a:rPr>
              <a:t>adverbs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can be </a:t>
            </a:r>
            <a:r>
              <a:rPr lang="es-HN" dirty="0" err="1" smtClean="0">
                <a:solidFill>
                  <a:schemeClr val="tx1"/>
                </a:solidFill>
              </a:rPr>
              <a:t>used</a:t>
            </a:r>
            <a:r>
              <a:rPr lang="es-HN" dirty="0" smtClean="0">
                <a:solidFill>
                  <a:schemeClr val="tx1"/>
                </a:solidFill>
              </a:rPr>
              <a:t>  with </a:t>
            </a:r>
            <a:r>
              <a:rPr lang="es-HN" dirty="0" err="1" smtClean="0">
                <a:solidFill>
                  <a:schemeClr val="tx1"/>
                </a:solidFill>
              </a:rPr>
              <a:t>gradable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adjectives</a:t>
            </a:r>
            <a:r>
              <a:rPr lang="es-HN" dirty="0">
                <a:solidFill>
                  <a:schemeClr val="tx1"/>
                </a:solidFill>
              </a:rPr>
              <a:t>.</a:t>
            </a:r>
            <a:br>
              <a:rPr lang="es-HN" dirty="0">
                <a:solidFill>
                  <a:schemeClr val="tx1"/>
                </a:solidFill>
              </a:rPr>
            </a:br>
            <a:endParaRPr lang="es-HN" dirty="0" smtClean="0">
              <a:solidFill>
                <a:schemeClr val="tx1"/>
              </a:solidFill>
            </a:endParaRPr>
          </a:p>
          <a:p>
            <a:r>
              <a:rPr lang="es-HN" u="sng" dirty="0" smtClean="0">
                <a:solidFill>
                  <a:schemeClr val="tx1"/>
                </a:solidFill>
              </a:rPr>
              <a:t>A bit: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It is a bit </a:t>
            </a:r>
            <a:r>
              <a:rPr lang="es-HN" u="sng" dirty="0" err="1" smtClean="0">
                <a:solidFill>
                  <a:schemeClr val="tx1"/>
                </a:solidFill>
              </a:rPr>
              <a:t>cold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outside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He is a bit  </a:t>
            </a:r>
            <a:r>
              <a:rPr lang="es-HN" u="sng" dirty="0" err="1" smtClean="0">
                <a:solidFill>
                  <a:schemeClr val="tx1"/>
                </a:solidFill>
              </a:rPr>
              <a:t>angry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right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now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Don´t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talk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a bit </a:t>
            </a:r>
            <a:r>
              <a:rPr lang="es-HN" u="sng" dirty="0" err="1" smtClean="0">
                <a:solidFill>
                  <a:schemeClr val="tx1"/>
                </a:solidFill>
              </a:rPr>
              <a:t>hot</a:t>
            </a:r>
            <a:r>
              <a:rPr lang="es-HN" dirty="0" smtClean="0">
                <a:solidFill>
                  <a:schemeClr val="tx1"/>
                </a:solidFill>
              </a:rPr>
              <a:t> here. </a:t>
            </a:r>
            <a:r>
              <a:rPr lang="es-HN" dirty="0" err="1" smtClean="0">
                <a:solidFill>
                  <a:schemeClr val="tx1"/>
                </a:solidFill>
              </a:rPr>
              <a:t>Let´s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outside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37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Pretty</a:t>
            </a:r>
            <a:r>
              <a:rPr lang="es-HN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He´s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funny</a:t>
            </a:r>
            <a:r>
              <a:rPr lang="es-HN" dirty="0" smtClean="0">
                <a:solidFill>
                  <a:schemeClr val="tx1"/>
                </a:solidFill>
              </a:rPr>
              <a:t>. You should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to his </a:t>
            </a:r>
            <a:r>
              <a:rPr lang="es-HN" dirty="0" err="1" smtClean="0">
                <a:solidFill>
                  <a:schemeClr val="tx1"/>
                </a:solidFill>
              </a:rPr>
              <a:t>live</a:t>
            </a:r>
            <a:r>
              <a:rPr lang="es-HN" dirty="0" smtClean="0">
                <a:solidFill>
                  <a:schemeClr val="tx1"/>
                </a:solidFill>
              </a:rPr>
              <a:t> show.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product</a:t>
            </a:r>
            <a:r>
              <a:rPr lang="es-HN" dirty="0" smtClean="0">
                <a:solidFill>
                  <a:schemeClr val="tx1"/>
                </a:solidFill>
              </a:rPr>
              <a:t> is good and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cheap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Alicia´s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tasty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smtClean="0">
                <a:solidFill>
                  <a:schemeClr val="tx1"/>
                </a:solidFill>
              </a:rPr>
              <a:t>Quite: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Mike´s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brother</a:t>
            </a:r>
            <a:r>
              <a:rPr lang="es-HN" dirty="0" smtClean="0">
                <a:solidFill>
                  <a:schemeClr val="tx1"/>
                </a:solidFill>
              </a:rPr>
              <a:t> is quite </a:t>
            </a:r>
            <a:r>
              <a:rPr lang="es-HN" u="sng" dirty="0" err="1" smtClean="0">
                <a:solidFill>
                  <a:schemeClr val="tx1"/>
                </a:solidFill>
              </a:rPr>
              <a:t>mad</a:t>
            </a:r>
            <a:r>
              <a:rPr lang="es-HN" dirty="0" smtClean="0">
                <a:solidFill>
                  <a:schemeClr val="tx1"/>
                </a:solidFill>
              </a:rPr>
              <a:t>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</a:t>
            </a:r>
            <a:r>
              <a:rPr lang="es-HN" dirty="0" err="1" smtClean="0">
                <a:solidFill>
                  <a:schemeClr val="tx1"/>
                </a:solidFill>
              </a:rPr>
              <a:t>brand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expensive</a:t>
            </a:r>
            <a:r>
              <a:rPr lang="es-HN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Look at </a:t>
            </a:r>
            <a:r>
              <a:rPr lang="es-HN" dirty="0" err="1" smtClean="0">
                <a:solidFill>
                  <a:schemeClr val="tx1"/>
                </a:solidFill>
              </a:rPr>
              <a:t>Jim</a:t>
            </a:r>
            <a:r>
              <a:rPr lang="es-HN" dirty="0" smtClean="0">
                <a:solidFill>
                  <a:schemeClr val="tx1"/>
                </a:solidFill>
              </a:rPr>
              <a:t>! He´s quite </a:t>
            </a:r>
            <a:r>
              <a:rPr lang="es-HN" u="sng" dirty="0" err="1" smtClean="0">
                <a:solidFill>
                  <a:schemeClr val="tx1"/>
                </a:solidFill>
              </a:rPr>
              <a:t>happy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with his new </a:t>
            </a:r>
            <a:r>
              <a:rPr lang="es-HN" dirty="0" err="1" smtClean="0">
                <a:solidFill>
                  <a:schemeClr val="tx1"/>
                </a:solidFill>
              </a:rPr>
              <a:t>toy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91009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Extremely</a:t>
            </a:r>
            <a:r>
              <a:rPr lang="es-HN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u="sng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</a:t>
            </a:r>
            <a:r>
              <a:rPr lang="es-HN" dirty="0" err="1" smtClean="0">
                <a:solidFill>
                  <a:schemeClr val="tx1"/>
                </a:solidFill>
              </a:rPr>
              <a:t>movie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extremely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frightening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can not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in this bus.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extremely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old</a:t>
            </a:r>
            <a:r>
              <a:rPr lang="es-HN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That car is </a:t>
            </a:r>
            <a:r>
              <a:rPr lang="es-HN" dirty="0" err="1" smtClean="0">
                <a:solidFill>
                  <a:schemeClr val="tx1"/>
                </a:solidFill>
              </a:rPr>
              <a:t>extremely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small</a:t>
            </a:r>
            <a:r>
              <a:rPr lang="es-HN" u="sng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err="1" smtClean="0">
                <a:solidFill>
                  <a:schemeClr val="tx1"/>
                </a:solidFill>
              </a:rPr>
              <a:t>Incredibly</a:t>
            </a:r>
            <a:r>
              <a:rPr lang="es-HN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feel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incredibly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smtClean="0">
                <a:solidFill>
                  <a:schemeClr val="tx1"/>
                </a:solidFill>
              </a:rPr>
              <a:t>tired</a:t>
            </a:r>
            <a:r>
              <a:rPr lang="es-HN" dirty="0" smtClean="0">
                <a:solidFill>
                  <a:schemeClr val="tx1"/>
                </a:solidFill>
              </a:rPr>
              <a:t>. I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walk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almost</a:t>
            </a:r>
            <a:r>
              <a:rPr lang="es-HN" dirty="0" smtClean="0">
                <a:solidFill>
                  <a:schemeClr val="tx1"/>
                </a:solidFill>
              </a:rPr>
              <a:t> 30 </a:t>
            </a:r>
            <a:r>
              <a:rPr lang="es-HN" dirty="0" err="1" smtClean="0">
                <a:solidFill>
                  <a:schemeClr val="tx1"/>
                </a:solidFill>
              </a:rPr>
              <a:t>kms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brother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incredibly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happy</a:t>
            </a:r>
            <a:r>
              <a:rPr lang="es-HN" dirty="0" smtClean="0">
                <a:solidFill>
                  <a:schemeClr val="tx1"/>
                </a:solidFill>
              </a:rPr>
              <a:t> with the </a:t>
            </a:r>
            <a:r>
              <a:rPr lang="es-HN" dirty="0" err="1" smtClean="0">
                <a:solidFill>
                  <a:schemeClr val="tx1"/>
                </a:solidFill>
              </a:rPr>
              <a:t>news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received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Marcos´parties</a:t>
            </a:r>
            <a:r>
              <a:rPr lang="es-HN" dirty="0" smtClean="0">
                <a:solidFill>
                  <a:schemeClr val="tx1"/>
                </a:solidFill>
              </a:rPr>
              <a:t> are </a:t>
            </a:r>
            <a:r>
              <a:rPr lang="es-HN" dirty="0" err="1" smtClean="0">
                <a:solidFill>
                  <a:schemeClr val="tx1"/>
                </a:solidFill>
              </a:rPr>
              <a:t>incredibly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boring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Let´s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somewhere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else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u="sng" dirty="0"/>
          </a:p>
          <a:p>
            <a:endParaRPr lang="es-HN" u="sng" dirty="0" smtClean="0"/>
          </a:p>
          <a:p>
            <a:endParaRPr lang="es-HN" u="sng" dirty="0"/>
          </a:p>
          <a:p>
            <a:endParaRPr lang="es-HN" u="sng" dirty="0"/>
          </a:p>
        </p:txBody>
      </p:sp>
    </p:spTree>
    <p:extLst>
      <p:ext uri="{BB962C8B-B14F-4D97-AF65-F5344CB8AC3E}">
        <p14:creationId xmlns:p14="http://schemas.microsoft.com/office/powerpoint/2010/main" val="342919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Really</a:t>
            </a:r>
            <a:r>
              <a:rPr lang="es-HN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Wow</a:t>
            </a:r>
            <a:r>
              <a:rPr lang="es-HN" dirty="0" smtClean="0">
                <a:solidFill>
                  <a:schemeClr val="tx1"/>
                </a:solidFill>
              </a:rPr>
              <a:t>! </a:t>
            </a:r>
            <a:r>
              <a:rPr lang="es-HN" dirty="0" err="1" smtClean="0">
                <a:solidFill>
                  <a:schemeClr val="tx1"/>
                </a:solidFill>
              </a:rPr>
              <a:t>She´s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Carol´s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 in </a:t>
            </a:r>
            <a:r>
              <a:rPr lang="es-HN" dirty="0" err="1" smtClean="0">
                <a:solidFill>
                  <a:schemeClr val="tx1"/>
                </a:solidFill>
              </a:rPr>
              <a:t>Roatan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smtClean="0">
                <a:solidFill>
                  <a:schemeClr val="tx1"/>
                </a:solidFill>
              </a:rPr>
              <a:t>big.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country is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cold</a:t>
            </a:r>
            <a:r>
              <a:rPr lang="es-HN" dirty="0" smtClean="0">
                <a:solidFill>
                  <a:schemeClr val="tx1"/>
                </a:solidFill>
              </a:rPr>
              <a:t> in Winter.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 err="1" smtClean="0">
                <a:solidFill>
                  <a:schemeClr val="tx1"/>
                </a:solidFill>
              </a:rPr>
              <a:t>Some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g</a:t>
            </a:r>
            <a:r>
              <a:rPr lang="es-HN" dirty="0" err="1" smtClean="0">
                <a:solidFill>
                  <a:schemeClr val="tx1"/>
                </a:solidFill>
              </a:rPr>
              <a:t>radable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adjectives</a:t>
            </a:r>
            <a:r>
              <a:rPr lang="es-HN" dirty="0" smtClean="0">
                <a:solidFill>
                  <a:schemeClr val="tx1"/>
                </a:solidFill>
              </a:rPr>
              <a:t>: </a:t>
            </a:r>
            <a:r>
              <a:rPr lang="es-HN" dirty="0" err="1" smtClean="0">
                <a:solidFill>
                  <a:schemeClr val="tx1"/>
                </a:solidFill>
              </a:rPr>
              <a:t>cold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hot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pretty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beautiful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angry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bad</a:t>
            </a:r>
            <a:r>
              <a:rPr lang="es-HN" dirty="0" smtClean="0">
                <a:solidFill>
                  <a:schemeClr val="tx1"/>
                </a:solidFill>
              </a:rPr>
              <a:t>, big, </a:t>
            </a:r>
            <a:r>
              <a:rPr lang="es-HN" dirty="0" err="1" smtClean="0">
                <a:solidFill>
                  <a:schemeClr val="tx1"/>
                </a:solidFill>
              </a:rPr>
              <a:t>small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confident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crazy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mad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difficult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dirty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clean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disappointed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smtClean="0">
                <a:solidFill>
                  <a:schemeClr val="tx1"/>
                </a:solidFill>
              </a:rPr>
              <a:t>good,hungry</a:t>
            </a:r>
            <a:r>
              <a:rPr lang="es-HN" dirty="0" smtClean="0">
                <a:solidFill>
                  <a:schemeClr val="tx1"/>
                </a:solidFill>
              </a:rPr>
              <a:t>, important, </a:t>
            </a:r>
            <a:r>
              <a:rPr lang="es-HN" dirty="0" err="1" smtClean="0">
                <a:solidFill>
                  <a:schemeClr val="tx1"/>
                </a:solidFill>
              </a:rPr>
              <a:t>interesting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nasty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scared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silly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difficult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strange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surprised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tasty</a:t>
            </a:r>
            <a:r>
              <a:rPr lang="es-HN" dirty="0" smtClean="0">
                <a:solidFill>
                  <a:schemeClr val="tx1"/>
                </a:solidFill>
              </a:rPr>
              <a:t>, tired, </a:t>
            </a:r>
            <a:r>
              <a:rPr lang="es-HN" dirty="0" err="1" smtClean="0">
                <a:solidFill>
                  <a:schemeClr val="tx1"/>
                </a:solidFill>
              </a:rPr>
              <a:t>impressed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unpleasant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pleasamt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valuable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cute,funny,pleased,nice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likely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quiet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noisy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rude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scary</a:t>
            </a:r>
            <a:r>
              <a:rPr lang="es-HN" dirty="0" smtClean="0">
                <a:solidFill>
                  <a:schemeClr val="tx1"/>
                </a:solidFill>
              </a:rPr>
              <a:t>, etc.</a:t>
            </a:r>
            <a:endParaRPr lang="es-HN" dirty="0">
              <a:solidFill>
                <a:schemeClr val="tx1"/>
              </a:solidFill>
            </a:endParaRPr>
          </a:p>
          <a:p>
            <a:endParaRPr lang="es-HN" dirty="0" smtClean="0">
              <a:solidFill>
                <a:schemeClr val="tx1"/>
              </a:solidFill>
            </a:endParaRPr>
          </a:p>
          <a:p>
            <a:endParaRPr lang="es-HN" u="sng" dirty="0"/>
          </a:p>
          <a:p>
            <a:pPr marL="45720" indent="0">
              <a:buNone/>
            </a:pPr>
            <a:r>
              <a:rPr lang="es-HN" u="sng" dirty="0" smtClean="0"/>
              <a:t> </a:t>
            </a:r>
            <a:endParaRPr lang="es-HN" u="sng" dirty="0"/>
          </a:p>
        </p:txBody>
      </p:sp>
    </p:spTree>
    <p:extLst>
      <p:ext uri="{BB962C8B-B14F-4D97-AF65-F5344CB8AC3E}">
        <p14:creationId xmlns:p14="http://schemas.microsoft.com/office/powerpoint/2010/main" val="416734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HN" sz="5400" dirty="0" smtClean="0"/>
              <a:t>QUALIFIERS + Non-GRADABLE ADJECTIVES </a:t>
            </a:r>
            <a:endParaRPr lang="es-HN" sz="54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5099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Extreme Non-</a:t>
            </a:r>
            <a:r>
              <a:rPr lang="es-HN" dirty="0" err="1" smtClean="0">
                <a:solidFill>
                  <a:schemeClr val="tx1"/>
                </a:solidFill>
              </a:rPr>
              <a:t>Gradable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Adjectives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200" b="1" dirty="0">
                <a:solidFill>
                  <a:schemeClr val="tx1"/>
                </a:solidFill>
              </a:rPr>
              <a:t>Adjectives like </a:t>
            </a:r>
            <a:r>
              <a:rPr lang="en-US" sz="7200" b="1" i="1" dirty="0">
                <a:solidFill>
                  <a:schemeClr val="tx1"/>
                </a:solidFill>
              </a:rPr>
              <a:t>amazing</a:t>
            </a:r>
            <a:r>
              <a:rPr lang="en-US" sz="7200" b="1" dirty="0">
                <a:solidFill>
                  <a:schemeClr val="tx1"/>
                </a:solidFill>
              </a:rPr>
              <a:t>, </a:t>
            </a:r>
            <a:r>
              <a:rPr lang="en-US" sz="7200" b="1" i="1" dirty="0">
                <a:solidFill>
                  <a:schemeClr val="tx1"/>
                </a:solidFill>
              </a:rPr>
              <a:t>awful </a:t>
            </a:r>
            <a:r>
              <a:rPr lang="en-US" sz="7200" b="1" dirty="0">
                <a:solidFill>
                  <a:schemeClr val="tx1"/>
                </a:solidFill>
              </a:rPr>
              <a:t>and</a:t>
            </a:r>
            <a:r>
              <a:rPr lang="en-US" sz="7200" b="1" i="1" dirty="0">
                <a:solidFill>
                  <a:schemeClr val="tx1"/>
                </a:solidFill>
              </a:rPr>
              <a:t> boiling</a:t>
            </a:r>
            <a:r>
              <a:rPr lang="en-US" sz="7200" b="1" dirty="0">
                <a:solidFill>
                  <a:schemeClr val="tx1"/>
                </a:solidFill>
              </a:rPr>
              <a:t> </a:t>
            </a:r>
            <a:r>
              <a:rPr lang="en-US" sz="7200" b="1" dirty="0" smtClean="0">
                <a:solidFill>
                  <a:schemeClr val="tx1"/>
                </a:solidFill>
              </a:rPr>
              <a:t>are </a:t>
            </a:r>
            <a:r>
              <a:rPr lang="en-US" sz="7200" b="1" dirty="0">
                <a:solidFill>
                  <a:schemeClr val="tx1"/>
                </a:solidFill>
              </a:rPr>
              <a:t>non-gradable. They already contain the idea of 'very' in their definitions. If we want to make extreme adjectives stronger, we have to use </a:t>
            </a:r>
            <a:r>
              <a:rPr lang="en-US" sz="7200" b="1" i="1" dirty="0" err="1" smtClean="0">
                <a:solidFill>
                  <a:schemeClr val="tx1"/>
                </a:solidFill>
              </a:rPr>
              <a:t>absolutely,utterly</a:t>
            </a:r>
            <a:r>
              <a:rPr lang="en-US" sz="7200" b="1" i="1" dirty="0">
                <a:solidFill>
                  <a:schemeClr val="tx1"/>
                </a:solidFill>
              </a:rPr>
              <a:t> </a:t>
            </a:r>
            <a:r>
              <a:rPr lang="en-US" sz="7200" b="1" dirty="0">
                <a:solidFill>
                  <a:schemeClr val="tx1"/>
                </a:solidFill>
              </a:rPr>
              <a:t>or</a:t>
            </a:r>
            <a:r>
              <a:rPr lang="en-US" sz="7200" b="1" i="1" dirty="0">
                <a:solidFill>
                  <a:schemeClr val="tx1"/>
                </a:solidFill>
              </a:rPr>
              <a:t> really</a:t>
            </a:r>
            <a:r>
              <a:rPr lang="en-US" sz="72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sz="7200" b="1" dirty="0" smtClean="0">
                <a:solidFill>
                  <a:schemeClr val="tx1"/>
                </a:solidFill>
              </a:rPr>
              <a:t> </a:t>
            </a:r>
            <a:r>
              <a:rPr lang="en-US" sz="7200" b="1" u="sng" dirty="0" smtClean="0">
                <a:solidFill>
                  <a:schemeClr val="tx1"/>
                </a:solidFill>
              </a:rPr>
              <a:t>Absolutely:</a:t>
            </a:r>
          </a:p>
          <a:p>
            <a:r>
              <a:rPr lang="en-US" sz="7200" b="1" u="sng" dirty="0" smtClean="0">
                <a:solidFill>
                  <a:schemeClr val="tx1"/>
                </a:solidFill>
              </a:rPr>
              <a:t> </a:t>
            </a:r>
            <a:r>
              <a:rPr lang="en-US" sz="7200" b="1" dirty="0" smtClean="0">
                <a:solidFill>
                  <a:schemeClr val="tx1"/>
                </a:solidFill>
              </a:rPr>
              <a:t>This car is absolutely </a:t>
            </a:r>
            <a:r>
              <a:rPr lang="en-US" sz="7200" b="1" u="sng" dirty="0" smtClean="0">
                <a:solidFill>
                  <a:schemeClr val="tx1"/>
                </a:solidFill>
              </a:rPr>
              <a:t>amazing.</a:t>
            </a:r>
          </a:p>
          <a:p>
            <a:r>
              <a:rPr lang="en-US" sz="7200" b="1" dirty="0">
                <a:solidFill>
                  <a:schemeClr val="tx1"/>
                </a:solidFill>
              </a:rPr>
              <a:t> </a:t>
            </a:r>
            <a:r>
              <a:rPr lang="en-US" sz="7200" b="1" dirty="0" smtClean="0">
                <a:solidFill>
                  <a:schemeClr val="tx1"/>
                </a:solidFill>
              </a:rPr>
              <a:t>Those houses are absolutely </a:t>
            </a:r>
            <a:r>
              <a:rPr lang="en-US" sz="7200" b="1" u="sng" dirty="0" smtClean="0">
                <a:solidFill>
                  <a:schemeClr val="tx1"/>
                </a:solidFill>
              </a:rPr>
              <a:t>awful.</a:t>
            </a:r>
          </a:p>
          <a:p>
            <a:r>
              <a:rPr lang="en-US" sz="7200" b="1" dirty="0">
                <a:solidFill>
                  <a:schemeClr val="tx1"/>
                </a:solidFill>
              </a:rPr>
              <a:t> </a:t>
            </a:r>
            <a:r>
              <a:rPr lang="en-US" sz="7200" b="1" dirty="0" smtClean="0">
                <a:solidFill>
                  <a:schemeClr val="tx1"/>
                </a:solidFill>
              </a:rPr>
              <a:t>The situation we are living is absolutely </a:t>
            </a:r>
            <a:r>
              <a:rPr lang="en-US" sz="7200" b="1" u="sng" dirty="0" smtClean="0">
                <a:solidFill>
                  <a:schemeClr val="tx1"/>
                </a:solidFill>
              </a:rPr>
              <a:t>terrible.</a:t>
            </a:r>
          </a:p>
          <a:p>
            <a:pPr marL="45720" indent="0">
              <a:buNone/>
            </a:pPr>
            <a:r>
              <a:rPr lang="en-US" sz="7200" b="1" u="sng" dirty="0">
                <a:solidFill>
                  <a:schemeClr val="tx1"/>
                </a:solidFill>
              </a:rPr>
              <a:t> </a:t>
            </a:r>
            <a:endParaRPr lang="en-US" sz="7200" b="1" u="sng" dirty="0" smtClean="0">
              <a:solidFill>
                <a:schemeClr val="tx1"/>
              </a:solidFill>
            </a:endParaRPr>
          </a:p>
          <a:p>
            <a:r>
              <a:rPr lang="en-US" sz="7200" b="1" u="sng" dirty="0" smtClean="0">
                <a:solidFill>
                  <a:schemeClr val="tx1"/>
                </a:solidFill>
              </a:rPr>
              <a:t>Really: </a:t>
            </a:r>
          </a:p>
          <a:p>
            <a:r>
              <a:rPr lang="en-US" sz="7200" b="1" u="sng" dirty="0" smtClean="0">
                <a:solidFill>
                  <a:schemeClr val="tx1"/>
                </a:solidFill>
              </a:rPr>
              <a:t> </a:t>
            </a:r>
            <a:r>
              <a:rPr lang="en-US" sz="7200" b="1" dirty="0" smtClean="0">
                <a:solidFill>
                  <a:schemeClr val="tx1"/>
                </a:solidFill>
              </a:rPr>
              <a:t>That old house is really </a:t>
            </a:r>
            <a:r>
              <a:rPr lang="en-US" sz="7200" b="1" u="sng" dirty="0" smtClean="0">
                <a:solidFill>
                  <a:schemeClr val="tx1"/>
                </a:solidFill>
              </a:rPr>
              <a:t>terrifying.</a:t>
            </a:r>
          </a:p>
          <a:p>
            <a:r>
              <a:rPr lang="en-US" sz="7200" b="1" dirty="0" smtClean="0">
                <a:solidFill>
                  <a:schemeClr val="tx1"/>
                </a:solidFill>
              </a:rPr>
              <a:t> The gift you gave me is really </a:t>
            </a:r>
            <a:r>
              <a:rPr lang="en-US" sz="7200" b="1" u="sng" dirty="0" smtClean="0">
                <a:solidFill>
                  <a:schemeClr val="tx1"/>
                </a:solidFill>
              </a:rPr>
              <a:t>excellent.</a:t>
            </a:r>
          </a:p>
          <a:p>
            <a:r>
              <a:rPr lang="en-US" sz="7200" b="1" dirty="0" smtClean="0">
                <a:solidFill>
                  <a:schemeClr val="tx1"/>
                </a:solidFill>
              </a:rPr>
              <a:t> Those pieces of art are really </a:t>
            </a:r>
            <a:r>
              <a:rPr lang="en-US" sz="7200" b="1" u="sng" dirty="0" smtClean="0">
                <a:solidFill>
                  <a:schemeClr val="tx1"/>
                </a:solidFill>
              </a:rPr>
              <a:t>ancient.</a:t>
            </a:r>
          </a:p>
          <a:p>
            <a:endParaRPr lang="en-US" sz="2800" b="1" dirty="0"/>
          </a:p>
          <a:p>
            <a:r>
              <a:rPr lang="es-HN" b="1" dirty="0" smtClean="0"/>
              <a:t> 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83855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Q</a:t>
            </a:r>
            <a:r>
              <a:rPr lang="en-US" sz="3600" dirty="0" smtClean="0">
                <a:solidFill>
                  <a:schemeClr val="tx1"/>
                </a:solidFill>
              </a:rPr>
              <a:t>uite, pretty, and fairly (usually for positive ideas)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Quite: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Life has quite a rapid rhythm.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That is quite complicated to do it today.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Luis has quite a big beach house in </a:t>
            </a:r>
            <a:r>
              <a:rPr lang="en-US" dirty="0" err="1" smtClean="0">
                <a:solidFill>
                  <a:schemeClr val="tx1"/>
                </a:solidFill>
              </a:rPr>
              <a:t>Tela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are quite disappointed with their team.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Their house has quite an amazing social area.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sister in law has quite a difficult character.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Switzerland has quite a  great public retirement plan.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planned quite an amazing vacation trip.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Utterly</a:t>
            </a:r>
            <a:r>
              <a:rPr lang="es-HN" u="sng" dirty="0" smtClean="0">
                <a:solidFill>
                  <a:schemeClr val="tx1"/>
                </a:solidFill>
              </a:rPr>
              <a:t>: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(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Completely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She´s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utterly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fascinating</a:t>
            </a:r>
            <a:r>
              <a:rPr lang="es-HN" u="sng" dirty="0" smtClean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This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horse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is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utterly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gorgeous</a:t>
            </a:r>
            <a:r>
              <a:rPr lang="es-HN" u="sng" dirty="0" smtClean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My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grandma´s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food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is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utterly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delicious</a:t>
            </a:r>
            <a:r>
              <a:rPr lang="es-HN" u="sng" dirty="0" smtClean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endParaRPr lang="es-HN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Some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 extreme </a:t>
            </a:r>
            <a:r>
              <a:rPr lang="es-HN" dirty="0" err="1">
                <a:solidFill>
                  <a:schemeClr val="tx1"/>
                </a:solidFill>
                <a:sym typeface="Wingdings" panose="05000000000000000000" pitchFamily="2" charset="2"/>
              </a:rPr>
              <a:t>U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ngradable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Adjectives</a:t>
            </a:r>
            <a:r>
              <a:rPr lang="es-HN" dirty="0" smtClean="0">
                <a:solidFill>
                  <a:schemeClr val="tx1"/>
                </a:solidFill>
                <a:sym typeface="Wingdings" panose="05000000000000000000" pitchFamily="2" charset="2"/>
              </a:rPr>
              <a:t>:</a:t>
            </a:r>
          </a:p>
          <a:p>
            <a:r>
              <a:rPr lang="es-HN" i="1" dirty="0" err="1">
                <a:solidFill>
                  <a:schemeClr val="tx1"/>
                </a:solidFill>
              </a:rPr>
              <a:t>amazing</a:t>
            </a:r>
            <a:r>
              <a:rPr lang="es-HN" i="1" dirty="0">
                <a:solidFill>
                  <a:schemeClr val="tx1"/>
                </a:solidFill>
              </a:rPr>
              <a:t>, </a:t>
            </a:r>
            <a:r>
              <a:rPr lang="es-HN" i="1" dirty="0" err="1">
                <a:solidFill>
                  <a:schemeClr val="tx1"/>
                </a:solidFill>
              </a:rPr>
              <a:t>ancient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awful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boiling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delicious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enormous</a:t>
            </a:r>
            <a:r>
              <a:rPr lang="es-HN" i="1" dirty="0">
                <a:solidFill>
                  <a:schemeClr val="tx1"/>
                </a:solidFill>
              </a:rPr>
              <a:t>, </a:t>
            </a:r>
            <a:r>
              <a:rPr lang="es-HN" i="1" dirty="0" err="1">
                <a:solidFill>
                  <a:schemeClr val="tx1"/>
                </a:solidFill>
              </a:rPr>
              <a:t>excellent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exhausted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fascinating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freezing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gorgeous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>
                <a:solidFill>
                  <a:schemeClr val="tx1"/>
                </a:solidFill>
              </a:rPr>
              <a:t>terrible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>
                <a:solidFill>
                  <a:schemeClr val="tx1"/>
                </a:solidFill>
              </a:rPr>
              <a:t>terrifying</a:t>
            </a:r>
            <a:r>
              <a:rPr lang="es-HN" dirty="0">
                <a:solidFill>
                  <a:schemeClr val="tx1"/>
                </a:solidFill>
              </a:rPr>
              <a:t>, </a:t>
            </a:r>
            <a:r>
              <a:rPr lang="es-HN" i="1" dirty="0" err="1" smtClean="0">
                <a:solidFill>
                  <a:schemeClr val="tx1"/>
                </a:solidFill>
              </a:rPr>
              <a:t>tiny</a:t>
            </a:r>
            <a:r>
              <a:rPr lang="es-HN" dirty="0" smtClean="0">
                <a:solidFill>
                  <a:schemeClr val="tx1"/>
                </a:solidFill>
              </a:rPr>
              <a:t>, wonderful, </a:t>
            </a:r>
            <a:r>
              <a:rPr lang="es-HN" dirty="0" err="1" smtClean="0">
                <a:solidFill>
                  <a:schemeClr val="tx1"/>
                </a:solidFill>
              </a:rPr>
              <a:t>delightful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silent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outrageous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ridiculous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terrified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disgusting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priceless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magnificent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critical</a:t>
            </a:r>
            <a:r>
              <a:rPr lang="es-HN" dirty="0" smtClean="0">
                <a:solidFill>
                  <a:schemeClr val="tx1"/>
                </a:solidFill>
              </a:rPr>
              <a:t>, crucial, </a:t>
            </a:r>
            <a:r>
              <a:rPr lang="es-HN" dirty="0" err="1" smtClean="0">
                <a:solidFill>
                  <a:schemeClr val="tx1"/>
                </a:solidFill>
              </a:rPr>
              <a:t>certain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brilliant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fabulous</a:t>
            </a:r>
            <a:r>
              <a:rPr lang="es-HN" dirty="0" smtClean="0">
                <a:solidFill>
                  <a:schemeClr val="tx1"/>
                </a:solidFill>
              </a:rPr>
              <a:t>, adorable, </a:t>
            </a:r>
            <a:r>
              <a:rPr lang="es-HN" dirty="0" err="1" smtClean="0">
                <a:solidFill>
                  <a:schemeClr val="tx1"/>
                </a:solidFill>
              </a:rPr>
              <a:t>huge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fantastic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marvellous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starving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essential</a:t>
            </a:r>
            <a:r>
              <a:rPr lang="es-HN" dirty="0" smtClean="0">
                <a:solidFill>
                  <a:schemeClr val="tx1"/>
                </a:solidFill>
              </a:rPr>
              <a:t>, vital, </a:t>
            </a:r>
            <a:r>
              <a:rPr lang="es-HN" dirty="0" err="1" smtClean="0">
                <a:solidFill>
                  <a:schemeClr val="tx1"/>
                </a:solidFill>
              </a:rPr>
              <a:t>delighted</a:t>
            </a:r>
            <a:r>
              <a:rPr lang="es-HN" dirty="0" smtClean="0">
                <a:solidFill>
                  <a:schemeClr val="tx1"/>
                </a:solidFill>
              </a:rPr>
              <a:t>,  etc</a:t>
            </a:r>
            <a:r>
              <a:rPr lang="es-HN" dirty="0">
                <a:solidFill>
                  <a:schemeClr val="tx1"/>
                </a:solidFill>
              </a:rPr>
              <a:t>.</a:t>
            </a:r>
            <a:endParaRPr lang="es-HN" dirty="0" smtClean="0">
              <a:solidFill>
                <a:schemeClr val="tx1"/>
              </a:solidFill>
            </a:endParaRPr>
          </a:p>
          <a:p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4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>
                <a:solidFill>
                  <a:schemeClr val="tx1"/>
                </a:solidFill>
              </a:rPr>
              <a:t>Absolute</a:t>
            </a:r>
            <a:r>
              <a:rPr lang="es-HN" dirty="0" smtClean="0">
                <a:solidFill>
                  <a:schemeClr val="tx1"/>
                </a:solidFill>
              </a:rPr>
              <a:t> Non-</a:t>
            </a:r>
            <a:r>
              <a:rPr lang="es-HN" dirty="0" err="1">
                <a:solidFill>
                  <a:schemeClr val="tx1"/>
                </a:solidFill>
              </a:rPr>
              <a:t>G</a:t>
            </a:r>
            <a:r>
              <a:rPr lang="es-HN" dirty="0" err="1" smtClean="0">
                <a:solidFill>
                  <a:schemeClr val="tx1"/>
                </a:solidFill>
              </a:rPr>
              <a:t>radable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Adjectives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These </a:t>
            </a:r>
            <a:r>
              <a:rPr lang="es-HN" b="1" dirty="0" err="1" smtClean="0">
                <a:solidFill>
                  <a:schemeClr val="tx1"/>
                </a:solidFill>
              </a:rPr>
              <a:t>adjectives</a:t>
            </a:r>
            <a:r>
              <a:rPr lang="es-HN" b="1" dirty="0" smtClean="0">
                <a:solidFill>
                  <a:schemeClr val="tx1"/>
                </a:solidFill>
              </a:rPr>
              <a:t> describe </a:t>
            </a:r>
            <a:r>
              <a:rPr lang="es-HN" b="1" dirty="0" err="1" smtClean="0">
                <a:solidFill>
                  <a:schemeClr val="tx1"/>
                </a:solidFill>
              </a:rPr>
              <a:t>absolute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qualities</a:t>
            </a:r>
            <a:r>
              <a:rPr lang="es-HN" b="1" dirty="0" smtClean="0">
                <a:solidFill>
                  <a:schemeClr val="tx1"/>
                </a:solidFill>
              </a:rPr>
              <a:t>. For </a:t>
            </a:r>
            <a:r>
              <a:rPr lang="es-HN" b="1" dirty="0" err="1" smtClean="0">
                <a:solidFill>
                  <a:schemeClr val="tx1"/>
                </a:solidFill>
              </a:rPr>
              <a:t>example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something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can´t</a:t>
            </a:r>
            <a:r>
              <a:rPr lang="es-HN" b="1" dirty="0" smtClean="0">
                <a:solidFill>
                  <a:schemeClr val="tx1"/>
                </a:solidFill>
              </a:rPr>
              <a:t> be a bit </a:t>
            </a:r>
            <a:r>
              <a:rPr lang="es-HN" b="1" dirty="0" err="1" smtClean="0">
                <a:solidFill>
                  <a:schemeClr val="tx1"/>
                </a:solidFill>
              </a:rPr>
              <a:t>finished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or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finished</a:t>
            </a:r>
            <a:r>
              <a:rPr lang="es-HN" b="1" dirty="0" smtClean="0">
                <a:solidFill>
                  <a:schemeClr val="tx1"/>
                </a:solidFill>
              </a:rPr>
              <a:t>. You </a:t>
            </a:r>
            <a:r>
              <a:rPr lang="es-HN" b="1" dirty="0" err="1" smtClean="0">
                <a:solidFill>
                  <a:schemeClr val="tx1"/>
                </a:solidFill>
              </a:rPr>
              <a:t>can´t</a:t>
            </a:r>
            <a:r>
              <a:rPr lang="es-HN" b="1" dirty="0" smtClean="0">
                <a:solidFill>
                  <a:schemeClr val="tx1"/>
                </a:solidFill>
              </a:rPr>
              <a:t> be a bit </a:t>
            </a:r>
            <a:r>
              <a:rPr lang="es-HN" b="1" dirty="0" err="1" smtClean="0">
                <a:solidFill>
                  <a:schemeClr val="tx1"/>
                </a:solidFill>
              </a:rPr>
              <a:t>dead</a:t>
            </a:r>
            <a:r>
              <a:rPr lang="es-HN" b="1" dirty="0" smtClean="0">
                <a:solidFill>
                  <a:schemeClr val="tx1"/>
                </a:solidFill>
              </a:rPr>
              <a:t> or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dead</a:t>
            </a:r>
            <a:r>
              <a:rPr lang="es-HN" b="1" dirty="0" smtClean="0">
                <a:solidFill>
                  <a:schemeClr val="tx1"/>
                </a:solidFill>
              </a:rPr>
              <a:t>.  To </a:t>
            </a:r>
            <a:r>
              <a:rPr lang="es-HN" b="1" dirty="0" err="1" smtClean="0">
                <a:solidFill>
                  <a:schemeClr val="tx1"/>
                </a:solidFill>
              </a:rPr>
              <a:t>make</a:t>
            </a:r>
            <a:r>
              <a:rPr lang="es-HN" b="1" dirty="0" smtClean="0">
                <a:solidFill>
                  <a:schemeClr val="tx1"/>
                </a:solidFill>
              </a:rPr>
              <a:t> them </a:t>
            </a:r>
            <a:r>
              <a:rPr lang="es-HN" b="1" dirty="0" err="1" smtClean="0">
                <a:solidFill>
                  <a:schemeClr val="tx1"/>
                </a:solidFill>
              </a:rPr>
              <a:t>stronger</a:t>
            </a:r>
            <a:r>
              <a:rPr lang="es-HN" b="1" dirty="0" smtClean="0">
                <a:solidFill>
                  <a:schemeClr val="tx1"/>
                </a:solidFill>
              </a:rPr>
              <a:t> we have to use  </a:t>
            </a:r>
            <a:r>
              <a:rPr lang="es-HN" b="1" dirty="0" err="1" smtClean="0">
                <a:solidFill>
                  <a:schemeClr val="tx1"/>
                </a:solidFill>
              </a:rPr>
              <a:t>modifiers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like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absolutely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totally</a:t>
            </a:r>
            <a:r>
              <a:rPr lang="es-HN" b="1" dirty="0" smtClean="0">
                <a:solidFill>
                  <a:schemeClr val="tx1"/>
                </a:solidFill>
              </a:rPr>
              <a:t>, or </a:t>
            </a:r>
            <a:r>
              <a:rPr lang="es-HN" b="1" dirty="0" err="1" smtClean="0">
                <a:solidFill>
                  <a:schemeClr val="tx1"/>
                </a:solidFill>
              </a:rPr>
              <a:t>completely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u="sng" dirty="0" err="1" smtClean="0">
                <a:solidFill>
                  <a:schemeClr val="tx1"/>
                </a:solidFill>
              </a:rPr>
              <a:t>Absolutely</a:t>
            </a:r>
            <a:r>
              <a:rPr lang="es-HN" b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dirty="0" err="1" smtClean="0">
                <a:solidFill>
                  <a:schemeClr val="tx1"/>
                </a:solidFill>
              </a:rPr>
              <a:t>love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it!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It´s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absolutely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perfect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His </a:t>
            </a:r>
            <a:r>
              <a:rPr lang="es-HN" b="1" dirty="0" err="1" smtClean="0">
                <a:solidFill>
                  <a:schemeClr val="tx1"/>
                </a:solidFill>
              </a:rPr>
              <a:t>proposal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absolutely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acceptable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Buying</a:t>
            </a:r>
            <a:r>
              <a:rPr lang="es-HN" b="1" dirty="0" smtClean="0">
                <a:solidFill>
                  <a:schemeClr val="tx1"/>
                </a:solidFill>
              </a:rPr>
              <a:t> the car is </a:t>
            </a:r>
            <a:r>
              <a:rPr lang="es-HN" b="1" dirty="0" err="1" smtClean="0">
                <a:solidFill>
                  <a:schemeClr val="tx1"/>
                </a:solidFill>
              </a:rPr>
              <a:t>absolutely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necessary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  <a:endParaRPr lang="es-HN" b="1" u="sng" dirty="0">
              <a:solidFill>
                <a:schemeClr val="tx1"/>
              </a:solidFill>
            </a:endParaRPr>
          </a:p>
          <a:p>
            <a:r>
              <a:rPr lang="es-HN" b="1" u="sng" dirty="0" err="1" smtClean="0">
                <a:solidFill>
                  <a:schemeClr val="tx1"/>
                </a:solidFill>
              </a:rPr>
              <a:t>Totally</a:t>
            </a:r>
            <a:r>
              <a:rPr lang="es-HN" b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farm</a:t>
            </a:r>
            <a:r>
              <a:rPr lang="es-HN" b="1" dirty="0" smtClean="0">
                <a:solidFill>
                  <a:schemeClr val="tx1"/>
                </a:solidFill>
              </a:rPr>
              <a:t> was </a:t>
            </a:r>
            <a:r>
              <a:rPr lang="es-HN" b="1" dirty="0" err="1" smtClean="0">
                <a:solidFill>
                  <a:schemeClr val="tx1"/>
                </a:solidFill>
              </a:rPr>
              <a:t>totally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destroyed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a tornado.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cow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totally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dead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These cars are </a:t>
            </a:r>
            <a:r>
              <a:rPr lang="es-HN" b="1" dirty="0" err="1" smtClean="0">
                <a:solidFill>
                  <a:schemeClr val="tx1"/>
                </a:solidFill>
              </a:rPr>
              <a:t>totally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ruined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</a:p>
          <a:p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86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u="sng" dirty="0" err="1" smtClean="0">
                <a:solidFill>
                  <a:schemeClr val="tx1"/>
                </a:solidFill>
              </a:rPr>
              <a:t>Completely</a:t>
            </a:r>
            <a:r>
              <a:rPr lang="es-HN" sz="2400" b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sz="2400" b="1" u="sng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My </a:t>
            </a:r>
            <a:r>
              <a:rPr lang="es-HN" sz="2400" b="1" dirty="0" err="1" smtClean="0">
                <a:solidFill>
                  <a:schemeClr val="tx1"/>
                </a:solidFill>
              </a:rPr>
              <a:t>work</a:t>
            </a:r>
            <a:r>
              <a:rPr lang="es-HN" sz="2400" b="1" dirty="0" smtClean="0">
                <a:solidFill>
                  <a:schemeClr val="tx1"/>
                </a:solidFill>
              </a:rPr>
              <a:t> is </a:t>
            </a:r>
            <a:r>
              <a:rPr lang="es-HN" sz="2400" b="1" dirty="0" err="1" smtClean="0">
                <a:solidFill>
                  <a:schemeClr val="tx1"/>
                </a:solidFill>
              </a:rPr>
              <a:t>completely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u="sng" dirty="0" err="1" smtClean="0">
                <a:solidFill>
                  <a:schemeClr val="tx1"/>
                </a:solidFill>
              </a:rPr>
              <a:t>finished</a:t>
            </a:r>
            <a:r>
              <a:rPr lang="es-HN" sz="2400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His </a:t>
            </a:r>
            <a:r>
              <a:rPr lang="es-HN" sz="2400" b="1" dirty="0" err="1" smtClean="0">
                <a:solidFill>
                  <a:schemeClr val="tx1"/>
                </a:solidFill>
              </a:rPr>
              <a:t>reaction</a:t>
            </a:r>
            <a:r>
              <a:rPr lang="es-HN" sz="2400" b="1" dirty="0" smtClean="0">
                <a:solidFill>
                  <a:schemeClr val="tx1"/>
                </a:solidFill>
              </a:rPr>
              <a:t> is </a:t>
            </a:r>
            <a:r>
              <a:rPr lang="es-HN" sz="2400" b="1" dirty="0" err="1" smtClean="0">
                <a:solidFill>
                  <a:schemeClr val="tx1"/>
                </a:solidFill>
              </a:rPr>
              <a:t>completely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u="sng" dirty="0" err="1" smtClean="0">
                <a:solidFill>
                  <a:schemeClr val="tx1"/>
                </a:solidFill>
              </a:rPr>
              <a:t>unacceptable</a:t>
            </a:r>
            <a:r>
              <a:rPr lang="es-HN" sz="2400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Now</a:t>
            </a:r>
            <a:r>
              <a:rPr lang="es-HN" sz="2400" b="1" dirty="0" smtClean="0">
                <a:solidFill>
                  <a:schemeClr val="tx1"/>
                </a:solidFill>
              </a:rPr>
              <a:t>, the </a:t>
            </a:r>
            <a:r>
              <a:rPr lang="es-HN" sz="2400" b="1" dirty="0" err="1" smtClean="0">
                <a:solidFill>
                  <a:schemeClr val="tx1"/>
                </a:solidFill>
              </a:rPr>
              <a:t>animals</a:t>
            </a:r>
            <a:r>
              <a:rPr lang="es-HN" sz="2400" b="1" dirty="0" smtClean="0">
                <a:solidFill>
                  <a:schemeClr val="tx1"/>
                </a:solidFill>
              </a:rPr>
              <a:t> are </a:t>
            </a:r>
            <a:r>
              <a:rPr lang="es-HN" sz="2400" b="1" dirty="0" err="1" smtClean="0">
                <a:solidFill>
                  <a:schemeClr val="tx1"/>
                </a:solidFill>
              </a:rPr>
              <a:t>completely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u="sng" dirty="0" smtClean="0">
                <a:solidFill>
                  <a:schemeClr val="tx1"/>
                </a:solidFill>
              </a:rPr>
              <a:t>free.</a:t>
            </a:r>
          </a:p>
          <a:p>
            <a:endParaRPr lang="es-HN" sz="2400" b="1" dirty="0" smtClean="0">
              <a:solidFill>
                <a:schemeClr val="tx1"/>
              </a:solidFill>
            </a:endParaRPr>
          </a:p>
          <a:p>
            <a:r>
              <a:rPr lang="es-HN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Some</a:t>
            </a:r>
            <a:r>
              <a:rPr lang="es-HN" sz="2400" dirty="0">
                <a:solidFill>
                  <a:schemeClr val="tx1"/>
                </a:solidFill>
                <a:sym typeface="Wingdings" panose="05000000000000000000" pitchFamily="2" charset="2"/>
              </a:rPr>
              <a:t>  </a:t>
            </a:r>
            <a:r>
              <a:rPr lang="es-HN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Absolute</a:t>
            </a:r>
            <a:r>
              <a:rPr lang="es-HN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Ungradable</a:t>
            </a:r>
            <a:r>
              <a:rPr lang="es-HN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s-HN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Adjectives</a:t>
            </a:r>
            <a:r>
              <a:rPr lang="es-HN" sz="2400" dirty="0">
                <a:solidFill>
                  <a:schemeClr val="tx1"/>
                </a:solidFill>
                <a:sym typeface="Wingdings" panose="05000000000000000000" pitchFamily="2" charset="2"/>
              </a:rPr>
              <a:t>:</a:t>
            </a:r>
          </a:p>
          <a:p>
            <a:r>
              <a:rPr lang="en-US" sz="2400" i="1" dirty="0" smtClean="0">
                <a:solidFill>
                  <a:schemeClr val="tx1"/>
                </a:solidFill>
              </a:rPr>
              <a:t>acceptable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dead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destroyed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finished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free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impossible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necessary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>
                <a:solidFill>
                  <a:schemeClr val="tx1"/>
                </a:solidFill>
              </a:rPr>
              <a:t>perfect</a:t>
            </a:r>
            <a:r>
              <a:rPr lang="en-US" sz="2400" dirty="0">
                <a:solidFill>
                  <a:schemeClr val="tx1"/>
                </a:solidFill>
              </a:rPr>
              <a:t>, </a:t>
            </a:r>
            <a:r>
              <a:rPr lang="en-US" sz="2400" i="1" dirty="0" smtClean="0">
                <a:solidFill>
                  <a:schemeClr val="tx1"/>
                </a:solidFill>
              </a:rPr>
              <a:t>ruined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r>
              <a:rPr lang="en-US" sz="2400" i="1" dirty="0">
                <a:solidFill>
                  <a:schemeClr val="tx1"/>
                </a:solidFill>
              </a:rPr>
              <a:t>unacceptable</a:t>
            </a:r>
            <a:r>
              <a:rPr lang="en-US" sz="2400" dirty="0" smtClean="0">
                <a:solidFill>
                  <a:schemeClr val="tx1"/>
                </a:solidFill>
              </a:rPr>
              <a:t>, devastated, amazed, sure </a:t>
            </a:r>
            <a:r>
              <a:rPr lang="en-US" sz="2400" dirty="0" err="1">
                <a:solidFill>
                  <a:schemeClr val="tx1"/>
                </a:solidFill>
              </a:rPr>
              <a:t>etc</a:t>
            </a:r>
            <a:endParaRPr lang="es-HN" sz="2400" b="1" dirty="0" smtClean="0">
              <a:solidFill>
                <a:schemeClr val="tx1"/>
              </a:solidFill>
            </a:endParaRPr>
          </a:p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6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Pretty: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are pretty excited about the trip to Europe.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Mary was pretty cold, so I lent her my jacket.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Marco is pretty happy with the gift we gave him.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The children are  pretty sad due to this rainy 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 been pretty bored for the last 2 weeks.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day is pretty nice to go on a picnic.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have been pretty occupied sealing all the boxes.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Fairly: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Life is fairly good here.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food is fairly delicious in this fancy restaurant.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 cold climate is fairly  nice for me.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water in the pool is fairly warm. The kids can bathe in it.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house has a fairly comfortable main bedroom.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Olga is fairly nice with her nephews and nieces.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These prices are fairly cheap, in comparison with the other store.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Not very/Not particularly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Not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She´s</a:t>
            </a:r>
            <a:r>
              <a:rPr lang="es-HN" b="1" dirty="0" smtClean="0">
                <a:solidFill>
                  <a:schemeClr val="tx1"/>
                </a:solidFill>
              </a:rPr>
              <a:t> not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humble</a:t>
            </a:r>
            <a:r>
              <a:rPr lang="es-HN" b="1" dirty="0" smtClean="0">
                <a:solidFill>
                  <a:schemeClr val="tx1"/>
                </a:solidFill>
              </a:rPr>
              <a:t> with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restaurant </a:t>
            </a:r>
            <a:r>
              <a:rPr lang="es-HN" b="1" dirty="0" err="1" smtClean="0">
                <a:solidFill>
                  <a:schemeClr val="tx1"/>
                </a:solidFill>
              </a:rPr>
              <a:t>isn´t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cheap</a:t>
            </a:r>
            <a:r>
              <a:rPr lang="es-HN" b="1" dirty="0" smtClean="0">
                <a:solidFill>
                  <a:schemeClr val="tx1"/>
                </a:solidFill>
              </a:rPr>
              <a:t>. The </a:t>
            </a:r>
            <a:r>
              <a:rPr lang="es-HN" b="1" dirty="0" err="1" smtClean="0">
                <a:solidFill>
                  <a:schemeClr val="tx1"/>
                </a:solidFill>
              </a:rPr>
              <a:t>prices</a:t>
            </a:r>
            <a:r>
              <a:rPr lang="es-HN" b="1" dirty="0" smtClean="0">
                <a:solidFill>
                  <a:schemeClr val="tx1"/>
                </a:solidFill>
              </a:rPr>
              <a:t> are quite </a:t>
            </a:r>
            <a:r>
              <a:rPr lang="es-HN" b="1" dirty="0" err="1" smtClean="0">
                <a:solidFill>
                  <a:schemeClr val="tx1"/>
                </a:solidFill>
              </a:rPr>
              <a:t>expensive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Mary´s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isn´t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near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Our </a:t>
            </a:r>
            <a:r>
              <a:rPr lang="es-HN" b="1" dirty="0" err="1" smtClean="0">
                <a:solidFill>
                  <a:schemeClr val="tx1"/>
                </a:solidFill>
              </a:rPr>
              <a:t>parent</a:t>
            </a:r>
            <a:r>
              <a:rPr lang="es-HN" b="1" dirty="0" err="1">
                <a:solidFill>
                  <a:schemeClr val="tx1"/>
                </a:solidFill>
              </a:rPr>
              <a:t>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aren´t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angry</a:t>
            </a:r>
            <a:r>
              <a:rPr lang="es-HN" b="1" dirty="0" smtClean="0">
                <a:solidFill>
                  <a:schemeClr val="tx1"/>
                </a:solidFill>
              </a:rPr>
              <a:t> with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smtClean="0">
                <a:solidFill>
                  <a:schemeClr val="tx1"/>
                </a:solidFill>
              </a:rPr>
              <a:t>Not </a:t>
            </a:r>
            <a:r>
              <a:rPr lang="es-HN" b="1" dirty="0" err="1" smtClean="0">
                <a:solidFill>
                  <a:schemeClr val="tx1"/>
                </a:solidFill>
              </a:rPr>
              <a:t>particularly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She´s</a:t>
            </a:r>
            <a:r>
              <a:rPr lang="es-HN" b="1" dirty="0" smtClean="0">
                <a:solidFill>
                  <a:schemeClr val="tx1"/>
                </a:solidFill>
              </a:rPr>
              <a:t> not </a:t>
            </a:r>
            <a:r>
              <a:rPr lang="es-HN" b="1" dirty="0" err="1" smtClean="0">
                <a:solidFill>
                  <a:schemeClr val="tx1"/>
                </a:solidFill>
              </a:rPr>
              <a:t>particularly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nice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either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It </a:t>
            </a:r>
            <a:r>
              <a:rPr lang="es-HN" b="1" dirty="0" err="1" smtClean="0">
                <a:solidFill>
                  <a:schemeClr val="tx1"/>
                </a:solidFill>
              </a:rPr>
              <a:t>isn´t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paticularly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neat</a:t>
            </a:r>
            <a:r>
              <a:rPr lang="es-HN" b="1" dirty="0" smtClean="0">
                <a:solidFill>
                  <a:schemeClr val="tx1"/>
                </a:solidFill>
              </a:rPr>
              <a:t> here.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is not </a:t>
            </a:r>
            <a:r>
              <a:rPr lang="es-HN" b="1" dirty="0" err="1" smtClean="0">
                <a:solidFill>
                  <a:schemeClr val="tx1"/>
                </a:solidFill>
              </a:rPr>
              <a:t>particularly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comfortable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Her </a:t>
            </a:r>
            <a:r>
              <a:rPr lang="es-HN" b="1" dirty="0" err="1" smtClean="0">
                <a:solidFill>
                  <a:schemeClr val="tx1"/>
                </a:solidFill>
              </a:rPr>
              <a:t>sister</a:t>
            </a:r>
            <a:r>
              <a:rPr lang="es-HN" b="1" dirty="0" smtClean="0">
                <a:solidFill>
                  <a:schemeClr val="tx1"/>
                </a:solidFill>
              </a:rPr>
              <a:t> is not </a:t>
            </a:r>
            <a:r>
              <a:rPr lang="es-HN" b="1" dirty="0" err="1" smtClean="0">
                <a:solidFill>
                  <a:schemeClr val="tx1"/>
                </a:solidFill>
              </a:rPr>
              <a:t>particularly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humble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  <a:r>
              <a:rPr lang="es-HN" b="1" dirty="0" err="1" smtClean="0">
                <a:solidFill>
                  <a:schemeClr val="tx1"/>
                </a:solidFill>
              </a:rPr>
              <a:t>She´s</a:t>
            </a:r>
            <a:r>
              <a:rPr lang="es-HN" b="1" dirty="0" smtClean="0">
                <a:solidFill>
                  <a:schemeClr val="tx1"/>
                </a:solidFill>
              </a:rPr>
              <a:t> quite </a:t>
            </a:r>
            <a:r>
              <a:rPr lang="es-HN" b="1" dirty="0" err="1" smtClean="0">
                <a:solidFill>
                  <a:schemeClr val="tx1"/>
                </a:solidFill>
              </a:rPr>
              <a:t>arrogant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QUALIFIERS + VERBS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Quite: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don´t quite like these pair of shoes.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smtClean="0">
                <a:solidFill>
                  <a:schemeClr val="tx1"/>
                </a:solidFill>
              </a:rPr>
              <a:t>George  didn´t  quite </a:t>
            </a:r>
            <a:r>
              <a:rPr lang="en-US" b="1" dirty="0" smtClean="0">
                <a:solidFill>
                  <a:schemeClr val="tx1"/>
                </a:solidFill>
              </a:rPr>
              <a:t>believe in ghosts when we were kids.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nephews quite enjoy playing with me.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brother quite wanted to travel to Miami in April, but do to the pandemic he couldn´t.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quite preferred  to drink orange juice than milk when I was a child.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quite enjoy traveling to the beach in summer.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Rather: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rather like that.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They rather want to go to Colt´s country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Natives in this place rather believe in their own gods.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Luisa rather wants to buy a new dress with the money.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When they lived in Honduras, they rather followed </a:t>
            </a:r>
            <a:r>
              <a:rPr lang="en-US" b="1" dirty="0" err="1" smtClean="0">
                <a:solidFill>
                  <a:schemeClr val="tx1"/>
                </a:solidFill>
              </a:rPr>
              <a:t>Motagua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rather helps her mother in- law. She never helps her own mother.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Really: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really liked that trip.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 We really enjoyed last year´s vacation trip to Cancun.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Carlos really bothered me a lot when we were in High School.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Fernando has really achieved amazing goals in his life.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We really want to sell this house and move to the countryside.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Jessica really likes her new Boxer puppy.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teacher really wants to flunk us!</a:t>
            </a:r>
          </a:p>
          <a:p>
            <a:pPr marL="45720" indent="0"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1713</TotalTime>
  <Words>1228</Words>
  <Application>Microsoft Office PowerPoint</Application>
  <PresentationFormat>Panorámica</PresentationFormat>
  <Paragraphs>160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Corbel</vt:lpstr>
      <vt:lpstr>Wingdings</vt:lpstr>
      <vt:lpstr>Basis</vt:lpstr>
      <vt:lpstr>Qualifier + ADJECTIVE</vt:lpstr>
      <vt:lpstr>Quite, pretty, and fairly (usually for positive ideas).</vt:lpstr>
      <vt:lpstr>Presentación de PowerPoint</vt:lpstr>
      <vt:lpstr>Presentación de PowerPoint</vt:lpstr>
      <vt:lpstr>Not very/Not particularly</vt:lpstr>
      <vt:lpstr>QUALIFIERS + VERBS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Qualifiers + Gradable Adjectives</vt:lpstr>
      <vt:lpstr>Presentación de PowerPoint</vt:lpstr>
      <vt:lpstr>Presentación de PowerPoint</vt:lpstr>
      <vt:lpstr>Presentación de PowerPoint</vt:lpstr>
      <vt:lpstr>Presentación de PowerPoint</vt:lpstr>
      <vt:lpstr>QUALIFIERS + Non-GRADABLE ADJECTIVES </vt:lpstr>
      <vt:lpstr>Extreme Non-Gradable Adjectives</vt:lpstr>
      <vt:lpstr>Presentación de PowerPoint</vt:lpstr>
      <vt:lpstr>Absolute Non-Gradable Adjectives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94</cp:revision>
  <dcterms:created xsi:type="dcterms:W3CDTF">2020-02-17T23:22:47Z</dcterms:created>
  <dcterms:modified xsi:type="dcterms:W3CDTF">2020-05-23T23:35:25Z</dcterms:modified>
</cp:coreProperties>
</file>