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68FD20F8-F7B0-4A68-A350-0D4F50D0A887}" type="datetimeFigureOut">
              <a:rPr lang="es-ES" smtClean="0"/>
              <a:t>13/10/2014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3147588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68FD20F8-F7B0-4A68-A350-0D4F50D0A887}" type="datetimeFigureOut">
              <a:rPr lang="es-ES" smtClean="0"/>
              <a:t>13/10/2014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52238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68FD20F8-F7B0-4A68-A350-0D4F50D0A887}" type="datetimeFigureOut">
              <a:rPr lang="es-ES" smtClean="0"/>
              <a:t>13/10/2014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656950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68FD20F8-F7B0-4A68-A350-0D4F50D0A887}" type="datetimeFigureOut">
              <a:rPr lang="es-ES" smtClean="0"/>
              <a:t>13/10/2014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4073767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FD20F8-F7B0-4A68-A350-0D4F50D0A887}" type="datetimeFigureOut">
              <a:rPr lang="es-ES" smtClean="0"/>
              <a:t>13/10/2014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3306287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68FD20F8-F7B0-4A68-A350-0D4F50D0A887}" type="datetimeFigureOut">
              <a:rPr lang="es-ES" smtClean="0"/>
              <a:t>13/10/2014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26839592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68FD20F8-F7B0-4A68-A350-0D4F50D0A887}" type="datetimeFigureOut">
              <a:rPr lang="es-ES" smtClean="0"/>
              <a:t>13/10/2014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7078063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68FD20F8-F7B0-4A68-A350-0D4F50D0A887}" type="datetimeFigureOut">
              <a:rPr lang="es-ES" smtClean="0"/>
              <a:t>13/10/2014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3415380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FD20F8-F7B0-4A68-A350-0D4F50D0A887}" type="datetimeFigureOut">
              <a:rPr lang="es-ES" smtClean="0"/>
              <a:t>13/10/2014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27933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D20F8-F7B0-4A68-A350-0D4F50D0A887}" type="datetimeFigureOut">
              <a:rPr lang="es-ES" smtClean="0"/>
              <a:t>13/10/2014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3280055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FD20F8-F7B0-4A68-A350-0D4F50D0A887}" type="datetimeFigureOut">
              <a:rPr lang="es-ES" smtClean="0"/>
              <a:t>13/10/2014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9BB75A60-BDFA-4916-A3CE-D9936B76BF95}" type="slidenum">
              <a:rPr lang="es-ES" smtClean="0"/>
              <a:t>‹#›</a:t>
            </a:fld>
            <a:endParaRPr lang="es-ES"/>
          </a:p>
        </p:txBody>
      </p:sp>
    </p:spTree>
    <p:extLst>
      <p:ext uri="{BB962C8B-B14F-4D97-AF65-F5344CB8AC3E}">
        <p14:creationId xmlns:p14="http://schemas.microsoft.com/office/powerpoint/2010/main" val="2959256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FD20F8-F7B0-4A68-A350-0D4F50D0A887}" type="datetimeFigureOut">
              <a:rPr lang="es-ES" smtClean="0"/>
              <a:t>13/10/2014</a:t>
            </a:fld>
            <a:endParaRPr lang="es-E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B75A60-BDFA-4916-A3CE-D9936B76BF95}" type="slidenum">
              <a:rPr lang="es-ES" smtClean="0"/>
              <a:t>‹#›</a:t>
            </a:fld>
            <a:endParaRPr lang="es-ES"/>
          </a:p>
        </p:txBody>
      </p:sp>
    </p:spTree>
    <p:extLst>
      <p:ext uri="{BB962C8B-B14F-4D97-AF65-F5344CB8AC3E}">
        <p14:creationId xmlns:p14="http://schemas.microsoft.com/office/powerpoint/2010/main" val="32378685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err="1" smtClean="0"/>
              <a:t>Presentation</a:t>
            </a:r>
            <a:endParaRPr lang="es-ES" dirty="0"/>
          </a:p>
        </p:txBody>
      </p:sp>
      <p:sp>
        <p:nvSpPr>
          <p:cNvPr id="3" name="Subtitle 2"/>
          <p:cNvSpPr>
            <a:spLocks noGrp="1"/>
          </p:cNvSpPr>
          <p:nvPr>
            <p:ph type="subTitle" idx="1"/>
          </p:nvPr>
        </p:nvSpPr>
        <p:spPr/>
        <p:txBody>
          <a:bodyPr/>
          <a:lstStyle/>
          <a:p>
            <a:r>
              <a:rPr lang="es-ES" dirty="0" err="1" smtClean="0"/>
              <a:t>Talk</a:t>
            </a:r>
            <a:r>
              <a:rPr lang="es-ES" dirty="0" smtClean="0"/>
              <a:t> </a:t>
            </a:r>
            <a:r>
              <a:rPr lang="es-ES" dirty="0" err="1" smtClean="0"/>
              <a:t>about</a:t>
            </a:r>
            <a:r>
              <a:rPr lang="es-ES" dirty="0" smtClean="0"/>
              <a:t> a </a:t>
            </a:r>
            <a:r>
              <a:rPr lang="es-ES" dirty="0" err="1" smtClean="0"/>
              <a:t>song</a:t>
            </a:r>
            <a:r>
              <a:rPr lang="es-ES" dirty="0" smtClean="0"/>
              <a:t> </a:t>
            </a:r>
            <a:r>
              <a:rPr lang="es-ES" dirty="0" err="1" smtClean="0"/>
              <a:t>you</a:t>
            </a:r>
            <a:r>
              <a:rPr lang="es-ES" dirty="0" smtClean="0"/>
              <a:t> </a:t>
            </a:r>
            <a:r>
              <a:rPr lang="es-ES" dirty="0" err="1" smtClean="0"/>
              <a:t>like</a:t>
            </a:r>
            <a:r>
              <a:rPr lang="es-ES" dirty="0" smtClean="0"/>
              <a:t> </a:t>
            </a:r>
            <a:endParaRPr lang="es-ES" dirty="0"/>
          </a:p>
        </p:txBody>
      </p:sp>
    </p:spTree>
    <p:extLst>
      <p:ext uri="{BB962C8B-B14F-4D97-AF65-F5344CB8AC3E}">
        <p14:creationId xmlns:p14="http://schemas.microsoft.com/office/powerpoint/2010/main" val="4141871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err="1" smtClean="0"/>
              <a:t>Guidelines</a:t>
            </a:r>
            <a:endParaRPr lang="es-ES" dirty="0"/>
          </a:p>
        </p:txBody>
      </p:sp>
      <p:sp>
        <p:nvSpPr>
          <p:cNvPr id="3" name="Content Placeholder 2"/>
          <p:cNvSpPr>
            <a:spLocks noGrp="1"/>
          </p:cNvSpPr>
          <p:nvPr>
            <p:ph idx="1"/>
          </p:nvPr>
        </p:nvSpPr>
        <p:spPr/>
        <p:txBody>
          <a:bodyPr/>
          <a:lstStyle/>
          <a:p>
            <a:pPr marL="514350" indent="-514350">
              <a:buAutoNum type="arabicPeriod"/>
            </a:pPr>
            <a:r>
              <a:rPr lang="es-ES" dirty="0" err="1" smtClean="0"/>
              <a:t>Choose</a:t>
            </a:r>
            <a:r>
              <a:rPr lang="es-ES" dirty="0" smtClean="0"/>
              <a:t> a </a:t>
            </a:r>
            <a:r>
              <a:rPr lang="es-ES" dirty="0" err="1" smtClean="0"/>
              <a:t>song</a:t>
            </a:r>
            <a:r>
              <a:rPr lang="es-ES" dirty="0" smtClean="0"/>
              <a:t> </a:t>
            </a:r>
            <a:r>
              <a:rPr lang="es-ES" dirty="0" err="1" smtClean="0"/>
              <a:t>you</a:t>
            </a:r>
            <a:r>
              <a:rPr lang="es-ES" dirty="0" smtClean="0"/>
              <a:t> </a:t>
            </a:r>
            <a:r>
              <a:rPr lang="es-ES" dirty="0" err="1" smtClean="0"/>
              <a:t>like</a:t>
            </a:r>
            <a:r>
              <a:rPr lang="es-ES" dirty="0" smtClean="0"/>
              <a:t> in English</a:t>
            </a:r>
          </a:p>
          <a:p>
            <a:pPr marL="514350" indent="-514350">
              <a:buAutoNum type="arabicPeriod"/>
            </a:pPr>
            <a:r>
              <a:rPr lang="es-ES" dirty="0" err="1" smtClean="0"/>
              <a:t>Talk</a:t>
            </a:r>
            <a:r>
              <a:rPr lang="es-ES" dirty="0" smtClean="0"/>
              <a:t> </a:t>
            </a:r>
            <a:r>
              <a:rPr lang="es-ES" dirty="0" err="1" smtClean="0"/>
              <a:t>about</a:t>
            </a:r>
            <a:r>
              <a:rPr lang="es-ES" dirty="0" smtClean="0"/>
              <a:t> </a:t>
            </a:r>
            <a:r>
              <a:rPr lang="es-ES" dirty="0" err="1" smtClean="0"/>
              <a:t>the</a:t>
            </a:r>
            <a:r>
              <a:rPr lang="es-ES" dirty="0" smtClean="0"/>
              <a:t> </a:t>
            </a:r>
            <a:r>
              <a:rPr lang="es-ES" dirty="0" err="1" smtClean="0"/>
              <a:t>performer</a:t>
            </a:r>
            <a:r>
              <a:rPr lang="es-ES" dirty="0" smtClean="0"/>
              <a:t> </a:t>
            </a:r>
            <a:r>
              <a:rPr lang="es-ES" dirty="0" err="1" smtClean="0"/>
              <a:t>or</a:t>
            </a:r>
            <a:r>
              <a:rPr lang="es-ES" dirty="0" smtClean="0"/>
              <a:t> </a:t>
            </a:r>
            <a:r>
              <a:rPr lang="es-ES" dirty="0" err="1" smtClean="0"/>
              <a:t>composer</a:t>
            </a:r>
            <a:r>
              <a:rPr lang="es-ES" dirty="0" smtClean="0"/>
              <a:t> of </a:t>
            </a:r>
            <a:r>
              <a:rPr lang="es-ES" dirty="0" err="1" smtClean="0"/>
              <a:t>that</a:t>
            </a:r>
            <a:r>
              <a:rPr lang="es-ES" dirty="0" smtClean="0"/>
              <a:t> </a:t>
            </a:r>
            <a:r>
              <a:rPr lang="es-ES" dirty="0" err="1" smtClean="0"/>
              <a:t>song</a:t>
            </a:r>
            <a:endParaRPr lang="es-ES" dirty="0" smtClean="0"/>
          </a:p>
          <a:p>
            <a:pPr marL="0" indent="0">
              <a:buNone/>
            </a:pPr>
            <a:r>
              <a:rPr lang="es-ES" dirty="0" smtClean="0"/>
              <a:t>3. </a:t>
            </a:r>
            <a:r>
              <a:rPr lang="es-ES" dirty="0" err="1" smtClean="0"/>
              <a:t>Give</a:t>
            </a:r>
            <a:r>
              <a:rPr lang="es-ES" dirty="0" smtClean="0"/>
              <a:t> </a:t>
            </a:r>
            <a:r>
              <a:rPr lang="es-ES" dirty="0" err="1" smtClean="0"/>
              <a:t>some</a:t>
            </a:r>
            <a:r>
              <a:rPr lang="es-ES" dirty="0" smtClean="0"/>
              <a:t> general </a:t>
            </a:r>
            <a:r>
              <a:rPr lang="es-ES" dirty="0" err="1" smtClean="0"/>
              <a:t>information</a:t>
            </a:r>
            <a:r>
              <a:rPr lang="es-ES" dirty="0"/>
              <a:t> </a:t>
            </a:r>
            <a:r>
              <a:rPr lang="es-ES" dirty="0" err="1" smtClean="0"/>
              <a:t>about</a:t>
            </a:r>
            <a:r>
              <a:rPr lang="es-ES" dirty="0" smtClean="0"/>
              <a:t> </a:t>
            </a:r>
            <a:r>
              <a:rPr lang="es-ES" dirty="0" err="1" smtClean="0"/>
              <a:t>the</a:t>
            </a:r>
            <a:r>
              <a:rPr lang="es-ES" dirty="0" smtClean="0"/>
              <a:t> </a:t>
            </a:r>
            <a:r>
              <a:rPr lang="es-ES" dirty="0" err="1" smtClean="0"/>
              <a:t>song</a:t>
            </a:r>
            <a:endParaRPr lang="es-ES" dirty="0" smtClean="0"/>
          </a:p>
          <a:p>
            <a:pPr marL="0" indent="0">
              <a:buNone/>
            </a:pPr>
            <a:r>
              <a:rPr lang="es-ES" dirty="0" smtClean="0"/>
              <a:t>4. </a:t>
            </a:r>
            <a:r>
              <a:rPr lang="es-ES" dirty="0" err="1" smtClean="0"/>
              <a:t>Explain</a:t>
            </a:r>
            <a:r>
              <a:rPr lang="es-ES" dirty="0" smtClean="0"/>
              <a:t> </a:t>
            </a:r>
            <a:r>
              <a:rPr lang="es-ES" dirty="0" err="1" smtClean="0"/>
              <a:t>what</a:t>
            </a:r>
            <a:r>
              <a:rPr lang="es-ES" dirty="0" smtClean="0"/>
              <a:t> </a:t>
            </a:r>
            <a:r>
              <a:rPr lang="es-ES" dirty="0" err="1" smtClean="0"/>
              <a:t>the</a:t>
            </a:r>
            <a:r>
              <a:rPr lang="es-ES" dirty="0" smtClean="0"/>
              <a:t> </a:t>
            </a:r>
            <a:r>
              <a:rPr lang="es-ES" dirty="0" err="1" smtClean="0"/>
              <a:t>song</a:t>
            </a:r>
            <a:r>
              <a:rPr lang="es-ES" dirty="0" smtClean="0"/>
              <a:t> </a:t>
            </a:r>
            <a:r>
              <a:rPr lang="es-ES" dirty="0" err="1" smtClean="0"/>
              <a:t>is</a:t>
            </a:r>
            <a:r>
              <a:rPr lang="es-ES" dirty="0" smtClean="0"/>
              <a:t> </a:t>
            </a:r>
            <a:r>
              <a:rPr lang="es-ES" dirty="0" err="1" smtClean="0"/>
              <a:t>about</a:t>
            </a:r>
            <a:r>
              <a:rPr lang="es-ES" dirty="0" smtClean="0"/>
              <a:t> and </a:t>
            </a:r>
            <a:r>
              <a:rPr lang="es-ES" dirty="0" err="1" smtClean="0"/>
              <a:t>tell</a:t>
            </a:r>
            <a:r>
              <a:rPr lang="es-ES" dirty="0" smtClean="0"/>
              <a:t> </a:t>
            </a:r>
            <a:r>
              <a:rPr lang="es-ES" dirty="0" err="1" smtClean="0"/>
              <a:t>why</a:t>
            </a:r>
            <a:r>
              <a:rPr lang="es-ES" dirty="0" smtClean="0"/>
              <a:t> </a:t>
            </a:r>
            <a:r>
              <a:rPr lang="es-ES" dirty="0" err="1" smtClean="0"/>
              <a:t>you</a:t>
            </a:r>
            <a:r>
              <a:rPr lang="es-ES" dirty="0" smtClean="0"/>
              <a:t> </a:t>
            </a:r>
            <a:r>
              <a:rPr lang="es-ES" dirty="0" err="1" smtClean="0"/>
              <a:t>like</a:t>
            </a:r>
            <a:r>
              <a:rPr lang="es-ES" dirty="0" smtClean="0"/>
              <a:t> </a:t>
            </a:r>
            <a:r>
              <a:rPr lang="es-ES" dirty="0" err="1" smtClean="0"/>
              <a:t>it</a:t>
            </a:r>
            <a:r>
              <a:rPr lang="es-ES" dirty="0" smtClean="0"/>
              <a:t> </a:t>
            </a:r>
          </a:p>
          <a:p>
            <a:pPr marL="0" indent="0">
              <a:buNone/>
            </a:pPr>
            <a:r>
              <a:rPr lang="es-ES" dirty="0" smtClean="0"/>
              <a:t>5. Play </a:t>
            </a:r>
            <a:r>
              <a:rPr lang="es-ES" dirty="0" err="1" smtClean="0"/>
              <a:t>an</a:t>
            </a:r>
            <a:r>
              <a:rPr lang="es-ES" dirty="0" smtClean="0"/>
              <a:t> </a:t>
            </a:r>
            <a:r>
              <a:rPr lang="es-ES" dirty="0" err="1" smtClean="0"/>
              <a:t>excerpt</a:t>
            </a:r>
            <a:r>
              <a:rPr lang="es-ES" dirty="0" smtClean="0"/>
              <a:t> of </a:t>
            </a:r>
            <a:r>
              <a:rPr lang="es-ES" dirty="0" err="1" smtClean="0"/>
              <a:t>the</a:t>
            </a:r>
            <a:r>
              <a:rPr lang="es-ES" dirty="0" smtClean="0"/>
              <a:t> </a:t>
            </a:r>
            <a:r>
              <a:rPr lang="es-ES" dirty="0" err="1" smtClean="0"/>
              <a:t>song</a:t>
            </a:r>
            <a:r>
              <a:rPr lang="es-ES" dirty="0" smtClean="0"/>
              <a:t> </a:t>
            </a:r>
          </a:p>
        </p:txBody>
      </p:sp>
    </p:spTree>
    <p:extLst>
      <p:ext uri="{BB962C8B-B14F-4D97-AF65-F5344CB8AC3E}">
        <p14:creationId xmlns:p14="http://schemas.microsoft.com/office/powerpoint/2010/main" val="3535710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944562"/>
          </a:xfrm>
        </p:spPr>
        <p:txBody>
          <a:bodyPr>
            <a:normAutofit/>
          </a:bodyPr>
          <a:lstStyle/>
          <a:p>
            <a:r>
              <a:rPr lang="es-ES" sz="4000" b="1" dirty="0" err="1" smtClean="0"/>
              <a:t>Sample</a:t>
            </a:r>
            <a:r>
              <a:rPr lang="es-ES" sz="4000" b="1" dirty="0" smtClean="0"/>
              <a:t> </a:t>
            </a:r>
            <a:r>
              <a:rPr lang="es-ES" sz="4000" b="1" dirty="0" err="1" smtClean="0"/>
              <a:t>Presentation</a:t>
            </a:r>
            <a:endParaRPr lang="es-ES" sz="4000" b="1" dirty="0"/>
          </a:p>
        </p:txBody>
      </p:sp>
      <p:sp>
        <p:nvSpPr>
          <p:cNvPr id="3" name="Content Placeholder 2"/>
          <p:cNvSpPr>
            <a:spLocks noGrp="1"/>
          </p:cNvSpPr>
          <p:nvPr>
            <p:ph idx="1"/>
          </p:nvPr>
        </p:nvSpPr>
        <p:spPr>
          <a:xfrm>
            <a:off x="381000" y="1371600"/>
            <a:ext cx="8229600" cy="4525963"/>
          </a:xfrm>
        </p:spPr>
        <p:txBody>
          <a:bodyPr/>
          <a:lstStyle/>
          <a:p>
            <a:pPr marL="0" indent="0">
              <a:buNone/>
            </a:pPr>
            <a:r>
              <a:rPr lang="es-ES" b="1" dirty="0" smtClean="0"/>
              <a:t>1. </a:t>
            </a:r>
            <a:r>
              <a:rPr lang="es-ES" b="1" dirty="0" err="1" smtClean="0"/>
              <a:t>Choose</a:t>
            </a:r>
            <a:r>
              <a:rPr lang="es-ES" b="1" dirty="0" smtClean="0"/>
              <a:t> a </a:t>
            </a:r>
            <a:r>
              <a:rPr lang="es-ES" b="1" dirty="0" err="1" smtClean="0"/>
              <a:t>song</a:t>
            </a:r>
            <a:r>
              <a:rPr lang="es-ES" b="1" dirty="0" smtClean="0"/>
              <a:t> </a:t>
            </a:r>
            <a:r>
              <a:rPr lang="es-ES" b="1" dirty="0" err="1" smtClean="0"/>
              <a:t>you</a:t>
            </a:r>
            <a:r>
              <a:rPr lang="es-ES" b="1" dirty="0" smtClean="0"/>
              <a:t> </a:t>
            </a:r>
            <a:r>
              <a:rPr lang="es-ES" b="1" dirty="0" err="1" smtClean="0"/>
              <a:t>like</a:t>
            </a:r>
            <a:r>
              <a:rPr lang="es-ES" b="1" dirty="0" smtClean="0"/>
              <a:t> in English: </a:t>
            </a:r>
          </a:p>
          <a:p>
            <a:pPr marL="0" indent="0">
              <a:buNone/>
            </a:pPr>
            <a:r>
              <a:rPr lang="es-ES" dirty="0" smtClean="0"/>
              <a:t>  </a:t>
            </a:r>
            <a:r>
              <a:rPr lang="es-ES" dirty="0" err="1" smtClean="0"/>
              <a:t>What</a:t>
            </a:r>
            <a:r>
              <a:rPr lang="es-ES" dirty="0" smtClean="0"/>
              <a:t> a </a:t>
            </a:r>
            <a:r>
              <a:rPr lang="es-ES" dirty="0" err="1" smtClean="0"/>
              <a:t>Wondeful</a:t>
            </a:r>
            <a:r>
              <a:rPr lang="es-ES" dirty="0" smtClean="0"/>
              <a:t> </a:t>
            </a:r>
            <a:r>
              <a:rPr lang="es-ES" dirty="0" err="1" smtClean="0"/>
              <a:t>World</a:t>
            </a:r>
            <a:r>
              <a:rPr lang="es-ES" dirty="0" smtClean="0"/>
              <a:t> </a:t>
            </a:r>
            <a:r>
              <a:rPr lang="es-ES" dirty="0" err="1" smtClean="0"/>
              <a:t>by</a:t>
            </a:r>
            <a:r>
              <a:rPr lang="es-ES" dirty="0" smtClean="0"/>
              <a:t> Louis Armstrong </a:t>
            </a:r>
          </a:p>
          <a:p>
            <a:pPr marL="0" indent="0">
              <a:buNone/>
            </a:pPr>
            <a:endParaRPr lang="es-ES" dirty="0"/>
          </a:p>
          <a:p>
            <a:pPr marL="0" indent="0">
              <a:buNone/>
            </a:pP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591600"/>
            <a:ext cx="3657600" cy="3733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11071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24800" cy="990600"/>
          </a:xfrm>
        </p:spPr>
        <p:txBody>
          <a:bodyPr>
            <a:normAutofit/>
          </a:bodyPr>
          <a:lstStyle/>
          <a:p>
            <a:r>
              <a:rPr lang="es-ES" sz="2800" b="1" dirty="0" smtClean="0"/>
              <a:t>2. </a:t>
            </a:r>
            <a:r>
              <a:rPr lang="es-ES" sz="2800" b="1" dirty="0" err="1" smtClean="0"/>
              <a:t>Talk</a:t>
            </a:r>
            <a:r>
              <a:rPr lang="es-ES" sz="2800" b="1" dirty="0" smtClean="0"/>
              <a:t> </a:t>
            </a:r>
            <a:r>
              <a:rPr lang="es-ES" sz="2800" b="1" dirty="0" err="1" smtClean="0"/>
              <a:t>about</a:t>
            </a:r>
            <a:r>
              <a:rPr lang="es-ES" sz="2800" b="1" dirty="0" smtClean="0"/>
              <a:t> </a:t>
            </a:r>
            <a:r>
              <a:rPr lang="es-ES" sz="2800" b="1" dirty="0" err="1" smtClean="0"/>
              <a:t>the</a:t>
            </a:r>
            <a:r>
              <a:rPr lang="es-ES" sz="2800" b="1" dirty="0" smtClean="0"/>
              <a:t> </a:t>
            </a:r>
            <a:r>
              <a:rPr lang="es-ES" sz="2800" b="1" dirty="0" err="1" smtClean="0"/>
              <a:t>performer</a:t>
            </a:r>
            <a:r>
              <a:rPr lang="es-ES" sz="2800" b="1" dirty="0" smtClean="0"/>
              <a:t> </a:t>
            </a:r>
            <a:r>
              <a:rPr lang="es-ES" sz="2800" b="1" dirty="0" err="1" smtClean="0"/>
              <a:t>or</a:t>
            </a:r>
            <a:r>
              <a:rPr lang="es-ES" sz="2800" b="1" dirty="0" smtClean="0"/>
              <a:t> </a:t>
            </a:r>
            <a:r>
              <a:rPr lang="es-ES" sz="2800" b="1" dirty="0" err="1" smtClean="0"/>
              <a:t>composer</a:t>
            </a:r>
            <a:endParaRPr lang="es-ES" sz="2800" b="1" dirty="0"/>
          </a:p>
        </p:txBody>
      </p:sp>
      <p:sp>
        <p:nvSpPr>
          <p:cNvPr id="4" name="Content Placeholder 3"/>
          <p:cNvSpPr>
            <a:spLocks noGrp="1"/>
          </p:cNvSpPr>
          <p:nvPr>
            <p:ph idx="1"/>
          </p:nvPr>
        </p:nvSpPr>
        <p:spPr>
          <a:xfrm>
            <a:off x="381000" y="1371600"/>
            <a:ext cx="8305800" cy="4953000"/>
          </a:xfrm>
        </p:spPr>
        <p:txBody>
          <a:bodyPr/>
          <a:lstStyle/>
          <a:p>
            <a:pPr marL="0" indent="0">
              <a:buNone/>
            </a:pPr>
            <a:r>
              <a:rPr lang="es-ES" sz="2000" dirty="0" smtClean="0"/>
              <a:t>Louis Armstrong </a:t>
            </a:r>
            <a:r>
              <a:rPr lang="es-ES" sz="2000" dirty="0" err="1" smtClean="0"/>
              <a:t>was</a:t>
            </a:r>
            <a:r>
              <a:rPr lang="es-ES" sz="2000" dirty="0" smtClean="0"/>
              <a:t> </a:t>
            </a:r>
            <a:r>
              <a:rPr lang="es-ES" sz="2000" dirty="0" err="1" smtClean="0"/>
              <a:t>born</a:t>
            </a:r>
            <a:r>
              <a:rPr lang="es-ES" sz="2000" dirty="0" smtClean="0"/>
              <a:t> in New Orleans, USA in 1901. He </a:t>
            </a:r>
            <a:r>
              <a:rPr lang="en-US" sz="2000" dirty="0" smtClean="0"/>
              <a:t>was an American jazz trumpeter, singer, and an influential figure in jazz music. Renowned for his charismatic stage presence and voice almost as much as for his trumpet-playing, Armstrong's influence extends well beyond jazz music, and by the end of his career in the 1960s, he was widely regarded as a profound influence on popular music in general. </a:t>
            </a:r>
          </a:p>
          <a:p>
            <a:pPr marL="0" indent="0">
              <a:buNone/>
            </a:pPr>
            <a:endParaRPr lang="es-ES" sz="2400" dirty="0" smtClean="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6218" y="3733800"/>
            <a:ext cx="3505200" cy="2734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9792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74638"/>
            <a:ext cx="8153400" cy="1096962"/>
          </a:xfrm>
        </p:spPr>
        <p:txBody>
          <a:bodyPr>
            <a:normAutofit/>
          </a:bodyPr>
          <a:lstStyle/>
          <a:p>
            <a:r>
              <a:rPr lang="es-ES" sz="2800" b="1" dirty="0" smtClean="0"/>
              <a:t>3. </a:t>
            </a:r>
            <a:r>
              <a:rPr lang="es-ES" sz="2800" b="1" dirty="0" err="1" smtClean="0"/>
              <a:t>Give</a:t>
            </a:r>
            <a:r>
              <a:rPr lang="es-ES" sz="2800" b="1" dirty="0" smtClean="0"/>
              <a:t> </a:t>
            </a:r>
            <a:r>
              <a:rPr lang="es-ES" sz="2800" b="1" dirty="0" err="1" smtClean="0"/>
              <a:t>some</a:t>
            </a:r>
            <a:r>
              <a:rPr lang="es-ES" sz="2800" b="1" dirty="0" smtClean="0"/>
              <a:t> general </a:t>
            </a:r>
            <a:r>
              <a:rPr lang="es-ES" sz="2800" b="1" dirty="0" err="1" smtClean="0"/>
              <a:t>information</a:t>
            </a:r>
            <a:r>
              <a:rPr lang="es-ES" sz="2800" b="1" dirty="0" smtClean="0"/>
              <a:t> </a:t>
            </a:r>
            <a:r>
              <a:rPr lang="es-ES" sz="2800" b="1" dirty="0" err="1" smtClean="0"/>
              <a:t>about</a:t>
            </a:r>
            <a:r>
              <a:rPr lang="es-ES" sz="2800" b="1" dirty="0" smtClean="0"/>
              <a:t> </a:t>
            </a:r>
            <a:r>
              <a:rPr lang="es-ES" sz="2800" b="1" dirty="0" err="1" smtClean="0"/>
              <a:t>the</a:t>
            </a:r>
            <a:r>
              <a:rPr lang="es-ES" sz="2800" b="1" dirty="0" smtClean="0"/>
              <a:t> </a:t>
            </a:r>
            <a:r>
              <a:rPr lang="es-ES" sz="2800" b="1" dirty="0" err="1" smtClean="0"/>
              <a:t>song</a:t>
            </a:r>
            <a:endParaRPr lang="es-ES" sz="2800" b="1" dirty="0"/>
          </a:p>
        </p:txBody>
      </p:sp>
      <p:sp>
        <p:nvSpPr>
          <p:cNvPr id="3" name="Content Placeholder 2"/>
          <p:cNvSpPr>
            <a:spLocks noGrp="1"/>
          </p:cNvSpPr>
          <p:nvPr>
            <p:ph idx="1"/>
          </p:nvPr>
        </p:nvSpPr>
        <p:spPr>
          <a:xfrm>
            <a:off x="457200" y="1295400"/>
            <a:ext cx="8229600" cy="4830763"/>
          </a:xfrm>
        </p:spPr>
        <p:txBody>
          <a:bodyPr/>
          <a:lstStyle/>
          <a:p>
            <a:pPr marL="0" indent="0">
              <a:buNone/>
            </a:pPr>
            <a:r>
              <a:rPr lang="en-US" dirty="0" smtClean="0"/>
              <a:t>It was first recorded by Louis Armstrong and released as a single in 1967. The song was not initially a hit in the United States, where it sold fewer than 1,000 copies, but it was a major success in the United Kingdom, reaching number one on the UK Singles Chart. As of April 2014, Louis Armstrong's 1967 recording has sold 2,173,000 downloads in the US after it was released digitally. </a:t>
            </a:r>
            <a:endParaRPr lang="es-ES" dirty="0"/>
          </a:p>
        </p:txBody>
      </p:sp>
    </p:spTree>
    <p:extLst>
      <p:ext uri="{BB962C8B-B14F-4D97-AF65-F5344CB8AC3E}">
        <p14:creationId xmlns:p14="http://schemas.microsoft.com/office/powerpoint/2010/main" val="2598268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944562"/>
          </a:xfrm>
        </p:spPr>
        <p:txBody>
          <a:bodyPr>
            <a:normAutofit/>
          </a:bodyPr>
          <a:lstStyle/>
          <a:p>
            <a:r>
              <a:rPr lang="es-ES" sz="2800" b="1" dirty="0" smtClean="0"/>
              <a:t>4. </a:t>
            </a:r>
            <a:r>
              <a:rPr lang="es-ES" sz="2800" b="1" dirty="0" err="1" smtClean="0"/>
              <a:t>Explain</a:t>
            </a:r>
            <a:r>
              <a:rPr lang="es-ES" sz="2800" b="1" dirty="0" smtClean="0"/>
              <a:t> </a:t>
            </a:r>
            <a:r>
              <a:rPr lang="es-ES" sz="2800" b="1" dirty="0" err="1"/>
              <a:t>w</a:t>
            </a:r>
            <a:r>
              <a:rPr lang="es-ES" sz="2800" b="1" dirty="0" err="1" smtClean="0"/>
              <a:t>hat</a:t>
            </a:r>
            <a:r>
              <a:rPr lang="es-ES" sz="2800" b="1" dirty="0" smtClean="0"/>
              <a:t> </a:t>
            </a:r>
            <a:r>
              <a:rPr lang="es-ES" sz="2800" b="1" dirty="0" err="1" smtClean="0"/>
              <a:t>is</a:t>
            </a:r>
            <a:r>
              <a:rPr lang="es-ES" sz="2800" b="1" dirty="0" smtClean="0"/>
              <a:t> </a:t>
            </a:r>
            <a:r>
              <a:rPr lang="es-ES" sz="2800" b="1" dirty="0" err="1" smtClean="0"/>
              <a:t>the</a:t>
            </a:r>
            <a:r>
              <a:rPr lang="es-ES" sz="2800" b="1" dirty="0" smtClean="0"/>
              <a:t> </a:t>
            </a:r>
            <a:r>
              <a:rPr lang="es-ES" sz="2800" b="1" dirty="0" err="1" smtClean="0"/>
              <a:t>song</a:t>
            </a:r>
            <a:r>
              <a:rPr lang="es-ES" sz="2800" b="1" dirty="0" smtClean="0"/>
              <a:t> </a:t>
            </a:r>
            <a:r>
              <a:rPr lang="es-ES" sz="2800" b="1" dirty="0" err="1" smtClean="0"/>
              <a:t>about</a:t>
            </a:r>
            <a:r>
              <a:rPr lang="es-ES" sz="2800" b="1" dirty="0" smtClean="0"/>
              <a:t> and </a:t>
            </a:r>
            <a:r>
              <a:rPr lang="es-ES" sz="2800" b="1" dirty="0" err="1" smtClean="0"/>
              <a:t>why</a:t>
            </a:r>
            <a:r>
              <a:rPr lang="es-ES" sz="2800" b="1" dirty="0" smtClean="0"/>
              <a:t> </a:t>
            </a:r>
            <a:r>
              <a:rPr lang="es-ES" sz="2800" b="1" dirty="0" err="1" smtClean="0"/>
              <a:t>you</a:t>
            </a:r>
            <a:r>
              <a:rPr lang="es-ES" sz="2800" b="1" dirty="0" smtClean="0"/>
              <a:t> </a:t>
            </a:r>
            <a:r>
              <a:rPr lang="es-ES" sz="2800" b="1" dirty="0" err="1" smtClean="0"/>
              <a:t>like</a:t>
            </a:r>
            <a:r>
              <a:rPr lang="es-ES" sz="2800" b="1" dirty="0" smtClean="0"/>
              <a:t> </a:t>
            </a:r>
            <a:r>
              <a:rPr lang="es-ES" sz="2800" b="1" dirty="0" err="1" smtClean="0"/>
              <a:t>it</a:t>
            </a:r>
            <a:endParaRPr lang="es-ES" sz="2800" b="1" dirty="0"/>
          </a:p>
        </p:txBody>
      </p:sp>
      <p:sp>
        <p:nvSpPr>
          <p:cNvPr id="3" name="Content Placeholder 2"/>
          <p:cNvSpPr>
            <a:spLocks noGrp="1"/>
          </p:cNvSpPr>
          <p:nvPr>
            <p:ph idx="1"/>
          </p:nvPr>
        </p:nvSpPr>
        <p:spPr>
          <a:xfrm>
            <a:off x="381000" y="1219200"/>
            <a:ext cx="8382000" cy="4800600"/>
          </a:xfrm>
        </p:spPr>
        <p:txBody>
          <a:bodyPr/>
          <a:lstStyle/>
          <a:p>
            <a:pPr marL="0" indent="0">
              <a:buNone/>
            </a:pPr>
            <a:r>
              <a:rPr lang="es-ES" dirty="0" err="1" smtClean="0"/>
              <a:t>Nowdays</a:t>
            </a:r>
            <a:r>
              <a:rPr lang="es-ES" dirty="0" smtClean="0"/>
              <a:t>, </a:t>
            </a:r>
            <a:r>
              <a:rPr lang="es-ES" dirty="0" err="1" smtClean="0"/>
              <a:t>people</a:t>
            </a:r>
            <a:r>
              <a:rPr lang="es-ES" dirty="0" smtClean="0"/>
              <a:t> are </a:t>
            </a:r>
            <a:r>
              <a:rPr lang="es-ES" dirty="0" err="1" smtClean="0"/>
              <a:t>obsessed</a:t>
            </a:r>
            <a:r>
              <a:rPr lang="es-ES" dirty="0" smtClean="0"/>
              <a:t> </a:t>
            </a:r>
            <a:r>
              <a:rPr lang="es-ES" dirty="0" err="1" smtClean="0"/>
              <a:t>with</a:t>
            </a:r>
            <a:r>
              <a:rPr lang="es-ES" dirty="0" smtClean="0"/>
              <a:t> </a:t>
            </a:r>
            <a:r>
              <a:rPr lang="es-ES" dirty="0" err="1" smtClean="0"/>
              <a:t>making</a:t>
            </a:r>
            <a:r>
              <a:rPr lang="es-ES" dirty="0" smtClean="0"/>
              <a:t> </a:t>
            </a:r>
            <a:r>
              <a:rPr lang="es-ES" dirty="0" err="1" smtClean="0"/>
              <a:t>money</a:t>
            </a:r>
            <a:r>
              <a:rPr lang="es-ES" dirty="0"/>
              <a:t> </a:t>
            </a:r>
            <a:r>
              <a:rPr lang="es-ES" dirty="0" smtClean="0"/>
              <a:t>and so </a:t>
            </a:r>
            <a:r>
              <a:rPr lang="es-ES" dirty="0" err="1" smtClean="0"/>
              <a:t>hung</a:t>
            </a:r>
            <a:r>
              <a:rPr lang="es-ES" dirty="0" smtClean="0"/>
              <a:t> up </a:t>
            </a:r>
            <a:r>
              <a:rPr lang="es-ES" dirty="0" err="1" smtClean="0"/>
              <a:t>with</a:t>
            </a:r>
            <a:r>
              <a:rPr lang="es-ES" dirty="0" smtClean="0"/>
              <a:t> </a:t>
            </a:r>
            <a:r>
              <a:rPr lang="es-ES" dirty="0" err="1" smtClean="0"/>
              <a:t>technology</a:t>
            </a:r>
            <a:r>
              <a:rPr lang="es-ES" dirty="0" smtClean="0"/>
              <a:t>, </a:t>
            </a:r>
            <a:r>
              <a:rPr lang="es-ES" dirty="0" err="1" smtClean="0"/>
              <a:t>that</a:t>
            </a:r>
            <a:r>
              <a:rPr lang="es-ES" dirty="0" smtClean="0"/>
              <a:t> </a:t>
            </a:r>
            <a:r>
              <a:rPr lang="es-ES" dirty="0" err="1" smtClean="0"/>
              <a:t>they</a:t>
            </a:r>
            <a:r>
              <a:rPr lang="es-ES" dirty="0" smtClean="0"/>
              <a:t> </a:t>
            </a:r>
            <a:r>
              <a:rPr lang="es-ES" dirty="0" err="1" smtClean="0"/>
              <a:t>have</a:t>
            </a:r>
            <a:r>
              <a:rPr lang="es-ES" dirty="0" smtClean="0"/>
              <a:t> </a:t>
            </a:r>
            <a:r>
              <a:rPr lang="es-ES" dirty="0" err="1" smtClean="0"/>
              <a:t>forgotten</a:t>
            </a:r>
            <a:r>
              <a:rPr lang="es-ES" dirty="0" smtClean="0"/>
              <a:t> to </a:t>
            </a:r>
            <a:r>
              <a:rPr lang="es-ES" dirty="0" err="1" smtClean="0"/>
              <a:t>enjoy</a:t>
            </a:r>
            <a:r>
              <a:rPr lang="es-ES" dirty="0" smtClean="0"/>
              <a:t> </a:t>
            </a:r>
            <a:r>
              <a:rPr lang="es-ES" dirty="0" err="1" smtClean="0"/>
              <a:t>nature</a:t>
            </a:r>
            <a:r>
              <a:rPr lang="es-ES" dirty="0" smtClean="0"/>
              <a:t> and </a:t>
            </a:r>
            <a:r>
              <a:rPr lang="es-ES" dirty="0" err="1" smtClean="0"/>
              <a:t>the</a:t>
            </a:r>
            <a:r>
              <a:rPr lang="es-ES" dirty="0" smtClean="0"/>
              <a:t> </a:t>
            </a:r>
            <a:r>
              <a:rPr lang="es-ES" dirty="0" err="1" smtClean="0"/>
              <a:t>company</a:t>
            </a:r>
            <a:r>
              <a:rPr lang="es-ES" dirty="0" smtClean="0"/>
              <a:t> of </a:t>
            </a:r>
            <a:r>
              <a:rPr lang="es-ES" dirty="0" err="1" smtClean="0"/>
              <a:t>family</a:t>
            </a:r>
            <a:r>
              <a:rPr lang="es-ES" dirty="0" smtClean="0"/>
              <a:t> and </a:t>
            </a:r>
            <a:r>
              <a:rPr lang="es-ES" dirty="0" err="1" smtClean="0"/>
              <a:t>friends</a:t>
            </a:r>
            <a:r>
              <a:rPr lang="es-ES" dirty="0" smtClean="0"/>
              <a:t>. I </a:t>
            </a:r>
            <a:r>
              <a:rPr lang="es-ES" dirty="0" err="1" smtClean="0"/>
              <a:t>like</a:t>
            </a:r>
            <a:r>
              <a:rPr lang="es-ES" dirty="0" smtClean="0"/>
              <a:t> </a:t>
            </a:r>
            <a:r>
              <a:rPr lang="es-ES" dirty="0" err="1" smtClean="0"/>
              <a:t>this</a:t>
            </a:r>
            <a:r>
              <a:rPr lang="es-ES" dirty="0" smtClean="0"/>
              <a:t> </a:t>
            </a:r>
            <a:r>
              <a:rPr lang="es-ES" dirty="0" err="1" smtClean="0"/>
              <a:t>song</a:t>
            </a:r>
            <a:r>
              <a:rPr lang="es-ES" dirty="0" smtClean="0"/>
              <a:t> </a:t>
            </a:r>
            <a:r>
              <a:rPr lang="es-ES" dirty="0" err="1" smtClean="0"/>
              <a:t>because</a:t>
            </a:r>
            <a:r>
              <a:rPr lang="es-ES" dirty="0" smtClean="0"/>
              <a:t> </a:t>
            </a:r>
            <a:r>
              <a:rPr lang="es-ES" dirty="0" err="1" smtClean="0"/>
              <a:t>it</a:t>
            </a:r>
            <a:r>
              <a:rPr lang="es-ES" dirty="0" smtClean="0"/>
              <a:t> has a positive </a:t>
            </a:r>
            <a:r>
              <a:rPr lang="es-ES" dirty="0" err="1" smtClean="0"/>
              <a:t>message</a:t>
            </a:r>
            <a:r>
              <a:rPr lang="es-ES" dirty="0" smtClean="0"/>
              <a:t> and invites </a:t>
            </a:r>
            <a:r>
              <a:rPr lang="es-ES" dirty="0" err="1" smtClean="0"/>
              <a:t>people</a:t>
            </a:r>
            <a:r>
              <a:rPr lang="es-ES" dirty="0" smtClean="0"/>
              <a:t> to </a:t>
            </a:r>
            <a:r>
              <a:rPr lang="es-ES" dirty="0" err="1" smtClean="0"/>
              <a:t>appreciate</a:t>
            </a:r>
            <a:r>
              <a:rPr lang="es-ES" dirty="0" smtClean="0"/>
              <a:t> </a:t>
            </a:r>
            <a:r>
              <a:rPr lang="es-ES" dirty="0" err="1" smtClean="0"/>
              <a:t>the</a:t>
            </a:r>
            <a:r>
              <a:rPr lang="es-ES" dirty="0" smtClean="0"/>
              <a:t> simple </a:t>
            </a:r>
            <a:r>
              <a:rPr lang="es-ES" dirty="0" err="1" smtClean="0"/>
              <a:t>things</a:t>
            </a:r>
            <a:r>
              <a:rPr lang="es-ES" dirty="0" smtClean="0"/>
              <a:t> in </a:t>
            </a:r>
            <a:r>
              <a:rPr lang="es-ES" dirty="0" err="1" smtClean="0"/>
              <a:t>life</a:t>
            </a:r>
            <a:r>
              <a:rPr lang="es-ES" dirty="0" smtClean="0"/>
              <a:t>, </a:t>
            </a:r>
            <a:r>
              <a:rPr lang="es-ES" dirty="0" err="1" smtClean="0"/>
              <a:t>which</a:t>
            </a:r>
            <a:r>
              <a:rPr lang="es-ES" dirty="0" smtClean="0"/>
              <a:t> are free, </a:t>
            </a:r>
            <a:r>
              <a:rPr lang="es-ES" dirty="0" err="1" smtClean="0"/>
              <a:t>by</a:t>
            </a:r>
            <a:r>
              <a:rPr lang="es-ES" dirty="0" smtClean="0"/>
              <a:t> </a:t>
            </a:r>
            <a:r>
              <a:rPr lang="es-ES" dirty="0" err="1" smtClean="0"/>
              <a:t>the</a:t>
            </a:r>
            <a:r>
              <a:rPr lang="es-ES" dirty="0" smtClean="0"/>
              <a:t> </a:t>
            </a:r>
            <a:r>
              <a:rPr lang="es-ES" dirty="0" err="1" smtClean="0"/>
              <a:t>way</a:t>
            </a:r>
            <a:r>
              <a:rPr lang="es-ES" dirty="0" smtClean="0"/>
              <a:t>. </a:t>
            </a:r>
            <a:r>
              <a:rPr lang="es-ES" dirty="0" err="1" smtClean="0"/>
              <a:t>There</a:t>
            </a:r>
            <a:r>
              <a:rPr lang="es-ES" dirty="0" smtClean="0"/>
              <a:t> are </a:t>
            </a:r>
            <a:r>
              <a:rPr lang="es-ES" dirty="0" err="1" smtClean="0"/>
              <a:t>many</a:t>
            </a:r>
            <a:r>
              <a:rPr lang="es-ES" dirty="0" smtClean="0"/>
              <a:t> </a:t>
            </a:r>
            <a:r>
              <a:rPr lang="es-ES" dirty="0" err="1" smtClean="0"/>
              <a:t>evils</a:t>
            </a:r>
            <a:r>
              <a:rPr lang="es-ES" dirty="0" smtClean="0"/>
              <a:t> in </a:t>
            </a:r>
            <a:r>
              <a:rPr lang="es-ES" dirty="0" err="1" smtClean="0"/>
              <a:t>this</a:t>
            </a:r>
            <a:r>
              <a:rPr lang="es-ES" dirty="0" smtClean="0"/>
              <a:t> </a:t>
            </a:r>
            <a:r>
              <a:rPr lang="es-ES" dirty="0" err="1" smtClean="0"/>
              <a:t>world</a:t>
            </a:r>
            <a:r>
              <a:rPr lang="es-ES" dirty="0" smtClean="0"/>
              <a:t>, </a:t>
            </a:r>
            <a:r>
              <a:rPr lang="es-ES" dirty="0" err="1" smtClean="0"/>
              <a:t>but</a:t>
            </a:r>
            <a:r>
              <a:rPr lang="es-ES" dirty="0" smtClean="0"/>
              <a:t> </a:t>
            </a:r>
            <a:r>
              <a:rPr lang="es-ES" dirty="0" err="1" smtClean="0"/>
              <a:t>there</a:t>
            </a:r>
            <a:r>
              <a:rPr lang="es-ES" dirty="0" smtClean="0"/>
              <a:t> are so </a:t>
            </a:r>
            <a:r>
              <a:rPr lang="es-ES" dirty="0" err="1" smtClean="0"/>
              <a:t>many</a:t>
            </a:r>
            <a:r>
              <a:rPr lang="es-ES" dirty="0" smtClean="0"/>
              <a:t> </a:t>
            </a:r>
            <a:r>
              <a:rPr lang="es-ES" dirty="0" err="1" smtClean="0"/>
              <a:t>beautiful</a:t>
            </a:r>
            <a:r>
              <a:rPr lang="es-ES" dirty="0" smtClean="0"/>
              <a:t> </a:t>
            </a:r>
            <a:r>
              <a:rPr lang="es-ES" dirty="0" err="1" smtClean="0"/>
              <a:t>things</a:t>
            </a:r>
            <a:r>
              <a:rPr lang="es-ES" dirty="0" smtClean="0"/>
              <a:t> as </a:t>
            </a:r>
            <a:r>
              <a:rPr lang="es-ES" dirty="0" err="1" smtClean="0"/>
              <a:t>well</a:t>
            </a:r>
            <a:r>
              <a:rPr lang="es-ES" dirty="0" smtClean="0"/>
              <a:t>. </a:t>
            </a:r>
            <a:r>
              <a:rPr lang="es-ES" dirty="0" err="1" smtClean="0"/>
              <a:t>After</a:t>
            </a:r>
            <a:r>
              <a:rPr lang="es-ES" dirty="0" smtClean="0"/>
              <a:t> </a:t>
            </a:r>
            <a:r>
              <a:rPr lang="es-ES" dirty="0" err="1" smtClean="0"/>
              <a:t>all</a:t>
            </a:r>
            <a:r>
              <a:rPr lang="es-ES" dirty="0" smtClean="0"/>
              <a:t>, </a:t>
            </a:r>
            <a:r>
              <a:rPr lang="es-ES" dirty="0" err="1" smtClean="0"/>
              <a:t>it’s</a:t>
            </a:r>
            <a:r>
              <a:rPr lang="es-ES" dirty="0" smtClean="0"/>
              <a:t> a </a:t>
            </a:r>
            <a:r>
              <a:rPr lang="es-ES" dirty="0" err="1" smtClean="0"/>
              <a:t>wonderful</a:t>
            </a:r>
            <a:r>
              <a:rPr lang="es-ES" dirty="0" smtClean="0"/>
              <a:t> </a:t>
            </a:r>
            <a:r>
              <a:rPr lang="es-ES" dirty="0" err="1" smtClean="0"/>
              <a:t>world</a:t>
            </a:r>
            <a:r>
              <a:rPr lang="es-ES" dirty="0" smtClean="0"/>
              <a:t>! </a:t>
            </a:r>
            <a:endParaRPr lang="es-ES" dirty="0"/>
          </a:p>
        </p:txBody>
      </p:sp>
    </p:spTree>
    <p:extLst>
      <p:ext uri="{BB962C8B-B14F-4D97-AF65-F5344CB8AC3E}">
        <p14:creationId xmlns:p14="http://schemas.microsoft.com/office/powerpoint/2010/main" val="2912004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ES" sz="3600" b="1" dirty="0" smtClean="0"/>
              <a:t>Play </a:t>
            </a:r>
            <a:r>
              <a:rPr lang="es-ES" sz="3600" b="1" dirty="0" err="1" smtClean="0"/>
              <a:t>an</a:t>
            </a:r>
            <a:r>
              <a:rPr lang="es-ES" sz="3600" b="1" dirty="0" smtClean="0"/>
              <a:t> </a:t>
            </a:r>
            <a:r>
              <a:rPr lang="es-ES" sz="3600" b="1" dirty="0" err="1" smtClean="0"/>
              <a:t>excerpt</a:t>
            </a:r>
            <a:r>
              <a:rPr lang="es-ES" sz="3600" b="1" dirty="0" smtClean="0"/>
              <a:t> of </a:t>
            </a:r>
            <a:r>
              <a:rPr lang="es-ES" sz="3600" b="1" dirty="0" err="1" smtClean="0"/>
              <a:t>the</a:t>
            </a:r>
            <a:r>
              <a:rPr lang="es-ES" sz="3600" b="1" dirty="0" smtClean="0"/>
              <a:t> </a:t>
            </a:r>
            <a:r>
              <a:rPr lang="es-ES" sz="3600" b="1" dirty="0" err="1" smtClean="0"/>
              <a:t>song</a:t>
            </a:r>
            <a:r>
              <a:rPr lang="es-ES" sz="3600" b="1" dirty="0" smtClean="0"/>
              <a:t> </a:t>
            </a:r>
            <a:endParaRPr lang="es-ES" sz="3600" b="1" dirty="0"/>
          </a:p>
        </p:txBody>
      </p:sp>
      <p:pic>
        <p:nvPicPr>
          <p:cNvPr id="4" name="What a wonderful world - LOUIS ARMSTRONG..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555750" y="1600200"/>
            <a:ext cx="6034088" cy="4525963"/>
          </a:xfrm>
        </p:spPr>
      </p:pic>
    </p:spTree>
    <p:extLst>
      <p:ext uri="{BB962C8B-B14F-4D97-AF65-F5344CB8AC3E}">
        <p14:creationId xmlns:p14="http://schemas.microsoft.com/office/powerpoint/2010/main" val="24742485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248</TotalTime>
  <Words>351</Words>
  <Application>Microsoft Office PowerPoint</Application>
  <PresentationFormat>On-screen Show (4:3)</PresentationFormat>
  <Paragraphs>18</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Presentation</vt:lpstr>
      <vt:lpstr>Guidelines</vt:lpstr>
      <vt:lpstr>Sample Presentation</vt:lpstr>
      <vt:lpstr>2. Talk about the performer or composer</vt:lpstr>
      <vt:lpstr>3. Give some general information about the song</vt:lpstr>
      <vt:lpstr>4. Explain what is the song about and why you like it</vt:lpstr>
      <vt:lpstr>Play an excerpt of the song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Clarisa Puerto</dc:creator>
  <cp:lastModifiedBy>Clarisa Puerto</cp:lastModifiedBy>
  <cp:revision>10</cp:revision>
  <dcterms:created xsi:type="dcterms:W3CDTF">2014-10-14T02:09:56Z</dcterms:created>
  <dcterms:modified xsi:type="dcterms:W3CDTF">2014-10-14T06:18:51Z</dcterms:modified>
</cp:coreProperties>
</file>