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07249" y="936755"/>
            <a:ext cx="9966960" cy="292608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Used to and </a:t>
            </a:r>
            <a:r>
              <a:rPr lang="en-US" sz="4000" dirty="0" smtClean="0"/>
              <a:t>would</a:t>
            </a:r>
            <a:r>
              <a:rPr lang="en-US" sz="3600" dirty="0" smtClean="0"/>
              <a:t> for past habits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79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Mike will soon get used to working with his new boss.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was getting used to living in Atlanta when the company decided to move me to another city.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By the year 2017, I had already gotten used to living in this country.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She will get used to driving this big car in a couple of weeks.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I’m sure Susan won’t get used to driving that big car in a couple of days.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Mary didn´t get used to her previous job.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haven´t gotten used to our </a:t>
            </a:r>
            <a:r>
              <a:rPr lang="en-US" smtClean="0">
                <a:solidFill>
                  <a:schemeClr val="tx1"/>
                </a:solidFill>
              </a:rPr>
              <a:t>new boss yet.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46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Used to</a:t>
            </a: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We use used to describe our frequent actions in our past (past habits) that aren’t frequent in our present anymore. We can use it with action and stative verbs.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I used to run a lot. I ran almost every day when I was at the university.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She used to do exercise. Now, she doesn’t have time.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We usually used to help our mother clean the house. We had many chores to do in the house.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Carlos didn’t use to play soccer. When he was a teenager he only played basketball.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My mother didn’t use to cook greasy food. She only cooked healthy food for us.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I used to </a:t>
            </a:r>
            <a:r>
              <a:rPr lang="en-US" b="1" u="sng" dirty="0" smtClean="0">
                <a:solidFill>
                  <a:schemeClr val="tx1"/>
                </a:solidFill>
              </a:rPr>
              <a:t>live</a:t>
            </a:r>
            <a:r>
              <a:rPr lang="en-US" b="1" dirty="0" smtClean="0">
                <a:solidFill>
                  <a:schemeClr val="tx1"/>
                </a:solidFill>
              </a:rPr>
              <a:t> in the US. I lived there with my family from 1990 to 2002.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We didn’t use to </a:t>
            </a:r>
            <a:r>
              <a:rPr lang="en-US" b="1" u="sng" dirty="0" smtClean="0">
                <a:solidFill>
                  <a:schemeClr val="tx1"/>
                </a:solidFill>
              </a:rPr>
              <a:t>have</a:t>
            </a:r>
            <a:r>
              <a:rPr lang="en-US" b="1" dirty="0" smtClean="0">
                <a:solidFill>
                  <a:schemeClr val="tx1"/>
                </a:solidFill>
              </a:rPr>
              <a:t> cellphones in his class. He prohibited them.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I always used to </a:t>
            </a:r>
            <a:r>
              <a:rPr lang="en-US" b="1" u="sng" dirty="0" smtClean="0">
                <a:solidFill>
                  <a:schemeClr val="tx1"/>
                </a:solidFill>
              </a:rPr>
              <a:t>imagine</a:t>
            </a:r>
            <a:r>
              <a:rPr lang="en-US" b="1" dirty="0" smtClean="0">
                <a:solidFill>
                  <a:schemeClr val="tx1"/>
                </a:solidFill>
              </a:rPr>
              <a:t> that I was a pirate. I imagined that when I was a little kid.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37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Would</a:t>
            </a: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 can also use would to express past habits, but we only use it with action verbs. We can’t use would with stative verbs to describe past habits.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would drink a lot of sodas when I was a teenager.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would always go to the stadium with our father on Sunday afternoons.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My brother would always play soccer during recess when he was in High School.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Humberto wouldn’t play basketball when he was a kid. He would usually play soccer.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wouldn’t drink sodas when we were kids. My father didn’t let us.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would usually run at Villa </a:t>
            </a:r>
            <a:r>
              <a:rPr lang="en-US" dirty="0" err="1" smtClean="0">
                <a:solidFill>
                  <a:schemeClr val="tx1"/>
                </a:solidFill>
              </a:rPr>
              <a:t>Olimpica</a:t>
            </a:r>
            <a:r>
              <a:rPr lang="en-US" dirty="0" smtClean="0">
                <a:solidFill>
                  <a:schemeClr val="tx1"/>
                </a:solidFill>
              </a:rPr>
              <a:t> on Sunday morning some years ago.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82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HN" dirty="0" smtClean="0"/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If</a:t>
            </a:r>
            <a:r>
              <a:rPr lang="es-HN" b="1" dirty="0" smtClean="0">
                <a:solidFill>
                  <a:schemeClr val="tx1"/>
                </a:solidFill>
              </a:rPr>
              <a:t> we have a </a:t>
            </a:r>
            <a:r>
              <a:rPr lang="es-HN" b="1" dirty="0" err="1" smtClean="0">
                <a:solidFill>
                  <a:schemeClr val="tx1"/>
                </a:solidFill>
              </a:rPr>
              <a:t>specific</a:t>
            </a:r>
            <a:r>
              <a:rPr lang="es-HN" b="1" dirty="0" smtClean="0">
                <a:solidFill>
                  <a:schemeClr val="tx1"/>
                </a:solidFill>
              </a:rPr>
              <a:t> date or time in the </a:t>
            </a:r>
            <a:r>
              <a:rPr lang="es-HN" b="1" dirty="0" err="1" smtClean="0">
                <a:solidFill>
                  <a:schemeClr val="tx1"/>
                </a:solidFill>
              </a:rPr>
              <a:t>past</a:t>
            </a:r>
            <a:r>
              <a:rPr lang="es-HN" b="1" dirty="0" smtClean="0">
                <a:solidFill>
                  <a:schemeClr val="tx1"/>
                </a:solidFill>
              </a:rPr>
              <a:t>, we use Simple </a:t>
            </a:r>
            <a:r>
              <a:rPr lang="es-HN" b="1" dirty="0" err="1" smtClean="0">
                <a:solidFill>
                  <a:schemeClr val="tx1"/>
                </a:solidFill>
              </a:rPr>
              <a:t>Past</a:t>
            </a:r>
            <a:r>
              <a:rPr lang="es-HN" b="1" dirty="0" smtClean="0">
                <a:solidFill>
                  <a:schemeClr val="tx1"/>
                </a:solidFill>
              </a:rPr>
              <a:t>. We </a:t>
            </a:r>
            <a:r>
              <a:rPr lang="es-HN" b="1" dirty="0" err="1" smtClean="0">
                <a:solidFill>
                  <a:schemeClr val="tx1"/>
                </a:solidFill>
              </a:rPr>
              <a:t>don´t</a:t>
            </a:r>
            <a:r>
              <a:rPr lang="es-HN" b="1" dirty="0" smtClean="0">
                <a:solidFill>
                  <a:schemeClr val="tx1"/>
                </a:solidFill>
              </a:rPr>
              <a:t> use </a:t>
            </a:r>
            <a:r>
              <a:rPr lang="es-HN" b="1" dirty="0" err="1" smtClean="0">
                <a:solidFill>
                  <a:schemeClr val="tx1"/>
                </a:solidFill>
              </a:rPr>
              <a:t>used</a:t>
            </a:r>
            <a:r>
              <a:rPr lang="es-HN" b="1" dirty="0" smtClean="0">
                <a:solidFill>
                  <a:schemeClr val="tx1"/>
                </a:solidFill>
              </a:rPr>
              <a:t> to or </a:t>
            </a:r>
            <a:r>
              <a:rPr lang="es-HN" b="1" dirty="0" err="1" smtClean="0">
                <a:solidFill>
                  <a:schemeClr val="tx1"/>
                </a:solidFill>
              </a:rPr>
              <a:t>would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endParaRPr lang="es-HN" b="1" dirty="0">
              <a:solidFill>
                <a:schemeClr val="tx1"/>
              </a:solidFill>
            </a:endParaRPr>
          </a:p>
          <a:p>
            <a:r>
              <a:rPr lang="es-HN" b="1" dirty="0" smtClean="0">
                <a:solidFill>
                  <a:schemeClr val="tx1"/>
                </a:solidFill>
              </a:rPr>
              <a:t>In 2007, I </a:t>
            </a:r>
            <a:r>
              <a:rPr lang="es-HN" b="1" dirty="0" err="1" smtClean="0">
                <a:solidFill>
                  <a:schemeClr val="tx1"/>
                </a:solidFill>
              </a:rPr>
              <a:t>used</a:t>
            </a:r>
            <a:r>
              <a:rPr lang="es-HN" b="1" dirty="0" smtClean="0">
                <a:solidFill>
                  <a:schemeClr val="tx1"/>
                </a:solidFill>
              </a:rPr>
              <a:t> to </a:t>
            </a:r>
            <a:r>
              <a:rPr lang="es-HN" b="1" dirty="0" err="1" smtClean="0">
                <a:solidFill>
                  <a:schemeClr val="tx1"/>
                </a:solidFill>
              </a:rPr>
              <a:t>practice</a:t>
            </a:r>
            <a:r>
              <a:rPr lang="es-HN" b="1" dirty="0" smtClean="0">
                <a:solidFill>
                  <a:schemeClr val="tx1"/>
                </a:solidFill>
              </a:rPr>
              <a:t> baseball </a:t>
            </a:r>
            <a:r>
              <a:rPr lang="es-HN" b="1" dirty="0" err="1" smtClean="0">
                <a:solidFill>
                  <a:schemeClr val="tx1"/>
                </a:solidFill>
              </a:rPr>
              <a:t>twice</a:t>
            </a:r>
            <a:r>
              <a:rPr lang="es-HN" b="1" dirty="0" smtClean="0">
                <a:solidFill>
                  <a:schemeClr val="tx1"/>
                </a:solidFill>
              </a:rPr>
              <a:t> a week. (</a:t>
            </a:r>
            <a:r>
              <a:rPr lang="es-HN" b="1" dirty="0" err="1" smtClean="0">
                <a:solidFill>
                  <a:schemeClr val="tx1"/>
                </a:solidFill>
              </a:rPr>
              <a:t>incorrect</a:t>
            </a:r>
            <a:r>
              <a:rPr lang="es-HN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In the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 2007, I </a:t>
            </a:r>
            <a:r>
              <a:rPr lang="es-HN" b="1" dirty="0" err="1" smtClean="0">
                <a:solidFill>
                  <a:schemeClr val="tx1"/>
                </a:solidFill>
              </a:rPr>
              <a:t>would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practice</a:t>
            </a:r>
            <a:r>
              <a:rPr lang="es-HN" b="1" dirty="0" smtClean="0">
                <a:solidFill>
                  <a:schemeClr val="tx1"/>
                </a:solidFill>
              </a:rPr>
              <a:t> baseball  </a:t>
            </a:r>
            <a:r>
              <a:rPr lang="es-HN" b="1" dirty="0" err="1" smtClean="0">
                <a:solidFill>
                  <a:schemeClr val="tx1"/>
                </a:solidFill>
              </a:rPr>
              <a:t>twice</a:t>
            </a:r>
            <a:r>
              <a:rPr lang="es-HN" b="1" dirty="0" smtClean="0">
                <a:solidFill>
                  <a:schemeClr val="tx1"/>
                </a:solidFill>
              </a:rPr>
              <a:t> a week. (</a:t>
            </a:r>
            <a:r>
              <a:rPr lang="es-HN" b="1" dirty="0" err="1" smtClean="0">
                <a:solidFill>
                  <a:schemeClr val="tx1"/>
                </a:solidFill>
              </a:rPr>
              <a:t>incorrect</a:t>
            </a:r>
            <a:r>
              <a:rPr lang="es-HN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In 2007, I </a:t>
            </a:r>
            <a:r>
              <a:rPr lang="es-HN" b="1" dirty="0" err="1" smtClean="0">
                <a:solidFill>
                  <a:schemeClr val="tx1"/>
                </a:solidFill>
              </a:rPr>
              <a:t>practiced</a:t>
            </a:r>
            <a:r>
              <a:rPr lang="es-HN" b="1" dirty="0" smtClean="0">
                <a:solidFill>
                  <a:schemeClr val="tx1"/>
                </a:solidFill>
              </a:rPr>
              <a:t> baseball </a:t>
            </a:r>
            <a:r>
              <a:rPr lang="es-HN" b="1" dirty="0" err="1" smtClean="0">
                <a:solidFill>
                  <a:schemeClr val="tx1"/>
                </a:solidFill>
              </a:rPr>
              <a:t>twice</a:t>
            </a:r>
            <a:r>
              <a:rPr lang="es-HN" b="1" dirty="0" smtClean="0">
                <a:solidFill>
                  <a:schemeClr val="tx1"/>
                </a:solidFill>
              </a:rPr>
              <a:t> a week. (</a:t>
            </a:r>
            <a:r>
              <a:rPr lang="es-HN" b="1" dirty="0" err="1" smtClean="0">
                <a:solidFill>
                  <a:schemeClr val="tx1"/>
                </a:solidFill>
              </a:rPr>
              <a:t>correct</a:t>
            </a:r>
            <a:r>
              <a:rPr lang="es-HN" b="1" dirty="0" smtClean="0">
                <a:solidFill>
                  <a:schemeClr val="tx1"/>
                </a:solidFill>
              </a:rPr>
              <a:t>)</a:t>
            </a:r>
          </a:p>
          <a:p>
            <a:endParaRPr lang="es-HN" b="1" dirty="0">
              <a:solidFill>
                <a:schemeClr val="tx1"/>
              </a:solidFill>
            </a:endParaRPr>
          </a:p>
          <a:p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 1993, </a:t>
            </a:r>
            <a:r>
              <a:rPr lang="es-HN" b="1" dirty="0" err="1" smtClean="0">
                <a:solidFill>
                  <a:schemeClr val="tx1"/>
                </a:solidFill>
              </a:rPr>
              <a:t>she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used</a:t>
            </a:r>
            <a:r>
              <a:rPr lang="es-HN" b="1" dirty="0" smtClean="0">
                <a:solidFill>
                  <a:schemeClr val="tx1"/>
                </a:solidFill>
              </a:rPr>
              <a:t> to </a:t>
            </a:r>
            <a:r>
              <a:rPr lang="es-HN" b="1" dirty="0" err="1" smtClean="0">
                <a:solidFill>
                  <a:schemeClr val="tx1"/>
                </a:solidFill>
              </a:rPr>
              <a:t>work</a:t>
            </a:r>
            <a:r>
              <a:rPr lang="es-HN" b="1" dirty="0" smtClean="0">
                <a:solidFill>
                  <a:schemeClr val="tx1"/>
                </a:solidFill>
              </a:rPr>
              <a:t> in a </a:t>
            </a:r>
            <a:r>
              <a:rPr lang="es-HN" b="1" dirty="0" err="1" smtClean="0">
                <a:solidFill>
                  <a:schemeClr val="tx1"/>
                </a:solidFill>
              </a:rPr>
              <a:t>fancy</a:t>
            </a:r>
            <a:r>
              <a:rPr lang="es-HN" b="1" dirty="0" smtClean="0">
                <a:solidFill>
                  <a:schemeClr val="tx1"/>
                </a:solidFill>
              </a:rPr>
              <a:t> restaurant as a </a:t>
            </a:r>
            <a:r>
              <a:rPr lang="es-HN" b="1" dirty="0" err="1" smtClean="0">
                <a:solidFill>
                  <a:schemeClr val="tx1"/>
                </a:solidFill>
              </a:rPr>
              <a:t>cook</a:t>
            </a:r>
            <a:r>
              <a:rPr lang="es-HN" b="1" dirty="0" smtClean="0">
                <a:solidFill>
                  <a:schemeClr val="tx1"/>
                </a:solidFill>
              </a:rPr>
              <a:t>. (</a:t>
            </a:r>
            <a:r>
              <a:rPr lang="es-HN" b="1" dirty="0" err="1" smtClean="0">
                <a:solidFill>
                  <a:schemeClr val="tx1"/>
                </a:solidFill>
              </a:rPr>
              <a:t>incorrect</a:t>
            </a:r>
            <a:r>
              <a:rPr lang="es-HN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 1993, </a:t>
            </a:r>
            <a:r>
              <a:rPr lang="es-HN" b="1" dirty="0" err="1" smtClean="0">
                <a:solidFill>
                  <a:schemeClr val="tx1"/>
                </a:solidFill>
              </a:rPr>
              <a:t>she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would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work</a:t>
            </a:r>
            <a:r>
              <a:rPr lang="es-HN" b="1" dirty="0" smtClean="0">
                <a:solidFill>
                  <a:schemeClr val="tx1"/>
                </a:solidFill>
              </a:rPr>
              <a:t> in a </a:t>
            </a:r>
            <a:r>
              <a:rPr lang="es-HN" b="1" dirty="0" err="1" smtClean="0">
                <a:solidFill>
                  <a:schemeClr val="tx1"/>
                </a:solidFill>
              </a:rPr>
              <a:t>fancy</a:t>
            </a:r>
            <a:r>
              <a:rPr lang="es-HN" b="1" dirty="0" smtClean="0">
                <a:solidFill>
                  <a:schemeClr val="tx1"/>
                </a:solidFill>
              </a:rPr>
              <a:t> restaurant as a </a:t>
            </a:r>
            <a:r>
              <a:rPr lang="es-HN" b="1" dirty="0" err="1" smtClean="0">
                <a:solidFill>
                  <a:schemeClr val="tx1"/>
                </a:solidFill>
              </a:rPr>
              <a:t>cook</a:t>
            </a:r>
            <a:r>
              <a:rPr lang="es-HN" b="1" dirty="0" smtClean="0">
                <a:solidFill>
                  <a:schemeClr val="tx1"/>
                </a:solidFill>
              </a:rPr>
              <a:t>. (</a:t>
            </a:r>
            <a:r>
              <a:rPr lang="es-HN" b="1" dirty="0" err="1" smtClean="0">
                <a:solidFill>
                  <a:schemeClr val="tx1"/>
                </a:solidFill>
              </a:rPr>
              <a:t>incorrect</a:t>
            </a:r>
            <a:r>
              <a:rPr lang="es-HN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 1993, </a:t>
            </a:r>
            <a:r>
              <a:rPr lang="es-HN" b="1" dirty="0" err="1" smtClean="0">
                <a:solidFill>
                  <a:schemeClr val="tx1"/>
                </a:solidFill>
              </a:rPr>
              <a:t>she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worked</a:t>
            </a:r>
            <a:r>
              <a:rPr lang="es-HN" b="1" dirty="0" smtClean="0">
                <a:solidFill>
                  <a:schemeClr val="tx1"/>
                </a:solidFill>
              </a:rPr>
              <a:t> in a </a:t>
            </a:r>
            <a:r>
              <a:rPr lang="es-HN" b="1" dirty="0" err="1" smtClean="0">
                <a:solidFill>
                  <a:schemeClr val="tx1"/>
                </a:solidFill>
              </a:rPr>
              <a:t>fancy</a:t>
            </a:r>
            <a:r>
              <a:rPr lang="es-HN" b="1" dirty="0" smtClean="0">
                <a:solidFill>
                  <a:schemeClr val="tx1"/>
                </a:solidFill>
              </a:rPr>
              <a:t> restaurant as a </a:t>
            </a:r>
            <a:r>
              <a:rPr lang="es-HN" b="1" dirty="0" err="1" smtClean="0">
                <a:solidFill>
                  <a:schemeClr val="tx1"/>
                </a:solidFill>
              </a:rPr>
              <a:t>cook</a:t>
            </a:r>
            <a:r>
              <a:rPr lang="es-HN" b="1" dirty="0" smtClean="0">
                <a:solidFill>
                  <a:schemeClr val="tx1"/>
                </a:solidFill>
              </a:rPr>
              <a:t>. (</a:t>
            </a:r>
            <a:r>
              <a:rPr lang="es-HN" b="1" dirty="0" err="1" smtClean="0">
                <a:solidFill>
                  <a:schemeClr val="tx1"/>
                </a:solidFill>
              </a:rPr>
              <a:t>correct</a:t>
            </a:r>
            <a:r>
              <a:rPr lang="es-HN" b="1" dirty="0" smtClean="0">
                <a:solidFill>
                  <a:schemeClr val="tx1"/>
                </a:solidFill>
              </a:rPr>
              <a:t>)</a:t>
            </a:r>
          </a:p>
          <a:p>
            <a:endParaRPr lang="es-H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62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err="1" smtClean="0">
                <a:solidFill>
                  <a:schemeClr val="tx1"/>
                </a:solidFill>
              </a:rPr>
              <a:t>Comparative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Adverbs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 Luis is more </a:t>
            </a:r>
            <a:r>
              <a:rPr lang="es-HN" b="1" dirty="0" err="1" smtClean="0">
                <a:solidFill>
                  <a:schemeClr val="tx1"/>
                </a:solidFill>
              </a:rPr>
              <a:t>quickly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than</a:t>
            </a:r>
            <a:r>
              <a:rPr lang="es-HN" b="1" dirty="0" smtClean="0">
                <a:solidFill>
                  <a:schemeClr val="tx1"/>
                </a:solidFill>
              </a:rPr>
              <a:t> Peter.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This </a:t>
            </a:r>
            <a:r>
              <a:rPr lang="es-HN" b="1" dirty="0" err="1" smtClean="0">
                <a:solidFill>
                  <a:schemeClr val="tx1"/>
                </a:solidFill>
              </a:rPr>
              <a:t>Math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problem</a:t>
            </a:r>
            <a:r>
              <a:rPr lang="es-HN" b="1" dirty="0" smtClean="0">
                <a:solidFill>
                  <a:schemeClr val="tx1"/>
                </a:solidFill>
              </a:rPr>
              <a:t> is more </a:t>
            </a:r>
            <a:r>
              <a:rPr lang="es-HN" b="1" dirty="0" err="1" smtClean="0">
                <a:solidFill>
                  <a:schemeClr val="tx1"/>
                </a:solidFill>
              </a:rPr>
              <a:t>easily</a:t>
            </a:r>
            <a:r>
              <a:rPr lang="es-HN" b="1" dirty="0" smtClean="0">
                <a:solidFill>
                  <a:schemeClr val="tx1"/>
                </a:solidFill>
              </a:rPr>
              <a:t> to </a:t>
            </a:r>
            <a:r>
              <a:rPr lang="es-HN" b="1" dirty="0" err="1" smtClean="0">
                <a:solidFill>
                  <a:schemeClr val="tx1"/>
                </a:solidFill>
              </a:rPr>
              <a:t>solve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than</a:t>
            </a:r>
            <a:r>
              <a:rPr lang="es-HN" b="1" dirty="0" smtClean="0">
                <a:solidFill>
                  <a:schemeClr val="tx1"/>
                </a:solidFill>
              </a:rPr>
              <a:t> # 10.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This récipe is </a:t>
            </a:r>
            <a:r>
              <a:rPr lang="es-HN" b="1" dirty="0" err="1" smtClean="0">
                <a:solidFill>
                  <a:schemeClr val="tx1"/>
                </a:solidFill>
              </a:rPr>
              <a:t>less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easily</a:t>
            </a:r>
            <a:r>
              <a:rPr lang="es-HN" b="1" dirty="0" smtClean="0">
                <a:solidFill>
                  <a:schemeClr val="tx1"/>
                </a:solidFill>
              </a:rPr>
              <a:t> to prepare </a:t>
            </a:r>
            <a:r>
              <a:rPr lang="es-HN" b="1" dirty="0" err="1" smtClean="0">
                <a:solidFill>
                  <a:schemeClr val="tx1"/>
                </a:solidFill>
              </a:rPr>
              <a:t>than</a:t>
            </a:r>
            <a:r>
              <a:rPr lang="es-HN" b="1" dirty="0" smtClean="0">
                <a:solidFill>
                  <a:schemeClr val="tx1"/>
                </a:solidFill>
              </a:rPr>
              <a:t>  your récipe.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My </a:t>
            </a:r>
            <a:r>
              <a:rPr lang="es-HN" b="1" dirty="0" err="1" smtClean="0">
                <a:solidFill>
                  <a:schemeClr val="tx1"/>
                </a:solidFill>
              </a:rPr>
              <a:t>sister</a:t>
            </a:r>
            <a:r>
              <a:rPr lang="es-HN" b="1" dirty="0" smtClean="0">
                <a:solidFill>
                  <a:schemeClr val="tx1"/>
                </a:solidFill>
              </a:rPr>
              <a:t> drives not as </a:t>
            </a:r>
            <a:r>
              <a:rPr lang="es-HN" b="1" dirty="0" err="1" smtClean="0">
                <a:solidFill>
                  <a:schemeClr val="tx1"/>
                </a:solidFill>
              </a:rPr>
              <a:t>slowly</a:t>
            </a:r>
            <a:r>
              <a:rPr lang="es-HN" b="1" dirty="0" smtClean="0">
                <a:solidFill>
                  <a:schemeClr val="tx1"/>
                </a:solidFill>
              </a:rPr>
              <a:t> as your </a:t>
            </a:r>
            <a:r>
              <a:rPr lang="es-HN" b="1" dirty="0" err="1" smtClean="0">
                <a:solidFill>
                  <a:schemeClr val="tx1"/>
                </a:solidFill>
              </a:rPr>
              <a:t>mother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Science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teacher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speaks</a:t>
            </a:r>
            <a:r>
              <a:rPr lang="es-HN" b="1" dirty="0" smtClean="0">
                <a:solidFill>
                  <a:schemeClr val="tx1"/>
                </a:solidFill>
              </a:rPr>
              <a:t> as </a:t>
            </a:r>
            <a:r>
              <a:rPr lang="es-HN" b="1" dirty="0" err="1" smtClean="0">
                <a:solidFill>
                  <a:schemeClr val="tx1"/>
                </a:solidFill>
              </a:rPr>
              <a:t>rapidly</a:t>
            </a:r>
            <a:r>
              <a:rPr lang="es-HN" b="1" dirty="0" smtClean="0">
                <a:solidFill>
                  <a:schemeClr val="tx1"/>
                </a:solidFill>
              </a:rPr>
              <a:t> as the </a:t>
            </a:r>
            <a:r>
              <a:rPr lang="es-HN" b="1" dirty="0" err="1" smtClean="0">
                <a:solidFill>
                  <a:schemeClr val="tx1"/>
                </a:solidFill>
              </a:rPr>
              <a:t>school</a:t>
            </a:r>
            <a:r>
              <a:rPr lang="es-HN" b="1" dirty="0" smtClean="0">
                <a:solidFill>
                  <a:schemeClr val="tx1"/>
                </a:solidFill>
              </a:rPr>
              <a:t> Principal.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Pedro´s</a:t>
            </a:r>
            <a:r>
              <a:rPr lang="es-HN" b="1" dirty="0" smtClean="0">
                <a:solidFill>
                  <a:schemeClr val="tx1"/>
                </a:solidFill>
              </a:rPr>
              <a:t> father  </a:t>
            </a:r>
            <a:r>
              <a:rPr lang="es-HN" b="1" dirty="0" err="1" smtClean="0">
                <a:solidFill>
                  <a:schemeClr val="tx1"/>
                </a:solidFill>
              </a:rPr>
              <a:t>reads</a:t>
            </a:r>
            <a:r>
              <a:rPr lang="es-HN" b="1" dirty="0" smtClean="0">
                <a:solidFill>
                  <a:schemeClr val="tx1"/>
                </a:solidFill>
              </a:rPr>
              <a:t>  more </a:t>
            </a:r>
            <a:r>
              <a:rPr lang="es-HN" b="1" dirty="0" err="1" smtClean="0">
                <a:solidFill>
                  <a:schemeClr val="tx1"/>
                </a:solidFill>
              </a:rPr>
              <a:t>quickly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than</a:t>
            </a:r>
            <a:r>
              <a:rPr lang="es-HN" b="1" dirty="0" smtClean="0">
                <a:solidFill>
                  <a:schemeClr val="tx1"/>
                </a:solidFill>
              </a:rPr>
              <a:t> you.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Olga´s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seven-year</a:t>
            </a:r>
            <a:r>
              <a:rPr lang="es-HN" b="1" dirty="0" smtClean="0">
                <a:solidFill>
                  <a:schemeClr val="tx1"/>
                </a:solidFill>
              </a:rPr>
              <a:t> son </a:t>
            </a:r>
            <a:r>
              <a:rPr lang="es-HN" b="1" dirty="0" err="1" smtClean="0">
                <a:solidFill>
                  <a:schemeClr val="tx1"/>
                </a:solidFill>
              </a:rPr>
              <a:t>runs</a:t>
            </a:r>
            <a:r>
              <a:rPr lang="es-HN" b="1" dirty="0" smtClean="0">
                <a:solidFill>
                  <a:schemeClr val="tx1"/>
                </a:solidFill>
              </a:rPr>
              <a:t> as </a:t>
            </a:r>
            <a:r>
              <a:rPr lang="es-HN" b="1" dirty="0" err="1" smtClean="0">
                <a:solidFill>
                  <a:schemeClr val="tx1"/>
                </a:solidFill>
              </a:rPr>
              <a:t>quickly</a:t>
            </a:r>
            <a:r>
              <a:rPr lang="es-HN" b="1" dirty="0" smtClean="0">
                <a:solidFill>
                  <a:schemeClr val="tx1"/>
                </a:solidFill>
              </a:rPr>
              <a:t> as my eleven-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brother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Biology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assignment</a:t>
            </a:r>
            <a:r>
              <a:rPr lang="es-HN" b="1" dirty="0" smtClean="0">
                <a:solidFill>
                  <a:schemeClr val="tx1"/>
                </a:solidFill>
              </a:rPr>
              <a:t> is more </a:t>
            </a:r>
            <a:r>
              <a:rPr lang="es-HN" b="1" dirty="0" err="1" smtClean="0">
                <a:solidFill>
                  <a:schemeClr val="tx1"/>
                </a:solidFill>
              </a:rPr>
              <a:t>difficult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than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Literature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assignment</a:t>
            </a:r>
            <a:r>
              <a:rPr lang="es-HN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are more </a:t>
            </a:r>
            <a:r>
              <a:rPr lang="es-HN" b="1" dirty="0" err="1" smtClean="0">
                <a:solidFill>
                  <a:schemeClr val="tx1"/>
                </a:solidFill>
              </a:rPr>
              <a:t>noisily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than</a:t>
            </a:r>
            <a:r>
              <a:rPr lang="es-HN" b="1" dirty="0" smtClean="0">
                <a:solidFill>
                  <a:schemeClr val="tx1"/>
                </a:solidFill>
              </a:rPr>
              <a:t> our </a:t>
            </a:r>
            <a:r>
              <a:rPr lang="es-HN" b="1" dirty="0" err="1" smtClean="0">
                <a:solidFill>
                  <a:schemeClr val="tx1"/>
                </a:solidFill>
              </a:rPr>
              <a:t>previous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neighbors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 smtClean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2305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err="1" smtClean="0">
                <a:solidFill>
                  <a:schemeClr val="tx1"/>
                </a:solidFill>
              </a:rPr>
              <a:t>Comparative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Patterns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HN" dirty="0" smtClean="0"/>
              <a:t> </a:t>
            </a:r>
            <a:r>
              <a:rPr lang="es-HN" b="1" dirty="0" smtClean="0">
                <a:solidFill>
                  <a:schemeClr val="tx1"/>
                </a:solidFill>
              </a:rPr>
              <a:t>Fuel </a:t>
            </a:r>
            <a:r>
              <a:rPr lang="es-HN" b="1" dirty="0" err="1" smtClean="0">
                <a:solidFill>
                  <a:schemeClr val="tx1"/>
                </a:solidFill>
              </a:rPr>
              <a:t>prices</a:t>
            </a:r>
            <a:r>
              <a:rPr lang="es-HN" b="1" dirty="0" smtClean="0">
                <a:solidFill>
                  <a:schemeClr val="tx1"/>
                </a:solidFill>
              </a:rPr>
              <a:t> are </a:t>
            </a:r>
            <a:r>
              <a:rPr lang="es-HN" b="1" dirty="0" err="1" smtClean="0">
                <a:solidFill>
                  <a:schemeClr val="tx1"/>
                </a:solidFill>
              </a:rPr>
              <a:t>getting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higher</a:t>
            </a:r>
            <a:r>
              <a:rPr lang="es-HN" b="1" dirty="0" smtClean="0">
                <a:solidFill>
                  <a:schemeClr val="tx1"/>
                </a:solidFill>
              </a:rPr>
              <a:t> and </a:t>
            </a:r>
            <a:r>
              <a:rPr lang="es-HN" b="1" dirty="0" err="1" smtClean="0">
                <a:solidFill>
                  <a:schemeClr val="tx1"/>
                </a:solidFill>
              </a:rPr>
              <a:t>higher</a:t>
            </a:r>
            <a:r>
              <a:rPr lang="es-HN" b="1" dirty="0" smtClean="0">
                <a:solidFill>
                  <a:schemeClr val="tx1"/>
                </a:solidFill>
              </a:rPr>
              <a:t> every </a:t>
            </a:r>
            <a:r>
              <a:rPr lang="es-HN" b="1" dirty="0" err="1" smtClean="0">
                <a:solidFill>
                  <a:schemeClr val="tx1"/>
                </a:solidFill>
              </a:rPr>
              <a:t>day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prices</a:t>
            </a:r>
            <a:r>
              <a:rPr lang="es-HN" b="1" dirty="0" smtClean="0">
                <a:solidFill>
                  <a:schemeClr val="tx1"/>
                </a:solidFill>
              </a:rPr>
              <a:t> are </a:t>
            </a:r>
            <a:r>
              <a:rPr lang="es-HN" b="1" dirty="0" err="1" smtClean="0">
                <a:solidFill>
                  <a:schemeClr val="tx1"/>
                </a:solidFill>
              </a:rPr>
              <a:t>going</a:t>
            </a:r>
            <a:r>
              <a:rPr lang="es-HN" b="1" dirty="0" smtClean="0">
                <a:solidFill>
                  <a:schemeClr val="tx1"/>
                </a:solidFill>
              </a:rPr>
              <a:t> up more and more </a:t>
            </a:r>
            <a:r>
              <a:rPr lang="es-HN" b="1" dirty="0" err="1" smtClean="0">
                <a:solidFill>
                  <a:schemeClr val="tx1"/>
                </a:solidFill>
              </a:rPr>
              <a:t>quickly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higher</a:t>
            </a:r>
            <a:r>
              <a:rPr lang="es-HN" b="1" dirty="0" smtClean="0">
                <a:solidFill>
                  <a:schemeClr val="tx1"/>
                </a:solidFill>
              </a:rPr>
              <a:t> the temperatura the more you </a:t>
            </a:r>
            <a:r>
              <a:rPr lang="es-HN" b="1" dirty="0" err="1" smtClean="0">
                <a:solidFill>
                  <a:schemeClr val="tx1"/>
                </a:solidFill>
              </a:rPr>
              <a:t>sweat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Modern </a:t>
            </a:r>
            <a:r>
              <a:rPr lang="es-HN" b="1" dirty="0" err="1" smtClean="0">
                <a:solidFill>
                  <a:schemeClr val="tx1"/>
                </a:solidFill>
              </a:rPr>
              <a:t>houses</a:t>
            </a:r>
            <a:r>
              <a:rPr lang="es-HN" b="1" dirty="0" smtClean="0">
                <a:solidFill>
                  <a:schemeClr val="tx1"/>
                </a:solidFill>
              </a:rPr>
              <a:t> are </a:t>
            </a:r>
            <a:r>
              <a:rPr lang="es-HN" b="1" dirty="0" err="1" smtClean="0">
                <a:solidFill>
                  <a:schemeClr val="tx1"/>
                </a:solidFill>
              </a:rPr>
              <a:t>getting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smaller</a:t>
            </a:r>
            <a:r>
              <a:rPr lang="es-HN" b="1" dirty="0" smtClean="0">
                <a:solidFill>
                  <a:schemeClr val="tx1"/>
                </a:solidFill>
              </a:rPr>
              <a:t> and </a:t>
            </a:r>
            <a:r>
              <a:rPr lang="es-HN" b="1" dirty="0" err="1" smtClean="0">
                <a:solidFill>
                  <a:schemeClr val="tx1"/>
                </a:solidFill>
              </a:rPr>
              <a:t>smaller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ocean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level</a:t>
            </a:r>
            <a:r>
              <a:rPr lang="es-HN" b="1" dirty="0" smtClean="0">
                <a:solidFill>
                  <a:schemeClr val="tx1"/>
                </a:solidFill>
              </a:rPr>
              <a:t> is </a:t>
            </a:r>
            <a:r>
              <a:rPr lang="es-HN" b="1" dirty="0" err="1" smtClean="0">
                <a:solidFill>
                  <a:schemeClr val="tx1"/>
                </a:solidFill>
              </a:rPr>
              <a:t>increasing</a:t>
            </a:r>
            <a:r>
              <a:rPr lang="es-HN" b="1" dirty="0" smtClean="0">
                <a:solidFill>
                  <a:schemeClr val="tx1"/>
                </a:solidFill>
              </a:rPr>
              <a:t> more and more  </a:t>
            </a:r>
            <a:r>
              <a:rPr lang="es-HN" b="1" dirty="0" err="1" smtClean="0">
                <a:solidFill>
                  <a:schemeClr val="tx1"/>
                </a:solidFill>
              </a:rPr>
              <a:t>rapidly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due</a:t>
            </a:r>
            <a:r>
              <a:rPr lang="es-HN" b="1" dirty="0" smtClean="0">
                <a:solidFill>
                  <a:schemeClr val="tx1"/>
                </a:solidFill>
              </a:rPr>
              <a:t> to  </a:t>
            </a:r>
            <a:r>
              <a:rPr lang="es-HN" b="1" dirty="0" err="1" smtClean="0">
                <a:solidFill>
                  <a:schemeClr val="tx1"/>
                </a:solidFill>
              </a:rPr>
              <a:t>climate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change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world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environment</a:t>
            </a:r>
            <a:r>
              <a:rPr lang="es-HN" b="1" dirty="0" smtClean="0">
                <a:solidFill>
                  <a:schemeClr val="tx1"/>
                </a:solidFill>
              </a:rPr>
              <a:t> is </a:t>
            </a:r>
            <a:r>
              <a:rPr lang="es-HN" b="1" dirty="0" err="1" smtClean="0">
                <a:solidFill>
                  <a:schemeClr val="tx1"/>
                </a:solidFill>
              </a:rPr>
              <a:t>getting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hotter</a:t>
            </a:r>
            <a:r>
              <a:rPr lang="es-HN" b="1" dirty="0" smtClean="0">
                <a:solidFill>
                  <a:schemeClr val="tx1"/>
                </a:solidFill>
              </a:rPr>
              <a:t> and </a:t>
            </a:r>
            <a:r>
              <a:rPr lang="es-HN" b="1" dirty="0" err="1" smtClean="0">
                <a:solidFill>
                  <a:schemeClr val="tx1"/>
                </a:solidFill>
              </a:rPr>
              <a:t>hotter</a:t>
            </a:r>
            <a:r>
              <a:rPr lang="es-HN" b="1" dirty="0" smtClean="0">
                <a:solidFill>
                  <a:schemeClr val="tx1"/>
                </a:solidFill>
              </a:rPr>
              <a:t> every </a:t>
            </a:r>
            <a:r>
              <a:rPr lang="es-HN" b="1" dirty="0" err="1" smtClean="0">
                <a:solidFill>
                  <a:schemeClr val="tx1"/>
                </a:solidFill>
              </a:rPr>
              <a:t>decade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lower</a:t>
            </a:r>
            <a:r>
              <a:rPr lang="es-HN" b="1" dirty="0" smtClean="0">
                <a:solidFill>
                  <a:schemeClr val="tx1"/>
                </a:solidFill>
              </a:rPr>
              <a:t> the temperatura the </a:t>
            </a:r>
            <a:r>
              <a:rPr lang="es-HN" b="1" dirty="0" err="1" smtClean="0">
                <a:solidFill>
                  <a:schemeClr val="tx1"/>
                </a:solidFill>
              </a:rPr>
              <a:t>colder</a:t>
            </a:r>
            <a:r>
              <a:rPr lang="es-HN" b="1" dirty="0" smtClean="0">
                <a:solidFill>
                  <a:schemeClr val="tx1"/>
                </a:solidFill>
              </a:rPr>
              <a:t> you </a:t>
            </a:r>
            <a:r>
              <a:rPr lang="es-HN" b="1" dirty="0" err="1" smtClean="0">
                <a:solidFill>
                  <a:schemeClr val="tx1"/>
                </a:solidFill>
              </a:rPr>
              <a:t>feel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higher</a:t>
            </a:r>
            <a:r>
              <a:rPr lang="es-HN" b="1" dirty="0" smtClean="0">
                <a:solidFill>
                  <a:schemeClr val="tx1"/>
                </a:solidFill>
              </a:rPr>
              <a:t> the price of a </a:t>
            </a:r>
            <a:r>
              <a:rPr lang="es-HN" b="1" dirty="0" err="1" smtClean="0">
                <a:solidFill>
                  <a:schemeClr val="tx1"/>
                </a:solidFill>
              </a:rPr>
              <a:t>product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better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quality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it</a:t>
            </a:r>
            <a:r>
              <a:rPr lang="es-HN" b="1" dirty="0" smtClean="0">
                <a:solidFill>
                  <a:schemeClr val="tx1"/>
                </a:solidFill>
              </a:rPr>
              <a:t> has.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People</a:t>
            </a:r>
            <a:r>
              <a:rPr lang="es-HN" b="1" dirty="0" smtClean="0">
                <a:solidFill>
                  <a:schemeClr val="tx1"/>
                </a:solidFill>
              </a:rPr>
              <a:t> are </a:t>
            </a:r>
            <a:r>
              <a:rPr lang="es-HN" b="1" dirty="0" err="1" smtClean="0">
                <a:solidFill>
                  <a:schemeClr val="tx1"/>
                </a:solidFill>
              </a:rPr>
              <a:t>getting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fatter</a:t>
            </a:r>
            <a:r>
              <a:rPr lang="es-HN" b="1" dirty="0" smtClean="0">
                <a:solidFill>
                  <a:schemeClr val="tx1"/>
                </a:solidFill>
              </a:rPr>
              <a:t> and </a:t>
            </a:r>
            <a:r>
              <a:rPr lang="es-HN" b="1" dirty="0" err="1" smtClean="0">
                <a:solidFill>
                  <a:schemeClr val="tx1"/>
                </a:solidFill>
              </a:rPr>
              <a:t>fatter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due</a:t>
            </a:r>
            <a:r>
              <a:rPr lang="es-HN" b="1" dirty="0" smtClean="0">
                <a:solidFill>
                  <a:schemeClr val="tx1"/>
                </a:solidFill>
              </a:rPr>
              <a:t> to the </a:t>
            </a:r>
            <a:r>
              <a:rPr lang="es-HN" b="1" dirty="0" err="1" smtClean="0">
                <a:solidFill>
                  <a:schemeClr val="tx1"/>
                </a:solidFill>
              </a:rPr>
              <a:t>comsumption</a:t>
            </a:r>
            <a:r>
              <a:rPr lang="es-HN" b="1" dirty="0" smtClean="0">
                <a:solidFill>
                  <a:schemeClr val="tx1"/>
                </a:solidFill>
              </a:rPr>
              <a:t> of </a:t>
            </a:r>
            <a:r>
              <a:rPr lang="es-HN" b="1" dirty="0" err="1" smtClean="0">
                <a:solidFill>
                  <a:schemeClr val="tx1"/>
                </a:solidFill>
              </a:rPr>
              <a:t>fast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food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less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money</a:t>
            </a:r>
            <a:r>
              <a:rPr lang="es-HN" b="1" dirty="0" smtClean="0">
                <a:solidFill>
                  <a:schemeClr val="tx1"/>
                </a:solidFill>
              </a:rPr>
              <a:t> you have the more </a:t>
            </a:r>
            <a:r>
              <a:rPr lang="es-HN" b="1" dirty="0" err="1" smtClean="0">
                <a:solidFill>
                  <a:schemeClr val="tx1"/>
                </a:solidFill>
              </a:rPr>
              <a:t>depressed</a:t>
            </a:r>
            <a:r>
              <a:rPr lang="es-HN" b="1" dirty="0" smtClean="0">
                <a:solidFill>
                  <a:schemeClr val="tx1"/>
                </a:solidFill>
              </a:rPr>
              <a:t> you </a:t>
            </a:r>
            <a:r>
              <a:rPr lang="es-HN" b="1" dirty="0" err="1" smtClean="0">
                <a:solidFill>
                  <a:schemeClr val="tx1"/>
                </a:solidFill>
              </a:rPr>
              <a:t>feel</a:t>
            </a:r>
            <a:r>
              <a:rPr lang="es-HN" b="1" smtClean="0">
                <a:solidFill>
                  <a:schemeClr val="tx1"/>
                </a:solidFill>
              </a:rPr>
              <a:t>.</a:t>
            </a:r>
            <a:endParaRPr lang="es-H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9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Be Used to</a:t>
            </a: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4900" b="1" dirty="0">
                <a:solidFill>
                  <a:schemeClr val="tx1"/>
                </a:solidFill>
              </a:rPr>
              <a:t>We use be used to + present participle/noun to talk about a situation which you are comfortable or not comfortable with.</a:t>
            </a:r>
            <a:endParaRPr lang="es-ES" sz="49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900" b="1" dirty="0">
                <a:solidFill>
                  <a:schemeClr val="tx1"/>
                </a:solidFill>
              </a:rPr>
              <a:t>I am not used to this horrible noise.</a:t>
            </a:r>
            <a:endParaRPr lang="es-ES" sz="49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900" b="1" dirty="0">
                <a:solidFill>
                  <a:schemeClr val="tx1"/>
                </a:solidFill>
              </a:rPr>
              <a:t>Our dogs were used to sleeping under this old table.</a:t>
            </a:r>
            <a:endParaRPr lang="es-ES" sz="49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900" b="1" dirty="0">
                <a:solidFill>
                  <a:schemeClr val="tx1"/>
                </a:solidFill>
              </a:rPr>
              <a:t>She wasn’t used to her new computer. That’s why she continued working with the old one</a:t>
            </a:r>
            <a:r>
              <a:rPr lang="en-US" sz="4900" b="1" dirty="0" smtClean="0">
                <a:solidFill>
                  <a:schemeClr val="tx1"/>
                </a:solidFill>
              </a:rPr>
              <a:t>.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900" b="1" dirty="0">
                <a:solidFill>
                  <a:schemeClr val="tx1"/>
                </a:solidFill>
              </a:rPr>
              <a:t>I’m used to texting while driving.</a:t>
            </a:r>
            <a:endParaRPr lang="es-ES" sz="49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900" b="1" dirty="0">
                <a:solidFill>
                  <a:schemeClr val="tx1"/>
                </a:solidFill>
              </a:rPr>
              <a:t>Luis is used to driving at night.</a:t>
            </a:r>
            <a:endParaRPr lang="es-ES" sz="49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900" b="1" dirty="0">
                <a:solidFill>
                  <a:schemeClr val="tx1"/>
                </a:solidFill>
              </a:rPr>
              <a:t>They are used to studying with all this noise.</a:t>
            </a:r>
            <a:endParaRPr lang="es-ES" sz="49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900" b="1" dirty="0">
                <a:solidFill>
                  <a:schemeClr val="tx1"/>
                </a:solidFill>
              </a:rPr>
              <a:t>The workers from the factory are used to all this noise.</a:t>
            </a:r>
            <a:endParaRPr lang="es-ES" sz="49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95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Get Used to</a:t>
            </a: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We use  get used to + present participle/noun to talk about a new situation you are becoming or have become comfortable with or haven’t become comfortable with yet.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I’m getting used to sending text messages.</a:t>
            </a:r>
            <a:endParaRPr lang="es-ES" sz="20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The class is getting used to the new teacher.</a:t>
            </a:r>
            <a:endParaRPr lang="es-ES" sz="20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I got used to the new system rapidly.</a:t>
            </a:r>
            <a:endParaRPr lang="es-ES" sz="20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My brother didn’t get used to his new cellphone. He is using his old one.</a:t>
            </a:r>
            <a:endParaRPr lang="es-ES" sz="20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We won’t get used to our new system if we don’t study it.</a:t>
            </a:r>
            <a:endParaRPr lang="es-ES" sz="2000" b="1" dirty="0">
              <a:solidFill>
                <a:schemeClr val="tx1"/>
              </a:solidFill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9473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I haven’t gotten used to this country. I miss Honduras.</a:t>
            </a:r>
            <a:endParaRPr lang="es-ES" sz="2400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Luis has gotten used to working on weekends.</a:t>
            </a:r>
            <a:endParaRPr lang="es-ES" sz="2400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Peter gets used to new things very quickly.</a:t>
            </a:r>
            <a:endParaRPr lang="es-ES" sz="2400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We were getting used to working with the new system when the manager decided to change it again.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By June of last year, the majority of the employees had gotten used to the new system.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35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978</TotalTime>
  <Words>1019</Words>
  <Application>Microsoft Office PowerPoint</Application>
  <PresentationFormat>Panorámica</PresentationFormat>
  <Paragraphs>77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Corbel</vt:lpstr>
      <vt:lpstr>Basis</vt:lpstr>
      <vt:lpstr>Used to and would for past habits</vt:lpstr>
      <vt:lpstr>Used to</vt:lpstr>
      <vt:lpstr>Would</vt:lpstr>
      <vt:lpstr>Presentación de PowerPoint</vt:lpstr>
      <vt:lpstr>Comparative Adverbs</vt:lpstr>
      <vt:lpstr>Comparative Patterns</vt:lpstr>
      <vt:lpstr>Be Used to</vt:lpstr>
      <vt:lpstr>Get Used to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Used to for past Habits</dc:title>
  <dc:creator>English Academy</dc:creator>
  <cp:lastModifiedBy>Mama y Papa</cp:lastModifiedBy>
  <cp:revision>40</cp:revision>
  <dcterms:created xsi:type="dcterms:W3CDTF">2020-02-18T01:55:24Z</dcterms:created>
  <dcterms:modified xsi:type="dcterms:W3CDTF">2020-10-03T14:55:20Z</dcterms:modified>
</cp:coreProperties>
</file>