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99" r:id="rId26"/>
    <p:sldId id="280" r:id="rId27"/>
    <p:sldId id="30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4" r:id="rId40"/>
    <p:sldId id="292" r:id="rId41"/>
    <p:sldId id="293" r:id="rId42"/>
    <p:sldId id="295" r:id="rId43"/>
    <p:sldId id="297" r:id="rId44"/>
    <p:sldId id="298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Simple Present Tense 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852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/>
              <a:t> </a:t>
            </a:r>
            <a:r>
              <a:rPr lang="es-HN" dirty="0" err="1"/>
              <a:t>Rewrite</a:t>
            </a:r>
            <a:r>
              <a:rPr lang="es-HN" dirty="0"/>
              <a:t> each sentence </a:t>
            </a:r>
            <a:r>
              <a:rPr lang="es-HN" dirty="0" err="1"/>
              <a:t>locating</a:t>
            </a:r>
            <a:r>
              <a:rPr lang="es-HN" dirty="0"/>
              <a:t> the </a:t>
            </a:r>
            <a:r>
              <a:rPr lang="es-HN" dirty="0" err="1"/>
              <a:t>frequency</a:t>
            </a:r>
            <a:r>
              <a:rPr lang="es-HN" dirty="0"/>
              <a:t> </a:t>
            </a:r>
            <a:r>
              <a:rPr lang="es-HN" dirty="0" err="1"/>
              <a:t>adverb</a:t>
            </a:r>
            <a:r>
              <a:rPr lang="es-HN" dirty="0"/>
              <a:t> in </a:t>
            </a:r>
            <a:r>
              <a:rPr lang="es-HN" dirty="0" err="1"/>
              <a:t>parentheses</a:t>
            </a:r>
            <a:r>
              <a:rPr lang="es-HN" dirty="0"/>
              <a:t>.</a:t>
            </a:r>
          </a:p>
          <a:p>
            <a:r>
              <a:rPr lang="es-HN" dirty="0"/>
              <a:t>1) </a:t>
            </a:r>
            <a:r>
              <a:rPr lang="es-HN" dirty="0" err="1"/>
              <a:t>She</a:t>
            </a:r>
            <a:r>
              <a:rPr lang="es-HN" dirty="0"/>
              <a:t> will come late to class. (</a:t>
            </a:r>
            <a:r>
              <a:rPr lang="es-HN" dirty="0" err="1"/>
              <a:t>never</a:t>
            </a:r>
            <a:r>
              <a:rPr lang="es-HN" dirty="0"/>
              <a:t>)</a:t>
            </a:r>
          </a:p>
          <a:p>
            <a:r>
              <a:rPr lang="es-HN" dirty="0"/>
              <a:t>2) </a:t>
            </a:r>
            <a:r>
              <a:rPr lang="es-HN" dirty="0" err="1"/>
              <a:t>She</a:t>
            </a:r>
            <a:r>
              <a:rPr lang="es-HN" dirty="0"/>
              <a:t> </a:t>
            </a:r>
            <a:r>
              <a:rPr lang="es-HN" dirty="0" err="1"/>
              <a:t>isn´t</a:t>
            </a:r>
            <a:r>
              <a:rPr lang="es-HN" dirty="0"/>
              <a:t> in her </a:t>
            </a:r>
            <a:r>
              <a:rPr lang="es-HN" dirty="0" err="1"/>
              <a:t>house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</a:t>
            </a:r>
            <a:r>
              <a:rPr lang="es-HN" dirty="0" err="1"/>
              <a:t>Sundays</a:t>
            </a:r>
            <a:r>
              <a:rPr lang="es-HN" dirty="0"/>
              <a:t>. (</a:t>
            </a:r>
            <a:r>
              <a:rPr lang="es-HN" dirty="0" err="1"/>
              <a:t>usually</a:t>
            </a:r>
            <a:r>
              <a:rPr lang="es-HN" dirty="0"/>
              <a:t>)</a:t>
            </a:r>
          </a:p>
          <a:p>
            <a:r>
              <a:rPr lang="es-HN" dirty="0"/>
              <a:t>3) We </a:t>
            </a:r>
            <a:r>
              <a:rPr lang="es-HN" dirty="0" err="1"/>
              <a:t>shouldn´t</a:t>
            </a:r>
            <a:r>
              <a:rPr lang="es-HN" dirty="0"/>
              <a:t> </a:t>
            </a:r>
            <a:r>
              <a:rPr lang="es-HN" dirty="0" err="1"/>
              <a:t>fool</a:t>
            </a:r>
            <a:r>
              <a:rPr lang="es-HN" dirty="0"/>
              <a:t> around in class. (</a:t>
            </a:r>
            <a:r>
              <a:rPr lang="es-HN" dirty="0" err="1"/>
              <a:t>always</a:t>
            </a:r>
            <a:r>
              <a:rPr lang="es-HN" dirty="0"/>
              <a:t>)</a:t>
            </a:r>
          </a:p>
          <a:p>
            <a:r>
              <a:rPr lang="es-HN" dirty="0"/>
              <a:t>4) Carolina likes to </a:t>
            </a:r>
            <a:r>
              <a:rPr lang="es-HN" dirty="0" err="1"/>
              <a:t>wake</a:t>
            </a:r>
            <a:r>
              <a:rPr lang="es-HN" dirty="0"/>
              <a:t> up late every </a:t>
            </a:r>
            <a:r>
              <a:rPr lang="es-HN" dirty="0" err="1"/>
              <a:t>day</a:t>
            </a:r>
            <a:r>
              <a:rPr lang="es-HN" dirty="0"/>
              <a:t>. (</a:t>
            </a:r>
            <a:r>
              <a:rPr lang="es-HN" dirty="0" err="1"/>
              <a:t>rarely</a:t>
            </a:r>
            <a:r>
              <a:rPr lang="es-HN" dirty="0"/>
              <a:t>)</a:t>
            </a:r>
          </a:p>
          <a:p>
            <a:r>
              <a:rPr lang="es-HN" dirty="0"/>
              <a:t>5) Pablo </a:t>
            </a:r>
            <a:r>
              <a:rPr lang="es-HN" dirty="0" err="1"/>
              <a:t>plays</a:t>
            </a:r>
            <a:r>
              <a:rPr lang="es-HN" dirty="0"/>
              <a:t> </a:t>
            </a:r>
            <a:r>
              <a:rPr lang="es-HN" dirty="0" err="1"/>
              <a:t>videogames</a:t>
            </a:r>
            <a:r>
              <a:rPr lang="es-HN" dirty="0"/>
              <a:t> with his </a:t>
            </a:r>
            <a:r>
              <a:rPr lang="es-HN" dirty="0" err="1"/>
              <a:t>cousin</a:t>
            </a:r>
            <a:r>
              <a:rPr lang="es-HN" dirty="0"/>
              <a:t>. (</a:t>
            </a:r>
            <a:r>
              <a:rPr lang="es-HN" dirty="0" err="1"/>
              <a:t>sometimes</a:t>
            </a:r>
            <a:r>
              <a:rPr lang="es-HN" dirty="0"/>
              <a:t>)</a:t>
            </a:r>
          </a:p>
          <a:p>
            <a:r>
              <a:rPr lang="es-HN" dirty="0"/>
              <a:t>6) </a:t>
            </a:r>
            <a:r>
              <a:rPr lang="es-HN" dirty="0" err="1"/>
              <a:t>Phillip</a:t>
            </a:r>
            <a:r>
              <a:rPr lang="es-HN" dirty="0"/>
              <a:t> </a:t>
            </a:r>
            <a:r>
              <a:rPr lang="es-HN" dirty="0" err="1"/>
              <a:t>isn´t</a:t>
            </a:r>
            <a:r>
              <a:rPr lang="es-HN" dirty="0"/>
              <a:t> the </a:t>
            </a:r>
            <a:r>
              <a:rPr lang="es-HN" dirty="0" err="1"/>
              <a:t>best</a:t>
            </a:r>
            <a:r>
              <a:rPr lang="es-HN" dirty="0"/>
              <a:t> </a:t>
            </a:r>
            <a:r>
              <a:rPr lang="es-HN" dirty="0" err="1"/>
              <a:t>student</a:t>
            </a:r>
            <a:r>
              <a:rPr lang="es-HN" dirty="0"/>
              <a:t> every </a:t>
            </a:r>
            <a:r>
              <a:rPr lang="es-HN" dirty="0" err="1"/>
              <a:t>school</a:t>
            </a:r>
            <a:r>
              <a:rPr lang="es-HN" dirty="0"/>
              <a:t> </a:t>
            </a:r>
            <a:r>
              <a:rPr lang="es-HN" dirty="0" err="1"/>
              <a:t>year</a:t>
            </a:r>
            <a:r>
              <a:rPr lang="es-HN" dirty="0"/>
              <a:t>. (</a:t>
            </a:r>
            <a:r>
              <a:rPr lang="es-HN" dirty="0" err="1"/>
              <a:t>usually</a:t>
            </a:r>
            <a:r>
              <a:rPr lang="es-HN" dirty="0"/>
              <a:t>)</a:t>
            </a:r>
          </a:p>
          <a:p>
            <a:r>
              <a:rPr lang="es-HN" dirty="0"/>
              <a:t>7) The </a:t>
            </a:r>
            <a:r>
              <a:rPr lang="es-HN" dirty="0" err="1"/>
              <a:t>architects</a:t>
            </a:r>
            <a:r>
              <a:rPr lang="es-HN" dirty="0"/>
              <a:t> </a:t>
            </a:r>
            <a:r>
              <a:rPr lang="es-HN" dirty="0" err="1"/>
              <a:t>don´t</a:t>
            </a:r>
            <a:r>
              <a:rPr lang="es-HN" dirty="0"/>
              <a:t> </a:t>
            </a:r>
            <a:r>
              <a:rPr lang="es-HN" dirty="0" err="1"/>
              <a:t>work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the </a:t>
            </a:r>
            <a:r>
              <a:rPr lang="es-HN" dirty="0" err="1"/>
              <a:t>weekend</a:t>
            </a:r>
            <a:r>
              <a:rPr lang="es-HN" dirty="0"/>
              <a:t>. (</a:t>
            </a:r>
            <a:r>
              <a:rPr lang="es-HN" dirty="0" err="1"/>
              <a:t>always</a:t>
            </a:r>
            <a:r>
              <a:rPr lang="es-HN" dirty="0"/>
              <a:t>)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9977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tx1">
                    <a:lumMod val="95000"/>
                  </a:schemeClr>
                </a:solidFill>
              </a:rPr>
              <a:t>Yes/No -	</a:t>
            </a:r>
            <a:r>
              <a:rPr lang="es-ES" dirty="0" err="1">
                <a:solidFill>
                  <a:schemeClr val="tx1">
                    <a:lumMod val="95000"/>
                  </a:schemeClr>
                </a:solidFill>
              </a:rPr>
              <a:t>Questions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Mary know about their accident?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      Yes, she does – No, she doesn’t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      Yes, she knows about it.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       No, she doesn’t know about it.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 Do the workers bring their tools every day?</a:t>
            </a:r>
            <a:endParaRPr lang="es-ES" dirty="0"/>
          </a:p>
          <a:p>
            <a:pPr lvl="0">
              <a:lnSpc>
                <a:spcPct val="150000"/>
              </a:lnSpc>
            </a:pPr>
            <a:r>
              <a:rPr lang="es-ES" dirty="0"/>
              <a:t>     Yes, </a:t>
            </a:r>
            <a:r>
              <a:rPr lang="es-ES" dirty="0" err="1"/>
              <a:t>they</a:t>
            </a:r>
            <a:r>
              <a:rPr lang="es-ES" dirty="0"/>
              <a:t> do – No, </a:t>
            </a:r>
            <a:r>
              <a:rPr lang="es-ES" dirty="0" err="1"/>
              <a:t>they</a:t>
            </a:r>
            <a:r>
              <a:rPr lang="es-ES" dirty="0"/>
              <a:t> </a:t>
            </a:r>
            <a:r>
              <a:rPr lang="es-ES" dirty="0" err="1"/>
              <a:t>don’t</a:t>
            </a:r>
            <a:endParaRPr lang="es-ES" dirty="0"/>
          </a:p>
          <a:p>
            <a:pPr lvl="0">
              <a:lnSpc>
                <a:spcPct val="150000"/>
              </a:lnSpc>
            </a:pPr>
            <a:r>
              <a:rPr lang="es-ES" dirty="0"/>
              <a:t>      Yes, </a:t>
            </a:r>
            <a:r>
              <a:rPr lang="es-ES" dirty="0" err="1"/>
              <a:t>they</a:t>
            </a:r>
            <a:r>
              <a:rPr lang="es-ES" dirty="0"/>
              <a:t> </a:t>
            </a:r>
            <a:r>
              <a:rPr lang="es-ES" dirty="0" err="1"/>
              <a:t>bring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tools</a:t>
            </a:r>
            <a:r>
              <a:rPr lang="es-ES" dirty="0"/>
              <a:t> every </a:t>
            </a:r>
            <a:r>
              <a:rPr lang="es-ES" dirty="0" err="1"/>
              <a:t>day</a:t>
            </a:r>
            <a:r>
              <a:rPr lang="es-ES" dirty="0"/>
              <a:t>.</a:t>
            </a:r>
          </a:p>
          <a:p>
            <a:pPr lvl="0">
              <a:lnSpc>
                <a:spcPct val="150000"/>
              </a:lnSpc>
            </a:pPr>
            <a:r>
              <a:rPr lang="es-ES" dirty="0"/>
              <a:t>      No, </a:t>
            </a:r>
            <a:r>
              <a:rPr lang="es-ES" dirty="0" err="1"/>
              <a:t>they</a:t>
            </a:r>
            <a:r>
              <a:rPr lang="es-ES" dirty="0"/>
              <a:t> do not </a:t>
            </a:r>
            <a:r>
              <a:rPr lang="es-ES" dirty="0" err="1"/>
              <a:t>bring</a:t>
            </a:r>
            <a:r>
              <a:rPr lang="es-ES" dirty="0"/>
              <a:t> them every </a:t>
            </a:r>
            <a:r>
              <a:rPr lang="es-ES" dirty="0" err="1"/>
              <a:t>day</a:t>
            </a:r>
            <a:r>
              <a:rPr lang="es-ES" dirty="0"/>
              <a:t>.  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82973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Mary have a baby?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     Yes, she does – No, she </a:t>
            </a:r>
            <a:r>
              <a:rPr lang="en-US" dirty="0" err="1"/>
              <a:t>doesnt</a:t>
            </a:r>
            <a:r>
              <a:rPr lang="en-US" dirty="0"/>
              <a:t>.</a:t>
            </a:r>
            <a:endParaRPr lang="es-ES" dirty="0"/>
          </a:p>
          <a:p>
            <a:pPr lvl="0">
              <a:lnSpc>
                <a:spcPct val="150000"/>
              </a:lnSpc>
            </a:pPr>
            <a:r>
              <a:rPr lang="es-ES" dirty="0"/>
              <a:t>      Yes, </a:t>
            </a:r>
            <a:r>
              <a:rPr lang="es-ES" dirty="0" err="1"/>
              <a:t>she</a:t>
            </a:r>
            <a:r>
              <a:rPr lang="es-ES" dirty="0"/>
              <a:t> has a </a:t>
            </a:r>
            <a:r>
              <a:rPr lang="es-ES" dirty="0" err="1"/>
              <a:t>beautiful</a:t>
            </a:r>
            <a:r>
              <a:rPr lang="es-ES" dirty="0"/>
              <a:t> </a:t>
            </a:r>
            <a:r>
              <a:rPr lang="es-ES" dirty="0" err="1"/>
              <a:t>baby</a:t>
            </a:r>
            <a:r>
              <a:rPr lang="es-ES" dirty="0"/>
              <a:t>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       No, she doesn’t have a baby.</a:t>
            </a:r>
            <a:endParaRPr lang="es-E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Pablo know how to speak Japanese?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 the guards have to work until midnight?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your cat eat three times a day?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9431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  the dogs sleep under this table?</a:t>
            </a:r>
            <a:endParaRPr lang="es-E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Fernando have to travel early tomorrow?</a:t>
            </a:r>
            <a:endParaRPr lang="es-E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the teacher give a lot of homework?</a:t>
            </a:r>
            <a:endParaRPr lang="es-E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 you need help?</a:t>
            </a:r>
            <a:endParaRPr lang="es-ES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Does your father live with you?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Do the students know about the course rules?</a:t>
            </a:r>
            <a:endParaRPr lang="es-E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4145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Information </a:t>
            </a:r>
            <a:r>
              <a:rPr lang="en-US" b="1" dirty="0">
                <a:solidFill>
                  <a:schemeClr val="tx1"/>
                </a:solidFill>
              </a:rPr>
              <a:t>Questions </a:t>
            </a:r>
            <a:r>
              <a:rPr lang="en-US" b="1" dirty="0" smtClean="0">
                <a:solidFill>
                  <a:schemeClr val="tx1"/>
                </a:solidFill>
              </a:rPr>
              <a:t>Simple </a:t>
            </a:r>
            <a:r>
              <a:rPr lang="en-US" b="1" dirty="0">
                <a:solidFill>
                  <a:schemeClr val="tx1"/>
                </a:solidFill>
              </a:rPr>
              <a:t>Present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does Mike’s brother wake up at 4:00 A.M. every day?</a:t>
            </a:r>
          </a:p>
          <a:p>
            <a:r>
              <a:rPr lang="en-US" dirty="0"/>
              <a:t>Who does the house work in your house?</a:t>
            </a:r>
          </a:p>
          <a:p>
            <a:r>
              <a:rPr lang="en-US" dirty="0"/>
              <a:t>What time does your little sister go to bed?</a:t>
            </a:r>
          </a:p>
          <a:p>
            <a:r>
              <a:rPr lang="en-US" dirty="0"/>
              <a:t>How often does Sandra go to the gym?</a:t>
            </a:r>
          </a:p>
          <a:p>
            <a:r>
              <a:rPr lang="en-US" dirty="0"/>
              <a:t>Where does your mother buy the food?</a:t>
            </a:r>
          </a:p>
          <a:p>
            <a:r>
              <a:rPr lang="en-US" dirty="0"/>
              <a:t>How many children does Pedro have?</a:t>
            </a:r>
          </a:p>
          <a:p>
            <a:r>
              <a:rPr lang="en-US" dirty="0"/>
              <a:t>Which car does Edwin drive on a Saturday night?</a:t>
            </a:r>
          </a:p>
          <a:p>
            <a:r>
              <a:rPr lang="en-US" dirty="0"/>
              <a:t>What does Mary usually do on a Saturday afternoon?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58458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do they usually go to the beach?</a:t>
            </a:r>
          </a:p>
          <a:p>
            <a:r>
              <a:rPr lang="en-US" dirty="0"/>
              <a:t>How much butter does Maria need to prepare the 4 cakes?</a:t>
            </a:r>
          </a:p>
          <a:p>
            <a:r>
              <a:rPr lang="en-US" dirty="0"/>
              <a:t>How do they collect that huge amount of money every year?</a:t>
            </a:r>
          </a:p>
          <a:p>
            <a:r>
              <a:rPr lang="en-US" dirty="0"/>
              <a:t>Which dress do you like the most?</a:t>
            </a:r>
          </a:p>
          <a:p>
            <a:r>
              <a:rPr lang="en-US" dirty="0"/>
              <a:t>Why do your neighbors arrive home late at night every day?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5720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Present Continuous Tense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this tense to talk about:</a:t>
            </a:r>
          </a:p>
          <a:p>
            <a:r>
              <a:rPr lang="en-US" dirty="0"/>
              <a:t>A) Things that are in progress at the time of speaking:</a:t>
            </a:r>
          </a:p>
          <a:p>
            <a:r>
              <a:rPr lang="en-US" dirty="0"/>
              <a:t>They are eating lunch right now.</a:t>
            </a:r>
          </a:p>
          <a:p>
            <a:r>
              <a:rPr lang="en-US" dirty="0"/>
              <a:t>I am teaching English.</a:t>
            </a:r>
          </a:p>
          <a:p>
            <a:r>
              <a:rPr lang="en-US" dirty="0"/>
              <a:t>You are receiving English class.</a:t>
            </a:r>
          </a:p>
          <a:p>
            <a:r>
              <a:rPr lang="en-US" dirty="0"/>
              <a:t>I am standing up.</a:t>
            </a:r>
          </a:p>
          <a:p>
            <a:r>
              <a:rPr lang="en-US" dirty="0"/>
              <a:t>You are sitting down.</a:t>
            </a:r>
          </a:p>
          <a:p>
            <a:r>
              <a:rPr lang="en-US" dirty="0"/>
              <a:t>Marcos is watching </a:t>
            </a:r>
            <a:r>
              <a:rPr lang="en-US" dirty="0" err="1"/>
              <a:t>Tv</a:t>
            </a:r>
            <a:r>
              <a:rPr lang="en-US" dirty="0"/>
              <a:t>. Right now.</a:t>
            </a:r>
            <a:br>
              <a:rPr lang="en-US" dirty="0"/>
            </a:br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5719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B)Temporary situations or situations happening “</a:t>
            </a:r>
          </a:p>
          <a:p>
            <a:r>
              <a:rPr lang="en-US" dirty="0"/>
              <a:t>around now”.</a:t>
            </a:r>
          </a:p>
          <a:p>
            <a:r>
              <a:rPr lang="en-US" dirty="0"/>
              <a:t>I’m studying art at the moment.</a:t>
            </a:r>
          </a:p>
          <a:p>
            <a:r>
              <a:rPr lang="en-US" dirty="0"/>
              <a:t>She is working in the educational field nowadays.</a:t>
            </a:r>
          </a:p>
          <a:p>
            <a:r>
              <a:rPr lang="en-US" dirty="0"/>
              <a:t>Corrupt politicians are stealing money from the Honduran government every day.</a:t>
            </a:r>
          </a:p>
          <a:p>
            <a:r>
              <a:rPr lang="en-US" dirty="0"/>
              <a:t>Young girls are wearing make up nowadays.</a:t>
            </a:r>
          </a:p>
          <a:p>
            <a:r>
              <a:rPr lang="en-US" dirty="0"/>
              <a:t>Young men and women are getting married later.</a:t>
            </a:r>
          </a:p>
          <a:p>
            <a:r>
              <a:rPr lang="en-US" dirty="0"/>
              <a:t>Young people are practicing sports to be fit.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8233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C) A situation that is in the process of change.</a:t>
            </a:r>
          </a:p>
          <a:p>
            <a:r>
              <a:rPr lang="en-US" dirty="0"/>
              <a:t>People are wearing cheaper clothes nowadays.</a:t>
            </a:r>
          </a:p>
          <a:p>
            <a:r>
              <a:rPr lang="en-US" dirty="0"/>
              <a:t>Lots of people are studying English worldwide.</a:t>
            </a:r>
          </a:p>
          <a:p>
            <a:r>
              <a:rPr lang="en-US" dirty="0"/>
              <a:t>Many people are driving smaller and more economical cars these days.</a:t>
            </a:r>
          </a:p>
          <a:p>
            <a:r>
              <a:rPr lang="en-US" dirty="0"/>
              <a:t>People are eating a lot of processed food and drinks.</a:t>
            </a:r>
          </a:p>
          <a:p>
            <a:r>
              <a:rPr lang="en-US" dirty="0"/>
              <a:t>Millions of people in the world are getting fatter due to the food they consume.</a:t>
            </a:r>
          </a:p>
          <a:p>
            <a:r>
              <a:rPr lang="en-US" dirty="0"/>
              <a:t>Children are being bullied every day at schools.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545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Yes/No Questions-Present Continuous Tense.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your brother studying Civil Engineering?</a:t>
            </a:r>
          </a:p>
          <a:p>
            <a:r>
              <a:rPr lang="en-US" dirty="0"/>
              <a:t>Yes he is, No he isn’t</a:t>
            </a:r>
          </a:p>
          <a:p>
            <a:r>
              <a:rPr lang="en-US" dirty="0"/>
              <a:t>Yes, he is studying that career.</a:t>
            </a:r>
          </a:p>
          <a:p>
            <a:r>
              <a:rPr lang="en-US" dirty="0"/>
              <a:t>No, he isn’t studying that career. He is studying medicine.</a:t>
            </a:r>
          </a:p>
          <a:p>
            <a:endParaRPr lang="en-US" dirty="0"/>
          </a:p>
          <a:p>
            <a:r>
              <a:rPr lang="en-US" dirty="0"/>
              <a:t>Is the man saying something to you?</a:t>
            </a:r>
          </a:p>
          <a:p>
            <a:r>
              <a:rPr lang="en-US" dirty="0"/>
              <a:t>Are they playing video games right now?</a:t>
            </a:r>
          </a:p>
          <a:p>
            <a:r>
              <a:rPr lang="en-US" dirty="0"/>
              <a:t>Is your mother cooking dinner for us?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26027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the Simple Present to talk about:</a:t>
            </a:r>
          </a:p>
          <a:p>
            <a:r>
              <a:rPr lang="en-US" dirty="0"/>
              <a:t>A) Things that are generally true. (Facts)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Water freezes at cero degrees Celsius.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Living organisms don’t live without water.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Fish die out of water.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car doesn’t start without fuel.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Iron sinks in water.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Fish die out of water.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Birds can fly, but humans can´t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26993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young girls wearing make up nowadays?</a:t>
            </a:r>
          </a:p>
          <a:p>
            <a:r>
              <a:rPr lang="en-US" dirty="0"/>
              <a:t>Are millions of people around the world studying English?</a:t>
            </a:r>
          </a:p>
          <a:p>
            <a:r>
              <a:rPr lang="en-US" dirty="0"/>
              <a:t>Is the teacher explaining the topic again?</a:t>
            </a:r>
          </a:p>
          <a:p>
            <a:r>
              <a:rPr lang="en-US" dirty="0"/>
              <a:t>Are you bothering him?</a:t>
            </a:r>
          </a:p>
          <a:p>
            <a:r>
              <a:rPr lang="en-US" dirty="0"/>
              <a:t>Are corrupt people working in the Honduran Government?</a:t>
            </a:r>
          </a:p>
          <a:p>
            <a:r>
              <a:rPr lang="en-US" dirty="0"/>
              <a:t>Is Mary’s sister working as a model?</a:t>
            </a:r>
          </a:p>
          <a:p>
            <a:r>
              <a:rPr lang="en-US" dirty="0"/>
              <a:t>Is she talking with her right now?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7941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Information Questions-Present Continuous Tense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 of movie are the children watching?</a:t>
            </a:r>
          </a:p>
          <a:p>
            <a:r>
              <a:rPr lang="en-US" dirty="0"/>
              <a:t>A/. They are watching a comedy movie.</a:t>
            </a:r>
          </a:p>
          <a:p>
            <a:endParaRPr lang="en-US" dirty="0"/>
          </a:p>
          <a:p>
            <a:r>
              <a:rPr lang="en-US" dirty="0"/>
              <a:t>Who is helping your mother right now?</a:t>
            </a:r>
          </a:p>
          <a:p>
            <a:r>
              <a:rPr lang="en-US" dirty="0"/>
              <a:t>What are you doing with the boxes?</a:t>
            </a:r>
          </a:p>
          <a:p>
            <a:r>
              <a:rPr lang="en-US" dirty="0"/>
              <a:t>Which dress are you wearing tomorrow?</a:t>
            </a:r>
          </a:p>
          <a:p>
            <a:r>
              <a:rPr lang="en-US" dirty="0"/>
              <a:t>Why is </a:t>
            </a:r>
            <a:r>
              <a:rPr lang="en-US" dirty="0" err="1"/>
              <a:t>Paolita</a:t>
            </a:r>
            <a:r>
              <a:rPr lang="en-US" dirty="0"/>
              <a:t> crying?</a:t>
            </a:r>
          </a:p>
          <a:p>
            <a:r>
              <a:rPr lang="en-US" dirty="0"/>
              <a:t>When is Michael celebrating his 25</a:t>
            </a:r>
            <a:r>
              <a:rPr lang="en-US" baseline="30000" dirty="0"/>
              <a:t>th</a:t>
            </a:r>
            <a:r>
              <a:rPr lang="en-US" dirty="0"/>
              <a:t> birthday?</a:t>
            </a:r>
          </a:p>
          <a:p>
            <a:r>
              <a:rPr lang="en-US" dirty="0"/>
              <a:t>What time are they meeting tomorrow to study?</a:t>
            </a:r>
          </a:p>
          <a:p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410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dishes is the chef cooking at the same time?</a:t>
            </a:r>
          </a:p>
          <a:p>
            <a:r>
              <a:rPr lang="en-US" dirty="0"/>
              <a:t>Where is he traveling abroad?</a:t>
            </a:r>
          </a:p>
          <a:p>
            <a:r>
              <a:rPr lang="en-US" dirty="0"/>
              <a:t>What are they planning to do on vacations?</a:t>
            </a:r>
          </a:p>
          <a:p>
            <a:r>
              <a:rPr lang="en-US" dirty="0"/>
              <a:t>How are they collecting all the money?</a:t>
            </a:r>
          </a:p>
          <a:p>
            <a:r>
              <a:rPr lang="en-US" dirty="0"/>
              <a:t>How much sugar are you spending weekly?</a:t>
            </a:r>
          </a:p>
          <a:p>
            <a:r>
              <a:rPr lang="en-US" dirty="0"/>
              <a:t>Why are people getting fatter in the whole world?</a:t>
            </a:r>
          </a:p>
          <a:p>
            <a:r>
              <a:rPr lang="en-US" dirty="0"/>
              <a:t>What type of sports are people usually practicing to be fit?</a:t>
            </a:r>
          </a:p>
          <a:p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44480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PRESENT PERFECT TENSE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this tense to talk about unfinished and finished actions in the past that happened on indefinite time.  We also use it to talk about experiences in the past.                     </a:t>
            </a:r>
          </a:p>
          <a:p>
            <a:r>
              <a:rPr lang="en-US" dirty="0"/>
              <a:t>                   </a:t>
            </a:r>
            <a:endParaRPr lang="en-US" dirty="0" smtClean="0"/>
          </a:p>
          <a:p>
            <a:pPr algn="ctr"/>
            <a:r>
              <a:rPr lang="en-US" dirty="0" smtClean="0"/>
              <a:t>   </a:t>
            </a:r>
            <a:r>
              <a:rPr lang="en-US" dirty="0"/>
              <a:t>Have/has + Past Participle</a:t>
            </a:r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have traveled to </a:t>
            </a:r>
            <a:r>
              <a:rPr lang="en-US" dirty="0" err="1"/>
              <a:t>Roatan</a:t>
            </a:r>
            <a:r>
              <a:rPr lang="en-US" dirty="0"/>
              <a:t> in 2003,2004,2008, 2012, and last year.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6980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traveled to </a:t>
            </a:r>
            <a:r>
              <a:rPr lang="en-US" dirty="0" err="1"/>
              <a:t>Roatan</a:t>
            </a:r>
            <a:r>
              <a:rPr lang="en-US" dirty="0"/>
              <a:t> several times (4 times). I went in 2003,2004, 2012, and last year.</a:t>
            </a:r>
          </a:p>
          <a:p>
            <a:endParaRPr lang="en-US" dirty="0"/>
          </a:p>
          <a:p>
            <a:r>
              <a:rPr lang="en-US" dirty="0"/>
              <a:t>Already-Yet</a:t>
            </a:r>
          </a:p>
          <a:p>
            <a:r>
              <a:rPr lang="en-US" dirty="0"/>
              <a:t>I have already done my homework. (Finished action)I finished it  last Friday.</a:t>
            </a:r>
          </a:p>
          <a:p>
            <a:r>
              <a:rPr lang="en-US" dirty="0"/>
              <a:t>I haven’t yet bought my materials (yet).(Unfinished action)</a:t>
            </a:r>
          </a:p>
          <a:p>
            <a:endParaRPr lang="en-US" dirty="0"/>
          </a:p>
          <a:p>
            <a:r>
              <a:rPr lang="en-US" dirty="0"/>
              <a:t>Luis has already found his keys.</a:t>
            </a:r>
          </a:p>
          <a:p>
            <a:r>
              <a:rPr lang="en-US" dirty="0"/>
              <a:t>Mary hasn’t cooked dinner yet.</a:t>
            </a:r>
          </a:p>
          <a:p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465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have already finished their project.</a:t>
            </a:r>
          </a:p>
          <a:p>
            <a:r>
              <a:rPr lang="en-US" dirty="0"/>
              <a:t>She has already cooked dinner.</a:t>
            </a:r>
          </a:p>
          <a:p>
            <a:r>
              <a:rPr lang="en-US" dirty="0"/>
              <a:t> We have already bought the meat.</a:t>
            </a:r>
          </a:p>
          <a:p>
            <a:r>
              <a:rPr lang="en-US" dirty="0"/>
              <a:t> Carlos has already met her.</a:t>
            </a:r>
          </a:p>
          <a:p>
            <a:endParaRPr lang="en-US" dirty="0"/>
          </a:p>
          <a:p>
            <a:r>
              <a:rPr lang="en-US" dirty="0"/>
              <a:t>My brother hasn’t arrived from the US. yet.</a:t>
            </a:r>
          </a:p>
          <a:p>
            <a:r>
              <a:rPr lang="en-US" dirty="0"/>
              <a:t> I haven’t gone to the supermarket yet.</a:t>
            </a:r>
          </a:p>
          <a:p>
            <a:r>
              <a:rPr lang="en-US" dirty="0"/>
              <a:t> We haven’t done the assignment yet.</a:t>
            </a:r>
          </a:p>
          <a:p>
            <a:r>
              <a:rPr lang="en-US" dirty="0"/>
              <a:t> The team hasn’t arrived to La </a:t>
            </a:r>
            <a:r>
              <a:rPr lang="en-US" dirty="0" err="1"/>
              <a:t>Ceiba</a:t>
            </a:r>
            <a:r>
              <a:rPr lang="en-US" dirty="0"/>
              <a:t> yet.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0155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Ever-Before:</a:t>
            </a:r>
          </a:p>
          <a:p>
            <a:r>
              <a:rPr lang="en-US" dirty="0"/>
              <a:t>The guard hasn’t ever captured a thief. (No experience in the past)</a:t>
            </a:r>
          </a:p>
          <a:p>
            <a:r>
              <a:rPr lang="en-US" dirty="0"/>
              <a:t>The guard has never captured a thief.</a:t>
            </a:r>
          </a:p>
          <a:p>
            <a:r>
              <a:rPr lang="en-US" dirty="0"/>
              <a:t>Peter has been to London before. (Experience in the past)</a:t>
            </a:r>
          </a:p>
          <a:p>
            <a:endParaRPr lang="en-US" dirty="0"/>
          </a:p>
          <a:p>
            <a:r>
              <a:rPr lang="en-US" dirty="0"/>
              <a:t>She hasn’t ever cooked Chinese food. </a:t>
            </a:r>
          </a:p>
          <a:p>
            <a:r>
              <a:rPr lang="en-US" dirty="0"/>
              <a:t>My brother has jumped from a plane before.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28544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visited Copan before.</a:t>
            </a:r>
          </a:p>
          <a:p>
            <a:r>
              <a:rPr lang="en-US" dirty="0"/>
              <a:t> My cousin has eaten goat before.</a:t>
            </a:r>
          </a:p>
          <a:p>
            <a:r>
              <a:rPr lang="en-US" dirty="0"/>
              <a:t> The Principal has expelled students before.</a:t>
            </a:r>
          </a:p>
          <a:p>
            <a:r>
              <a:rPr lang="en-US" dirty="0"/>
              <a:t> We have won against them before.</a:t>
            </a:r>
          </a:p>
          <a:p>
            <a:endParaRPr lang="en-US" dirty="0"/>
          </a:p>
          <a:p>
            <a:r>
              <a:rPr lang="en-US" dirty="0"/>
              <a:t>She hasn’t ever traveled to </a:t>
            </a:r>
            <a:r>
              <a:rPr lang="en-US" dirty="0" err="1"/>
              <a:t>Roatan</a:t>
            </a:r>
            <a:r>
              <a:rPr lang="en-US" dirty="0"/>
              <a:t>.</a:t>
            </a:r>
          </a:p>
          <a:p>
            <a:r>
              <a:rPr lang="en-US" dirty="0"/>
              <a:t> I haven’t ever listened to that type of music.</a:t>
            </a:r>
          </a:p>
          <a:p>
            <a:r>
              <a:rPr lang="en-US" dirty="0"/>
              <a:t> My mother hasn’t ever cooked lamb.</a:t>
            </a:r>
          </a:p>
          <a:p>
            <a:r>
              <a:rPr lang="en-US" dirty="0"/>
              <a:t> They have never visited us on Christmas.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227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Yes/No questions:</a:t>
            </a:r>
            <a:br>
              <a:rPr lang="en-US" b="1" dirty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Have you ever been to Egypt</a:t>
            </a:r>
            <a:r>
              <a:rPr lang="en-US" b="1" dirty="0" smtClean="0"/>
              <a:t>? </a:t>
            </a:r>
            <a:endParaRPr lang="en-US" b="1" dirty="0"/>
          </a:p>
          <a:p>
            <a:r>
              <a:rPr lang="es-HN" b="1" dirty="0" smtClean="0"/>
              <a:t>Yes, I have – No, I </a:t>
            </a:r>
            <a:r>
              <a:rPr lang="es-HN" b="1" dirty="0" err="1" smtClean="0"/>
              <a:t>haven´t</a:t>
            </a:r>
            <a:endParaRPr lang="es-HN" b="1" dirty="0" smtClean="0"/>
          </a:p>
          <a:p>
            <a:r>
              <a:rPr lang="es-HN" b="1" dirty="0" smtClean="0"/>
              <a:t>Yes, </a:t>
            </a:r>
            <a:r>
              <a:rPr lang="es-HN" b="1" dirty="0" err="1" smtClean="0"/>
              <a:t>I´ve</a:t>
            </a:r>
            <a:r>
              <a:rPr lang="es-HN" b="1" dirty="0" smtClean="0"/>
              <a:t> </a:t>
            </a:r>
            <a:r>
              <a:rPr lang="es-HN" b="1" dirty="0" err="1" smtClean="0"/>
              <a:t>been</a:t>
            </a:r>
            <a:r>
              <a:rPr lang="es-HN" b="1" dirty="0" smtClean="0"/>
              <a:t> to </a:t>
            </a:r>
            <a:r>
              <a:rPr lang="es-HN" b="1" dirty="0" err="1" smtClean="0"/>
              <a:t>Egypt</a:t>
            </a:r>
            <a:r>
              <a:rPr lang="es-HN" b="1" dirty="0" smtClean="0"/>
              <a:t> </a:t>
            </a:r>
            <a:r>
              <a:rPr lang="es-HN" b="1" dirty="0" err="1" smtClean="0"/>
              <a:t>before</a:t>
            </a:r>
            <a:r>
              <a:rPr lang="es-HN" b="1" dirty="0" smtClean="0"/>
              <a:t>.</a:t>
            </a:r>
          </a:p>
          <a:p>
            <a:r>
              <a:rPr lang="es-HN" b="1" dirty="0" smtClean="0"/>
              <a:t>No, I </a:t>
            </a:r>
            <a:r>
              <a:rPr lang="es-HN" b="1" dirty="0" err="1" smtClean="0"/>
              <a:t>haven´t</a:t>
            </a:r>
            <a:r>
              <a:rPr lang="es-HN" b="1" dirty="0" smtClean="0"/>
              <a:t> </a:t>
            </a:r>
            <a:r>
              <a:rPr lang="es-HN" b="1" dirty="0" err="1" smtClean="0"/>
              <a:t>ever</a:t>
            </a:r>
            <a:r>
              <a:rPr lang="es-HN" b="1" dirty="0" smtClean="0"/>
              <a:t> </a:t>
            </a:r>
            <a:r>
              <a:rPr lang="es-HN" b="1" dirty="0" err="1" smtClean="0"/>
              <a:t>been</a:t>
            </a:r>
            <a:r>
              <a:rPr lang="es-HN" b="1" dirty="0" smtClean="0"/>
              <a:t> </a:t>
            </a:r>
            <a:r>
              <a:rPr lang="es-HN" b="1" dirty="0" err="1" smtClean="0"/>
              <a:t>there</a:t>
            </a:r>
            <a:r>
              <a:rPr lang="es-HN" b="1" dirty="0" smtClean="0"/>
              <a:t>.</a:t>
            </a:r>
          </a:p>
          <a:p>
            <a:endParaRPr lang="es-HN" b="1" dirty="0"/>
          </a:p>
          <a:p>
            <a:r>
              <a:rPr lang="es-HN" b="1" dirty="0" smtClean="0"/>
              <a:t>Have you </a:t>
            </a:r>
            <a:r>
              <a:rPr lang="es-HN" b="1" dirty="0" err="1" smtClean="0"/>
              <a:t>been</a:t>
            </a:r>
            <a:r>
              <a:rPr lang="es-HN" b="1" dirty="0" smtClean="0"/>
              <a:t> to </a:t>
            </a:r>
            <a:r>
              <a:rPr lang="es-HN" b="1" dirty="0" err="1" smtClean="0"/>
              <a:t>Egypt</a:t>
            </a:r>
            <a:r>
              <a:rPr lang="es-HN" b="1" dirty="0" smtClean="0"/>
              <a:t> </a:t>
            </a:r>
            <a:r>
              <a:rPr lang="es-HN" b="1" dirty="0" err="1" smtClean="0"/>
              <a:t>before</a:t>
            </a:r>
            <a:r>
              <a:rPr lang="es-HN" b="1" dirty="0" smtClean="0"/>
              <a:t>?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63254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Marco eaten dog before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Yes, he has – No, he hasn´t</a:t>
            </a:r>
          </a:p>
          <a:p>
            <a:r>
              <a:rPr lang="en-US" dirty="0" smtClean="0"/>
              <a:t>Yes, He has eaten dog before.</a:t>
            </a:r>
          </a:p>
          <a:p>
            <a:r>
              <a:rPr lang="en-US" dirty="0" smtClean="0"/>
              <a:t>No, he has never eaten dog.</a:t>
            </a:r>
          </a:p>
          <a:p>
            <a:endParaRPr lang="en-US" dirty="0"/>
          </a:p>
          <a:p>
            <a:r>
              <a:rPr lang="en-US" dirty="0" smtClean="0"/>
              <a:t>Has Marco ever eaten dog?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2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B) Things that are regular actions (habits and routines)</a:t>
            </a:r>
          </a:p>
          <a:p>
            <a:r>
              <a:rPr lang="en-US" dirty="0"/>
              <a:t>Luis goes to the supermarket on Sunday.</a:t>
            </a:r>
          </a:p>
          <a:p>
            <a:r>
              <a:rPr lang="en-US" dirty="0"/>
              <a:t>She always goes to church on Saturday.</a:t>
            </a:r>
          </a:p>
          <a:p>
            <a:r>
              <a:rPr lang="en-US" dirty="0"/>
              <a:t>We usually travel to the beach in July.</a:t>
            </a:r>
          </a:p>
          <a:p>
            <a:r>
              <a:rPr lang="en-US" dirty="0"/>
              <a:t>Carmen practices soccer 3 times a week.</a:t>
            </a:r>
          </a:p>
          <a:p>
            <a:r>
              <a:rPr lang="en-US" dirty="0"/>
              <a:t>She always complains about the food.</a:t>
            </a:r>
          </a:p>
          <a:p>
            <a:r>
              <a:rPr lang="en-US" dirty="0"/>
              <a:t> Carol runs every day early in the morning.</a:t>
            </a:r>
          </a:p>
          <a:p>
            <a:r>
              <a:rPr lang="en-US" dirty="0"/>
              <a:t> Mary doesn´t eat breakfast every day.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30570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n-US" dirty="0"/>
              <a:t>Has Silvia already cleaned the house?</a:t>
            </a:r>
          </a:p>
          <a:p>
            <a:r>
              <a:rPr lang="es-HN" dirty="0" smtClean="0"/>
              <a:t>Yes, </a:t>
            </a:r>
            <a:r>
              <a:rPr lang="es-HN" dirty="0" err="1" smtClean="0"/>
              <a:t>she</a:t>
            </a:r>
            <a:r>
              <a:rPr lang="es-HN" dirty="0" smtClean="0"/>
              <a:t> has – No,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hasn´t</a:t>
            </a:r>
            <a:endParaRPr lang="es-HN" dirty="0" smtClean="0"/>
          </a:p>
          <a:p>
            <a:r>
              <a:rPr lang="es-HN" dirty="0" smtClean="0"/>
              <a:t>Yes, </a:t>
            </a:r>
            <a:r>
              <a:rPr lang="es-HN" dirty="0" err="1" smtClean="0"/>
              <a:t>she</a:t>
            </a:r>
            <a:r>
              <a:rPr lang="es-HN" dirty="0" smtClean="0"/>
              <a:t> has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cleaned</a:t>
            </a:r>
            <a:r>
              <a:rPr lang="es-HN" dirty="0" smtClean="0"/>
              <a:t> the </a:t>
            </a:r>
            <a:r>
              <a:rPr lang="es-HN" dirty="0" err="1" smtClean="0"/>
              <a:t>house</a:t>
            </a:r>
            <a:r>
              <a:rPr lang="es-HN" dirty="0" smtClean="0"/>
              <a:t>.</a:t>
            </a:r>
          </a:p>
          <a:p>
            <a:r>
              <a:rPr lang="es-HN" dirty="0" smtClean="0"/>
              <a:t>No,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hasn´t</a:t>
            </a:r>
            <a:r>
              <a:rPr lang="es-HN" dirty="0" smtClean="0"/>
              <a:t> </a:t>
            </a:r>
            <a:r>
              <a:rPr lang="es-HN" dirty="0" err="1" smtClean="0"/>
              <a:t>cleaned</a:t>
            </a:r>
            <a:r>
              <a:rPr lang="es-HN" dirty="0" smtClean="0"/>
              <a:t> the </a:t>
            </a: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r>
              <a:rPr lang="es-HN" dirty="0" smtClean="0"/>
              <a:t>Has Silvia </a:t>
            </a:r>
            <a:r>
              <a:rPr lang="es-HN" dirty="0" err="1" smtClean="0"/>
              <a:t>cleaned</a:t>
            </a:r>
            <a:r>
              <a:rPr lang="es-HN" dirty="0" smtClean="0"/>
              <a:t> the </a:t>
            </a: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16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your neighbors already returned from Canada?</a:t>
            </a:r>
          </a:p>
          <a:p>
            <a:r>
              <a:rPr lang="es-HN" dirty="0" smtClean="0"/>
              <a:t>Yes, </a:t>
            </a:r>
            <a:r>
              <a:rPr lang="es-HN" dirty="0" err="1" smtClean="0"/>
              <a:t>they</a:t>
            </a:r>
            <a:r>
              <a:rPr lang="es-HN" dirty="0" smtClean="0"/>
              <a:t> have – No,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haven´t</a:t>
            </a:r>
            <a:endParaRPr lang="es-HN" dirty="0" smtClean="0"/>
          </a:p>
          <a:p>
            <a:r>
              <a:rPr lang="es-HN" dirty="0" smtClean="0"/>
              <a:t>Yes, </a:t>
            </a:r>
            <a:r>
              <a:rPr lang="es-HN" dirty="0" err="1" smtClean="0"/>
              <a:t>they</a:t>
            </a:r>
            <a:r>
              <a:rPr lang="es-HN" dirty="0" smtClean="0"/>
              <a:t> have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returned</a:t>
            </a:r>
            <a:r>
              <a:rPr lang="es-HN" dirty="0" smtClean="0"/>
              <a:t> from </a:t>
            </a:r>
            <a:r>
              <a:rPr lang="es-HN" dirty="0" err="1" smtClean="0"/>
              <a:t>Canada</a:t>
            </a:r>
            <a:r>
              <a:rPr lang="es-HN" dirty="0" smtClean="0"/>
              <a:t>.</a:t>
            </a:r>
          </a:p>
          <a:p>
            <a:r>
              <a:rPr lang="es-HN" dirty="0" smtClean="0"/>
              <a:t>No,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haven´t</a:t>
            </a:r>
            <a:r>
              <a:rPr lang="es-HN" dirty="0" smtClean="0"/>
              <a:t> </a:t>
            </a:r>
            <a:r>
              <a:rPr lang="es-HN" dirty="0" err="1" smtClean="0"/>
              <a:t>returned</a:t>
            </a:r>
            <a:r>
              <a:rPr lang="es-HN" dirty="0" smtClean="0"/>
              <a:t> from </a:t>
            </a:r>
            <a:r>
              <a:rPr lang="es-HN" dirty="0" err="1" smtClean="0"/>
              <a:t>Canada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r>
              <a:rPr lang="es-HN" dirty="0" smtClean="0"/>
              <a:t>Have your </a:t>
            </a:r>
            <a:r>
              <a:rPr lang="es-HN" dirty="0" err="1" smtClean="0"/>
              <a:t>neighbors</a:t>
            </a:r>
            <a:r>
              <a:rPr lang="es-HN" dirty="0" smtClean="0"/>
              <a:t> </a:t>
            </a:r>
            <a:r>
              <a:rPr lang="es-HN" dirty="0" err="1" smtClean="0"/>
              <a:t>returned</a:t>
            </a:r>
            <a:r>
              <a:rPr lang="es-HN" dirty="0" smtClean="0"/>
              <a:t> from </a:t>
            </a:r>
            <a:r>
              <a:rPr lang="es-HN" dirty="0" err="1" smtClean="0"/>
              <a:t>Canada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 smtClean="0"/>
              <a:t>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2502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Simple Past Tense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tense is used to talk about actions that happened in the past on definite time.</a:t>
            </a:r>
          </a:p>
          <a:p>
            <a:pPr marL="0" indent="0">
              <a:buNone/>
            </a:pPr>
            <a:r>
              <a:rPr lang="en-US" dirty="0"/>
              <a:t>   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They paid the money to the cashier.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We went to the stadium last Sunday.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She closed the door in front of 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teacher gave us a lot of assignments of homework.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Margaret didn’t come today to class.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secretary didn’t print your documents.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2967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Yes/No Questions:</a:t>
            </a:r>
            <a:br>
              <a:rPr lang="en-US" b="1" dirty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n-US" dirty="0"/>
              <a:t>Did Pablo finish his project yesterday?</a:t>
            </a:r>
          </a:p>
          <a:p>
            <a:r>
              <a:rPr lang="en-US" dirty="0"/>
              <a:t>Did Carlos  help you move the chairs?</a:t>
            </a:r>
          </a:p>
          <a:p>
            <a:r>
              <a:rPr lang="en-US" dirty="0"/>
              <a:t>Did Mary sell all her products?</a:t>
            </a:r>
          </a:p>
          <a:p>
            <a:r>
              <a:rPr lang="en-US" dirty="0"/>
              <a:t>Did Luis  ride on an elephant in Africa?</a:t>
            </a:r>
          </a:p>
          <a:p>
            <a:r>
              <a:rPr lang="en-US" dirty="0"/>
              <a:t>Did the engineers work last Sunday?</a:t>
            </a:r>
          </a:p>
          <a:p>
            <a:r>
              <a:rPr lang="en-US" dirty="0"/>
              <a:t>Did Fernando lose his wallet at the stadium?</a:t>
            </a:r>
          </a:p>
          <a:p>
            <a:r>
              <a:rPr lang="en-US" dirty="0"/>
              <a:t>Did you hear the strong noise outside? 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79274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Information Questions/Simple Past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you do last Sunday afternoon?</a:t>
            </a:r>
          </a:p>
          <a:p>
            <a:r>
              <a:rPr lang="en-US" dirty="0"/>
              <a:t>Who did you know in the party?</a:t>
            </a:r>
          </a:p>
          <a:p>
            <a:r>
              <a:rPr lang="en-US" dirty="0"/>
              <a:t>Where did he study his PHD?</a:t>
            </a:r>
          </a:p>
          <a:p>
            <a:r>
              <a:rPr lang="en-US" dirty="0"/>
              <a:t>Why did Paola buy 20 heads of lettuce?</a:t>
            </a:r>
          </a:p>
          <a:p>
            <a:r>
              <a:rPr lang="en-US" dirty="0"/>
              <a:t>How many notebooks did you buy?</a:t>
            </a:r>
          </a:p>
          <a:p>
            <a:r>
              <a:rPr lang="en-US" dirty="0"/>
              <a:t>How much flour did you sift?</a:t>
            </a:r>
          </a:p>
          <a:p>
            <a:r>
              <a:rPr lang="en-US" dirty="0"/>
              <a:t>What time did Mary’s sister leave the party?</a:t>
            </a:r>
          </a:p>
          <a:p>
            <a:r>
              <a:rPr lang="en-US" dirty="0"/>
              <a:t>Which dress did Jocelyne finally buy?</a:t>
            </a:r>
          </a:p>
          <a:p>
            <a:r>
              <a:rPr lang="en-US" dirty="0"/>
              <a:t>How did they finish the project in less than 4 days?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5055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>
                <a:solidFill>
                  <a:schemeClr val="tx1"/>
                </a:solidFill>
              </a:rPr>
              <a:t>PAST CONTINUOUS TENSE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This tense is </a:t>
            </a:r>
            <a:r>
              <a:rPr lang="es-HN" dirty="0" err="1"/>
              <a:t>used</a:t>
            </a:r>
            <a:r>
              <a:rPr lang="es-HN" dirty="0"/>
              <a:t> to </a:t>
            </a:r>
            <a:r>
              <a:rPr lang="es-HN" dirty="0" err="1"/>
              <a:t>talk</a:t>
            </a:r>
            <a:r>
              <a:rPr lang="es-HN" dirty="0"/>
              <a:t> </a:t>
            </a:r>
            <a:r>
              <a:rPr lang="es-HN" dirty="0" err="1"/>
              <a:t>about</a:t>
            </a:r>
            <a:r>
              <a:rPr lang="es-HN" dirty="0"/>
              <a:t> </a:t>
            </a:r>
            <a:r>
              <a:rPr lang="es-HN" dirty="0" err="1"/>
              <a:t>continuous</a:t>
            </a:r>
            <a:r>
              <a:rPr lang="es-HN" dirty="0"/>
              <a:t> </a:t>
            </a:r>
            <a:r>
              <a:rPr lang="es-HN" dirty="0" err="1"/>
              <a:t>actions</a:t>
            </a:r>
            <a:r>
              <a:rPr lang="es-HN" dirty="0"/>
              <a:t> happening at a </a:t>
            </a:r>
            <a:r>
              <a:rPr lang="es-HN" dirty="0" err="1"/>
              <a:t>certain</a:t>
            </a:r>
            <a:r>
              <a:rPr lang="es-HN" dirty="0"/>
              <a:t> </a:t>
            </a:r>
            <a:r>
              <a:rPr lang="es-HN" dirty="0" err="1"/>
              <a:t>moment</a:t>
            </a:r>
            <a:r>
              <a:rPr lang="es-HN" dirty="0"/>
              <a:t> in the </a:t>
            </a:r>
            <a:r>
              <a:rPr lang="es-HN" dirty="0" err="1"/>
              <a:t>past</a:t>
            </a:r>
            <a:r>
              <a:rPr lang="es-HN" dirty="0"/>
              <a:t>. It is </a:t>
            </a:r>
            <a:r>
              <a:rPr lang="es-HN" dirty="0" err="1"/>
              <a:t>also</a:t>
            </a:r>
            <a:r>
              <a:rPr lang="es-HN" dirty="0"/>
              <a:t> </a:t>
            </a:r>
            <a:r>
              <a:rPr lang="es-HN" dirty="0" err="1"/>
              <a:t>used</a:t>
            </a:r>
            <a:r>
              <a:rPr lang="es-HN" dirty="0"/>
              <a:t> with Simple </a:t>
            </a:r>
            <a:r>
              <a:rPr lang="es-HN" dirty="0" err="1"/>
              <a:t>Past</a:t>
            </a:r>
            <a:r>
              <a:rPr lang="es-HN" dirty="0"/>
              <a:t> to </a:t>
            </a:r>
            <a:r>
              <a:rPr lang="es-HN" dirty="0" err="1"/>
              <a:t>narrate</a:t>
            </a:r>
            <a:r>
              <a:rPr lang="es-HN" dirty="0"/>
              <a:t> </a:t>
            </a:r>
            <a:r>
              <a:rPr lang="es-HN" dirty="0" err="1"/>
              <a:t>background</a:t>
            </a:r>
            <a:r>
              <a:rPr lang="es-HN" dirty="0"/>
              <a:t> </a:t>
            </a:r>
            <a:r>
              <a:rPr lang="es-HN" dirty="0" err="1"/>
              <a:t>events</a:t>
            </a:r>
            <a:r>
              <a:rPr lang="es-HN" dirty="0"/>
              <a:t>. (An </a:t>
            </a:r>
            <a:r>
              <a:rPr lang="es-HN" dirty="0" err="1"/>
              <a:t>event</a:t>
            </a:r>
            <a:r>
              <a:rPr lang="es-HN" dirty="0"/>
              <a:t> </a:t>
            </a:r>
            <a:r>
              <a:rPr lang="es-HN" dirty="0" err="1"/>
              <a:t>that</a:t>
            </a:r>
            <a:r>
              <a:rPr lang="es-HN" dirty="0"/>
              <a:t> </a:t>
            </a:r>
            <a:r>
              <a:rPr lang="es-HN" dirty="0" err="1"/>
              <a:t>happened</a:t>
            </a:r>
            <a:r>
              <a:rPr lang="es-HN" dirty="0"/>
              <a:t> in the </a:t>
            </a:r>
            <a:r>
              <a:rPr lang="es-HN" dirty="0" err="1"/>
              <a:t>past</a:t>
            </a:r>
            <a:r>
              <a:rPr lang="es-HN" dirty="0"/>
              <a:t> </a:t>
            </a:r>
            <a:r>
              <a:rPr lang="es-HN" dirty="0" err="1"/>
              <a:t>that</a:t>
            </a:r>
            <a:r>
              <a:rPr lang="es-HN" dirty="0"/>
              <a:t> has </a:t>
            </a:r>
            <a:r>
              <a:rPr lang="es-HN" dirty="0" err="1"/>
              <a:t>various</a:t>
            </a:r>
            <a:r>
              <a:rPr lang="es-HN" dirty="0"/>
              <a:t> </a:t>
            </a:r>
            <a:r>
              <a:rPr lang="es-HN" dirty="0" err="1"/>
              <a:t>events</a:t>
            </a:r>
            <a:r>
              <a:rPr lang="es-HN" dirty="0"/>
              <a:t>, </a:t>
            </a:r>
            <a:r>
              <a:rPr lang="es-HN" dirty="0" err="1"/>
              <a:t>some</a:t>
            </a:r>
            <a:r>
              <a:rPr lang="es-HN" dirty="0"/>
              <a:t> are </a:t>
            </a:r>
            <a:r>
              <a:rPr lang="es-HN" dirty="0" err="1"/>
              <a:t>finished</a:t>
            </a:r>
            <a:r>
              <a:rPr lang="es-HN" dirty="0"/>
              <a:t> and </a:t>
            </a:r>
            <a:r>
              <a:rPr lang="es-HN" dirty="0" err="1"/>
              <a:t>others</a:t>
            </a:r>
            <a:r>
              <a:rPr lang="es-HN" dirty="0"/>
              <a:t> </a:t>
            </a:r>
            <a:r>
              <a:rPr lang="es-HN" dirty="0" err="1"/>
              <a:t>progressive</a:t>
            </a:r>
            <a:r>
              <a:rPr lang="es-HN" dirty="0" smtClean="0"/>
              <a:t>.)</a:t>
            </a:r>
          </a:p>
          <a:p>
            <a:pPr>
              <a:buFont typeface="Arial" panose="020B0604020202020204" pitchFamily="34" charset="0"/>
              <a:buChar char="•"/>
            </a:pPr>
            <a:endParaRPr lang="es-HN" dirty="0"/>
          </a:p>
          <a:p>
            <a:pPr marL="0" indent="0" algn="ctr">
              <a:buNone/>
            </a:pPr>
            <a:r>
              <a:rPr lang="es-HN" b="1" dirty="0"/>
              <a:t>Was, </a:t>
            </a:r>
            <a:r>
              <a:rPr lang="es-HN" b="1" dirty="0" err="1"/>
              <a:t>were</a:t>
            </a:r>
            <a:r>
              <a:rPr lang="es-HN" b="1" dirty="0"/>
              <a:t>  +  </a:t>
            </a:r>
            <a:r>
              <a:rPr lang="es-HN" b="1" dirty="0" err="1"/>
              <a:t>Present</a:t>
            </a:r>
            <a:r>
              <a:rPr lang="es-HN" b="1" dirty="0"/>
              <a:t> </a:t>
            </a:r>
            <a:r>
              <a:rPr lang="es-HN" b="1" dirty="0" err="1"/>
              <a:t>Participle</a:t>
            </a:r>
            <a:r>
              <a:rPr lang="es-HN" b="1" dirty="0"/>
              <a:t> </a:t>
            </a:r>
            <a:endParaRPr lang="es-HN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 </a:t>
            </a:r>
            <a:r>
              <a:rPr lang="es-HN" dirty="0"/>
              <a:t>I was </a:t>
            </a:r>
            <a:r>
              <a:rPr lang="es-HN" dirty="0" err="1"/>
              <a:t>taking</a:t>
            </a:r>
            <a:r>
              <a:rPr lang="es-HN" dirty="0"/>
              <a:t> a </a:t>
            </a:r>
            <a:r>
              <a:rPr lang="es-HN" dirty="0" err="1"/>
              <a:t>bath</a:t>
            </a:r>
            <a:r>
              <a:rPr lang="es-HN" dirty="0"/>
              <a:t> when you </a:t>
            </a:r>
            <a:r>
              <a:rPr lang="es-HN" dirty="0" err="1"/>
              <a:t>called</a:t>
            </a:r>
            <a:r>
              <a:rPr lang="es-HN" dirty="0"/>
              <a:t> 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Luis </a:t>
            </a:r>
            <a:r>
              <a:rPr lang="es-HN" dirty="0" err="1"/>
              <a:t>wasn´t</a:t>
            </a:r>
            <a:r>
              <a:rPr lang="es-HN" dirty="0"/>
              <a:t> </a:t>
            </a:r>
            <a:r>
              <a:rPr lang="es-HN" dirty="0" err="1"/>
              <a:t>studying</a:t>
            </a:r>
            <a:r>
              <a:rPr lang="es-HN" dirty="0"/>
              <a:t>. He was </a:t>
            </a:r>
            <a:r>
              <a:rPr lang="es-HN" dirty="0" err="1"/>
              <a:t>watching</a:t>
            </a:r>
            <a:r>
              <a:rPr lang="es-HN" dirty="0"/>
              <a:t> tv.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dirty="0" err="1"/>
              <a:t>They</a:t>
            </a:r>
            <a:r>
              <a:rPr lang="es-HN" dirty="0"/>
              <a:t> </a:t>
            </a:r>
            <a:r>
              <a:rPr lang="es-HN" dirty="0" err="1"/>
              <a:t>weren´t</a:t>
            </a:r>
            <a:r>
              <a:rPr lang="es-HN" dirty="0"/>
              <a:t> </a:t>
            </a:r>
            <a:r>
              <a:rPr lang="es-HN" dirty="0" err="1"/>
              <a:t>fighting</a:t>
            </a:r>
            <a:r>
              <a:rPr lang="es-HN" dirty="0"/>
              <a:t>. </a:t>
            </a:r>
            <a:r>
              <a:rPr lang="es-HN" dirty="0" err="1"/>
              <a:t>They</a:t>
            </a:r>
            <a:r>
              <a:rPr lang="es-HN" dirty="0"/>
              <a:t>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joking</a:t>
            </a:r>
            <a:r>
              <a:rPr lang="es-HN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We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paying</a:t>
            </a:r>
            <a:r>
              <a:rPr lang="es-HN" dirty="0"/>
              <a:t> </a:t>
            </a:r>
            <a:r>
              <a:rPr lang="es-HN" dirty="0" err="1"/>
              <a:t>attention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the </a:t>
            </a:r>
            <a:r>
              <a:rPr lang="es-HN" dirty="0" err="1"/>
              <a:t>teacher</a:t>
            </a:r>
            <a:r>
              <a:rPr lang="es-HN" dirty="0"/>
              <a:t> was </a:t>
            </a:r>
            <a:r>
              <a:rPr lang="es-HN" dirty="0" err="1"/>
              <a:t>explaining</a:t>
            </a:r>
            <a:r>
              <a:rPr lang="es-HN" dirty="0"/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31507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/>
              <a:t> My </a:t>
            </a:r>
            <a:r>
              <a:rPr lang="es-HN" dirty="0" err="1"/>
              <a:t>brother</a:t>
            </a:r>
            <a:r>
              <a:rPr lang="es-HN" dirty="0"/>
              <a:t> was </a:t>
            </a:r>
            <a:r>
              <a:rPr lang="es-HN" dirty="0" err="1"/>
              <a:t>cooking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we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playing</a:t>
            </a:r>
            <a:r>
              <a:rPr lang="es-HN" dirty="0"/>
              <a:t> videos.</a:t>
            </a:r>
          </a:p>
          <a:p>
            <a:r>
              <a:rPr lang="es-HN" dirty="0"/>
              <a:t> </a:t>
            </a:r>
            <a:r>
              <a:rPr lang="es-HN" dirty="0" err="1"/>
              <a:t>She</a:t>
            </a:r>
            <a:r>
              <a:rPr lang="es-HN" dirty="0"/>
              <a:t> was </a:t>
            </a:r>
            <a:r>
              <a:rPr lang="es-HN" dirty="0" err="1"/>
              <a:t>crying</a:t>
            </a:r>
            <a:r>
              <a:rPr lang="es-HN" dirty="0"/>
              <a:t> when we </a:t>
            </a:r>
            <a:r>
              <a:rPr lang="es-HN" dirty="0" err="1"/>
              <a:t>entered</a:t>
            </a:r>
            <a:r>
              <a:rPr lang="es-HN" dirty="0"/>
              <a:t> the </a:t>
            </a:r>
            <a:r>
              <a:rPr lang="es-HN" dirty="0" err="1"/>
              <a:t>room</a:t>
            </a:r>
            <a:r>
              <a:rPr lang="es-HN" dirty="0"/>
              <a:t>.</a:t>
            </a:r>
          </a:p>
          <a:p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my </a:t>
            </a:r>
            <a:r>
              <a:rPr lang="es-HN" dirty="0" err="1"/>
              <a:t>sister</a:t>
            </a:r>
            <a:r>
              <a:rPr lang="es-HN" dirty="0"/>
              <a:t> was sleeping I ate all her cookies.</a:t>
            </a:r>
          </a:p>
          <a:p>
            <a:r>
              <a:rPr lang="es-HN" dirty="0"/>
              <a:t> When you </a:t>
            </a:r>
            <a:r>
              <a:rPr lang="es-HN" dirty="0" err="1"/>
              <a:t>arrived</a:t>
            </a:r>
            <a:r>
              <a:rPr lang="es-HN" dirty="0"/>
              <a:t> I was </a:t>
            </a:r>
            <a:r>
              <a:rPr lang="es-HN" dirty="0" err="1"/>
              <a:t>studying</a:t>
            </a:r>
            <a:r>
              <a:rPr lang="es-HN" dirty="0"/>
              <a:t> for my test.</a:t>
            </a:r>
          </a:p>
          <a:p>
            <a:r>
              <a:rPr lang="es-HN" dirty="0"/>
              <a:t> He </a:t>
            </a:r>
            <a:r>
              <a:rPr lang="es-HN" dirty="0" err="1"/>
              <a:t>wasn´t</a:t>
            </a:r>
            <a:r>
              <a:rPr lang="es-HN" dirty="0"/>
              <a:t> </a:t>
            </a:r>
            <a:r>
              <a:rPr lang="es-HN" dirty="0" err="1"/>
              <a:t>paying</a:t>
            </a:r>
            <a:r>
              <a:rPr lang="es-HN" dirty="0"/>
              <a:t> </a:t>
            </a:r>
            <a:r>
              <a:rPr lang="es-HN" dirty="0" err="1"/>
              <a:t>attention</a:t>
            </a:r>
            <a:r>
              <a:rPr lang="es-HN" dirty="0"/>
              <a:t>. He was </a:t>
            </a:r>
            <a:r>
              <a:rPr lang="es-HN" dirty="0" err="1"/>
              <a:t>fooling</a:t>
            </a:r>
            <a:r>
              <a:rPr lang="es-HN" dirty="0"/>
              <a:t> around in class.</a:t>
            </a:r>
          </a:p>
          <a:p>
            <a:r>
              <a:rPr lang="es-HN" dirty="0"/>
              <a:t>I ate my </a:t>
            </a:r>
            <a:r>
              <a:rPr lang="es-HN" dirty="0" err="1"/>
              <a:t>food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my </a:t>
            </a:r>
            <a:r>
              <a:rPr lang="es-HN" dirty="0" err="1"/>
              <a:t>mother</a:t>
            </a:r>
            <a:r>
              <a:rPr lang="es-HN" dirty="0"/>
              <a:t> was </a:t>
            </a:r>
            <a:r>
              <a:rPr lang="es-HN" dirty="0" err="1"/>
              <a:t>cooking</a:t>
            </a:r>
            <a:r>
              <a:rPr lang="es-HN" dirty="0"/>
              <a:t> for my </a:t>
            </a:r>
            <a:r>
              <a:rPr lang="es-HN" dirty="0" err="1"/>
              <a:t>brother</a:t>
            </a:r>
            <a:r>
              <a:rPr lang="es-HN" dirty="0"/>
              <a:t>.</a:t>
            </a:r>
          </a:p>
          <a:p>
            <a:r>
              <a:rPr lang="es-HN" dirty="0"/>
              <a:t>When Luisa </a:t>
            </a:r>
            <a:r>
              <a:rPr lang="es-HN" dirty="0" err="1"/>
              <a:t>called</a:t>
            </a:r>
            <a:r>
              <a:rPr lang="es-HN" dirty="0"/>
              <a:t> me, </a:t>
            </a:r>
            <a:r>
              <a:rPr lang="es-HN" dirty="0" err="1"/>
              <a:t>she</a:t>
            </a:r>
            <a:r>
              <a:rPr lang="es-HN" dirty="0"/>
              <a:t> was </a:t>
            </a:r>
            <a:r>
              <a:rPr lang="es-HN" dirty="0" err="1"/>
              <a:t>crying</a:t>
            </a:r>
            <a:r>
              <a:rPr lang="es-HN" dirty="0"/>
              <a:t> a </a:t>
            </a:r>
            <a:r>
              <a:rPr lang="es-HN" dirty="0" err="1"/>
              <a:t>lot</a:t>
            </a:r>
            <a:r>
              <a:rPr lang="es-HN" dirty="0"/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933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>
                <a:solidFill>
                  <a:schemeClr val="tx1"/>
                </a:solidFill>
              </a:rPr>
              <a:t>The uses of </a:t>
            </a:r>
            <a:r>
              <a:rPr lang="es-HN" b="1" dirty="0" err="1">
                <a:solidFill>
                  <a:schemeClr val="tx1"/>
                </a:solidFill>
              </a:rPr>
              <a:t>While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br>
              <a:rPr lang="es-HN" b="1" dirty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err="1"/>
              <a:t>While</a:t>
            </a:r>
            <a:r>
              <a:rPr lang="es-HN" b="1" dirty="0"/>
              <a:t>  +  </a:t>
            </a:r>
            <a:r>
              <a:rPr lang="es-HN" b="1" dirty="0" err="1"/>
              <a:t>Past</a:t>
            </a:r>
            <a:r>
              <a:rPr lang="es-HN" b="1" dirty="0"/>
              <a:t> Cont.  +  </a:t>
            </a:r>
            <a:r>
              <a:rPr lang="es-HN" b="1" dirty="0" err="1"/>
              <a:t>Past</a:t>
            </a:r>
            <a:r>
              <a:rPr lang="es-HN" b="1" dirty="0"/>
              <a:t> Cont.</a:t>
            </a:r>
          </a:p>
          <a:p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we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helping</a:t>
            </a:r>
            <a:r>
              <a:rPr lang="es-HN" dirty="0"/>
              <a:t> our </a:t>
            </a:r>
            <a:r>
              <a:rPr lang="es-HN" dirty="0" err="1"/>
              <a:t>mother</a:t>
            </a:r>
            <a:r>
              <a:rPr lang="es-HN" dirty="0"/>
              <a:t>, my father was </a:t>
            </a:r>
            <a:r>
              <a:rPr lang="es-HN" dirty="0" err="1"/>
              <a:t>washing</a:t>
            </a:r>
            <a:r>
              <a:rPr lang="es-HN" dirty="0"/>
              <a:t> his car.</a:t>
            </a:r>
          </a:p>
          <a:p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</a:t>
            </a:r>
            <a:r>
              <a:rPr lang="es-HN" dirty="0" err="1"/>
              <a:t>she</a:t>
            </a:r>
            <a:r>
              <a:rPr lang="es-HN" dirty="0"/>
              <a:t> was </a:t>
            </a:r>
            <a:r>
              <a:rPr lang="es-HN" dirty="0" err="1"/>
              <a:t>studying</a:t>
            </a:r>
            <a:r>
              <a:rPr lang="es-HN" dirty="0"/>
              <a:t>, we </a:t>
            </a:r>
            <a:r>
              <a:rPr lang="es-HN" dirty="0" err="1"/>
              <a:t>were</a:t>
            </a:r>
            <a:r>
              <a:rPr lang="es-HN" dirty="0"/>
              <a:t> sleeping.</a:t>
            </a:r>
          </a:p>
          <a:p>
            <a:endParaRPr lang="es-HN" dirty="0"/>
          </a:p>
          <a:p>
            <a:r>
              <a:rPr lang="es-HN" dirty="0"/>
              <a:t> </a:t>
            </a:r>
            <a:r>
              <a:rPr lang="es-HN" b="1" dirty="0" err="1"/>
              <a:t>Past</a:t>
            </a:r>
            <a:r>
              <a:rPr lang="es-HN" b="1" dirty="0"/>
              <a:t> Cont.  +  </a:t>
            </a:r>
            <a:r>
              <a:rPr lang="es-HN" b="1" dirty="0" err="1"/>
              <a:t>while</a:t>
            </a:r>
            <a:r>
              <a:rPr lang="es-HN" b="1" dirty="0"/>
              <a:t>  +  </a:t>
            </a:r>
            <a:r>
              <a:rPr lang="es-HN" b="1" dirty="0" err="1"/>
              <a:t>Past</a:t>
            </a:r>
            <a:r>
              <a:rPr lang="es-HN" b="1" dirty="0"/>
              <a:t> Cont. </a:t>
            </a:r>
          </a:p>
          <a:p>
            <a:r>
              <a:rPr lang="es-HN" b="1" dirty="0"/>
              <a:t> </a:t>
            </a:r>
            <a:r>
              <a:rPr lang="es-HN" dirty="0"/>
              <a:t>We </a:t>
            </a:r>
            <a:r>
              <a:rPr lang="es-HN" dirty="0" err="1"/>
              <a:t>weren´t</a:t>
            </a:r>
            <a:r>
              <a:rPr lang="es-HN" dirty="0"/>
              <a:t> </a:t>
            </a:r>
            <a:r>
              <a:rPr lang="es-HN" dirty="0" err="1"/>
              <a:t>paying</a:t>
            </a:r>
            <a:r>
              <a:rPr lang="es-HN" dirty="0"/>
              <a:t> </a:t>
            </a:r>
            <a:r>
              <a:rPr lang="es-HN" dirty="0" err="1"/>
              <a:t>attention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our </a:t>
            </a:r>
            <a:r>
              <a:rPr lang="es-HN" dirty="0" err="1"/>
              <a:t>teacher</a:t>
            </a:r>
            <a:r>
              <a:rPr lang="es-HN" dirty="0"/>
              <a:t> was </a:t>
            </a:r>
            <a:r>
              <a:rPr lang="es-HN" dirty="0" err="1"/>
              <a:t>explaining</a:t>
            </a:r>
            <a:r>
              <a:rPr lang="es-HN" dirty="0"/>
              <a:t>.</a:t>
            </a:r>
          </a:p>
          <a:p>
            <a:r>
              <a:rPr lang="es-HN" dirty="0"/>
              <a:t> Fernando was </a:t>
            </a:r>
            <a:r>
              <a:rPr lang="es-HN" dirty="0" err="1"/>
              <a:t>complaining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</a:t>
            </a:r>
            <a:r>
              <a:rPr lang="es-HN" dirty="0" err="1"/>
              <a:t>they</a:t>
            </a:r>
            <a:r>
              <a:rPr lang="es-HN" dirty="0"/>
              <a:t>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laughing</a:t>
            </a:r>
            <a:r>
              <a:rPr lang="es-HN" dirty="0"/>
              <a:t> at </a:t>
            </a:r>
            <a:r>
              <a:rPr lang="es-HN" dirty="0" err="1"/>
              <a:t>him</a:t>
            </a:r>
            <a:r>
              <a:rPr lang="es-HN" dirty="0"/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83599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err="1"/>
              <a:t>While</a:t>
            </a:r>
            <a:r>
              <a:rPr lang="es-HN" b="1" dirty="0"/>
              <a:t>  +  </a:t>
            </a:r>
            <a:r>
              <a:rPr lang="es-HN" b="1" dirty="0" err="1"/>
              <a:t>Past</a:t>
            </a:r>
            <a:r>
              <a:rPr lang="es-HN" b="1" dirty="0"/>
              <a:t> Cont.  + Simple </a:t>
            </a:r>
            <a:r>
              <a:rPr lang="es-HN" b="1" dirty="0" err="1"/>
              <a:t>Past</a:t>
            </a:r>
            <a:endParaRPr lang="es-HN" b="1" dirty="0"/>
          </a:p>
          <a:p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Ana was </a:t>
            </a:r>
            <a:r>
              <a:rPr lang="es-HN" dirty="0" err="1"/>
              <a:t>cooking</a:t>
            </a:r>
            <a:r>
              <a:rPr lang="es-HN" dirty="0"/>
              <a:t>, we ate all the cake.</a:t>
            </a:r>
          </a:p>
          <a:p>
            <a:r>
              <a:rPr lang="es-HN" dirty="0" err="1"/>
              <a:t>While</a:t>
            </a:r>
            <a:r>
              <a:rPr lang="es-HN" dirty="0"/>
              <a:t> </a:t>
            </a:r>
            <a:r>
              <a:rPr lang="es-HN" dirty="0" err="1"/>
              <a:t>she</a:t>
            </a:r>
            <a:r>
              <a:rPr lang="es-HN" dirty="0"/>
              <a:t> was Reading the </a:t>
            </a:r>
            <a:r>
              <a:rPr lang="es-HN" dirty="0" err="1"/>
              <a:t>book</a:t>
            </a:r>
            <a:r>
              <a:rPr lang="es-HN" dirty="0"/>
              <a:t>, I </a:t>
            </a:r>
            <a:r>
              <a:rPr lang="es-HN" dirty="0" err="1"/>
              <a:t>watched</a:t>
            </a:r>
            <a:r>
              <a:rPr lang="es-HN" dirty="0"/>
              <a:t> the match </a:t>
            </a:r>
            <a:r>
              <a:rPr lang="es-HN" dirty="0" err="1"/>
              <a:t>between</a:t>
            </a:r>
            <a:r>
              <a:rPr lang="es-HN" dirty="0"/>
              <a:t> Barcelona and Juventus.</a:t>
            </a:r>
          </a:p>
          <a:p>
            <a:endParaRPr lang="es-HN" dirty="0"/>
          </a:p>
          <a:p>
            <a:r>
              <a:rPr lang="es-HN" dirty="0"/>
              <a:t> </a:t>
            </a:r>
            <a:r>
              <a:rPr lang="es-HN" b="1" dirty="0"/>
              <a:t>Simple </a:t>
            </a:r>
            <a:r>
              <a:rPr lang="es-HN" b="1" dirty="0" err="1"/>
              <a:t>Past</a:t>
            </a:r>
            <a:r>
              <a:rPr lang="es-HN" b="1" dirty="0"/>
              <a:t>  +  </a:t>
            </a:r>
            <a:r>
              <a:rPr lang="es-HN" b="1" dirty="0" err="1"/>
              <a:t>While</a:t>
            </a:r>
            <a:r>
              <a:rPr lang="es-HN" b="1" dirty="0"/>
              <a:t>  + </a:t>
            </a:r>
            <a:r>
              <a:rPr lang="es-HN" b="1" dirty="0" err="1"/>
              <a:t>Past</a:t>
            </a:r>
            <a:r>
              <a:rPr lang="es-HN" b="1" dirty="0"/>
              <a:t> Cont.</a:t>
            </a:r>
          </a:p>
          <a:p>
            <a:r>
              <a:rPr lang="es-HN" dirty="0"/>
              <a:t> Robert </a:t>
            </a:r>
            <a:r>
              <a:rPr lang="es-HN" dirty="0" err="1"/>
              <a:t>played</a:t>
            </a:r>
            <a:r>
              <a:rPr lang="es-HN" dirty="0"/>
              <a:t> with the </a:t>
            </a:r>
            <a:r>
              <a:rPr lang="es-HN" dirty="0" err="1"/>
              <a:t>ball</a:t>
            </a:r>
            <a:r>
              <a:rPr lang="es-HN" dirty="0"/>
              <a:t> </a:t>
            </a:r>
            <a:r>
              <a:rPr lang="es-HN" dirty="0" err="1"/>
              <a:t>while</a:t>
            </a:r>
            <a:r>
              <a:rPr lang="es-HN" dirty="0"/>
              <a:t> his </a:t>
            </a:r>
            <a:r>
              <a:rPr lang="es-HN" dirty="0" err="1"/>
              <a:t>parents</a:t>
            </a:r>
            <a:r>
              <a:rPr lang="es-HN" dirty="0"/>
              <a:t>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talking</a:t>
            </a:r>
            <a:r>
              <a:rPr lang="es-HN" dirty="0"/>
              <a:t> to his </a:t>
            </a:r>
            <a:r>
              <a:rPr lang="es-HN" dirty="0" err="1"/>
              <a:t>teacher</a:t>
            </a:r>
            <a:r>
              <a:rPr lang="es-HN" dirty="0"/>
              <a:t>.</a:t>
            </a:r>
          </a:p>
          <a:p>
            <a:r>
              <a:rPr lang="es-HN" dirty="0"/>
              <a:t> </a:t>
            </a:r>
            <a:r>
              <a:rPr lang="es-HN" dirty="0" err="1"/>
              <a:t>She</a:t>
            </a:r>
            <a:r>
              <a:rPr lang="es-HN" dirty="0"/>
              <a:t> </a:t>
            </a:r>
            <a:r>
              <a:rPr lang="es-HN" dirty="0" err="1"/>
              <a:t>looked</a:t>
            </a:r>
            <a:r>
              <a:rPr lang="es-HN" dirty="0"/>
              <a:t> at me </a:t>
            </a:r>
            <a:r>
              <a:rPr lang="es-HN" dirty="0" err="1"/>
              <a:t>while</a:t>
            </a:r>
            <a:r>
              <a:rPr lang="es-HN" dirty="0"/>
              <a:t> I was </a:t>
            </a:r>
            <a:r>
              <a:rPr lang="es-HN" dirty="0" err="1"/>
              <a:t>eating</a:t>
            </a:r>
            <a:r>
              <a:rPr lang="es-HN" dirty="0"/>
              <a:t> my </a:t>
            </a:r>
            <a:r>
              <a:rPr lang="es-HN" dirty="0" err="1"/>
              <a:t>food</a:t>
            </a:r>
            <a:r>
              <a:rPr lang="es-HN" dirty="0"/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5477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>
                <a:solidFill>
                  <a:schemeClr val="tx1"/>
                </a:solidFill>
              </a:rPr>
              <a:t>Uses of When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/>
              <a:t>When  +  Simple </a:t>
            </a:r>
            <a:r>
              <a:rPr lang="es-HN" b="1" dirty="0" err="1"/>
              <a:t>Past</a:t>
            </a:r>
            <a:r>
              <a:rPr lang="es-HN" b="1" dirty="0"/>
              <a:t>  +  </a:t>
            </a:r>
            <a:r>
              <a:rPr lang="es-HN" b="1" dirty="0" err="1"/>
              <a:t>Past</a:t>
            </a:r>
            <a:r>
              <a:rPr lang="es-HN" b="1" dirty="0"/>
              <a:t> Cont.</a:t>
            </a:r>
          </a:p>
          <a:p>
            <a:r>
              <a:rPr lang="es-HN" dirty="0"/>
              <a:t> When we </a:t>
            </a:r>
            <a:r>
              <a:rPr lang="es-HN" dirty="0" err="1"/>
              <a:t>arrived</a:t>
            </a:r>
            <a:r>
              <a:rPr lang="es-HN" dirty="0"/>
              <a:t> home, Luis was </a:t>
            </a:r>
            <a:r>
              <a:rPr lang="es-HN" dirty="0" err="1"/>
              <a:t>working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his Project.</a:t>
            </a:r>
          </a:p>
          <a:p>
            <a:r>
              <a:rPr lang="es-HN" dirty="0"/>
              <a:t> When we </a:t>
            </a:r>
            <a:r>
              <a:rPr lang="es-HN" dirty="0" err="1"/>
              <a:t>saw</a:t>
            </a:r>
            <a:r>
              <a:rPr lang="es-HN" dirty="0"/>
              <a:t> her, </a:t>
            </a:r>
            <a:r>
              <a:rPr lang="es-HN" dirty="0" err="1"/>
              <a:t>she</a:t>
            </a:r>
            <a:r>
              <a:rPr lang="es-HN" dirty="0"/>
              <a:t> was </a:t>
            </a:r>
            <a:r>
              <a:rPr lang="es-HN" dirty="0" err="1"/>
              <a:t>talking</a:t>
            </a:r>
            <a:r>
              <a:rPr lang="es-HN" dirty="0"/>
              <a:t> to a </a:t>
            </a:r>
            <a:r>
              <a:rPr lang="es-HN" dirty="0" err="1"/>
              <a:t>strange</a:t>
            </a:r>
            <a:r>
              <a:rPr lang="es-HN" dirty="0"/>
              <a:t> </a:t>
            </a:r>
            <a:r>
              <a:rPr lang="es-HN" dirty="0" err="1"/>
              <a:t>man</a:t>
            </a:r>
            <a:r>
              <a:rPr lang="es-HN" dirty="0"/>
              <a:t>.</a:t>
            </a:r>
          </a:p>
          <a:p>
            <a:endParaRPr lang="es-HN" dirty="0"/>
          </a:p>
          <a:p>
            <a:r>
              <a:rPr lang="es-HN" dirty="0"/>
              <a:t> </a:t>
            </a:r>
            <a:r>
              <a:rPr lang="es-HN" b="1" dirty="0" err="1"/>
              <a:t>Past</a:t>
            </a:r>
            <a:r>
              <a:rPr lang="es-HN" b="1" dirty="0"/>
              <a:t> Cont.  +  when  +  Simple </a:t>
            </a:r>
            <a:r>
              <a:rPr lang="es-HN" b="1" dirty="0" err="1"/>
              <a:t>Past</a:t>
            </a:r>
            <a:endParaRPr lang="es-HN" b="1" dirty="0"/>
          </a:p>
          <a:p>
            <a:r>
              <a:rPr lang="es-HN" dirty="0"/>
              <a:t> We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playing</a:t>
            </a:r>
            <a:r>
              <a:rPr lang="es-HN" dirty="0"/>
              <a:t> video </a:t>
            </a:r>
            <a:r>
              <a:rPr lang="es-HN" dirty="0" err="1"/>
              <a:t>games</a:t>
            </a:r>
            <a:r>
              <a:rPr lang="es-HN" dirty="0"/>
              <a:t> when my </a:t>
            </a:r>
            <a:r>
              <a:rPr lang="es-HN" dirty="0" err="1"/>
              <a:t>mother</a:t>
            </a:r>
            <a:r>
              <a:rPr lang="es-HN" dirty="0"/>
              <a:t> </a:t>
            </a:r>
            <a:r>
              <a:rPr lang="es-HN" dirty="0" err="1"/>
              <a:t>called</a:t>
            </a:r>
            <a:r>
              <a:rPr lang="es-HN" dirty="0"/>
              <a:t> me.</a:t>
            </a:r>
          </a:p>
          <a:p>
            <a:r>
              <a:rPr lang="es-HN" dirty="0"/>
              <a:t> Olga was </a:t>
            </a:r>
            <a:r>
              <a:rPr lang="es-HN" dirty="0" err="1"/>
              <a:t>teaching</a:t>
            </a:r>
            <a:r>
              <a:rPr lang="es-HN" dirty="0"/>
              <a:t> when </a:t>
            </a:r>
            <a:r>
              <a:rPr lang="es-HN" dirty="0" err="1"/>
              <a:t>she</a:t>
            </a:r>
            <a:r>
              <a:rPr lang="es-HN" dirty="0"/>
              <a:t> </a:t>
            </a:r>
            <a:r>
              <a:rPr lang="es-HN" dirty="0" err="1"/>
              <a:t>felt</a:t>
            </a:r>
            <a:r>
              <a:rPr lang="es-HN" dirty="0"/>
              <a:t> </a:t>
            </a:r>
            <a:r>
              <a:rPr lang="es-HN" dirty="0" err="1"/>
              <a:t>bad</a:t>
            </a:r>
            <a:r>
              <a:rPr lang="es-HN" dirty="0"/>
              <a:t>.</a:t>
            </a:r>
          </a:p>
          <a:p>
            <a:endParaRPr lang="es-HN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07463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C) To talk about permanent situations:</a:t>
            </a:r>
          </a:p>
          <a:p>
            <a:r>
              <a:rPr lang="en-US" dirty="0"/>
              <a:t>She lives in Costa Rica.</a:t>
            </a:r>
          </a:p>
          <a:p>
            <a:r>
              <a:rPr lang="en-US" dirty="0"/>
              <a:t>They wear a uniform every day.</a:t>
            </a:r>
          </a:p>
          <a:p>
            <a:r>
              <a:rPr lang="en-US" dirty="0"/>
              <a:t>We work on weekdays and on Saturdays.</a:t>
            </a:r>
          </a:p>
          <a:p>
            <a:r>
              <a:rPr lang="en-US" dirty="0"/>
              <a:t>She receives English class from 5 to 7 P.M. on weekdays.</a:t>
            </a:r>
          </a:p>
          <a:p>
            <a:r>
              <a:rPr lang="en-US" dirty="0"/>
              <a:t>They use these tools to do their job.</a:t>
            </a:r>
          </a:p>
          <a:p>
            <a:r>
              <a:rPr lang="en-US" dirty="0"/>
              <a:t> She receives class from 5 to 7.</a:t>
            </a:r>
          </a:p>
          <a:p>
            <a:r>
              <a:rPr lang="en-US" dirty="0"/>
              <a:t> The bus leaves at 7:00 am.</a:t>
            </a:r>
          </a:p>
          <a:p>
            <a:r>
              <a:rPr lang="en-US" dirty="0"/>
              <a:t> The train arrives  to our city at 2:00 pm. Daily.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5156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/>
              <a:t>When  +  </a:t>
            </a:r>
            <a:r>
              <a:rPr lang="es-HN" b="1" dirty="0" err="1"/>
              <a:t>Past</a:t>
            </a:r>
            <a:r>
              <a:rPr lang="es-HN" b="1" dirty="0"/>
              <a:t>. Cont.  +  Simple </a:t>
            </a:r>
            <a:r>
              <a:rPr lang="es-HN" b="1" dirty="0" err="1"/>
              <a:t>Past</a:t>
            </a:r>
            <a:endParaRPr lang="es-HN" b="1" dirty="0"/>
          </a:p>
          <a:p>
            <a:r>
              <a:rPr lang="es-HN" dirty="0"/>
              <a:t> When I was </a:t>
            </a:r>
            <a:r>
              <a:rPr lang="es-HN" dirty="0" err="1"/>
              <a:t>studying</a:t>
            </a:r>
            <a:r>
              <a:rPr lang="es-HN" dirty="0"/>
              <a:t> at </a:t>
            </a:r>
            <a:r>
              <a:rPr lang="es-HN" dirty="0" err="1"/>
              <a:t>college</a:t>
            </a:r>
            <a:r>
              <a:rPr lang="es-HN" dirty="0"/>
              <a:t> I </a:t>
            </a:r>
            <a:r>
              <a:rPr lang="es-HN" dirty="0" err="1"/>
              <a:t>had</a:t>
            </a:r>
            <a:r>
              <a:rPr lang="es-HN" dirty="0"/>
              <a:t> to </a:t>
            </a:r>
            <a:r>
              <a:rPr lang="es-HN" dirty="0" err="1"/>
              <a:t>work</a:t>
            </a:r>
            <a:r>
              <a:rPr lang="es-HN" dirty="0"/>
              <a:t> </a:t>
            </a:r>
            <a:r>
              <a:rPr lang="es-HN" dirty="0" err="1"/>
              <a:t>too</a:t>
            </a:r>
            <a:r>
              <a:rPr lang="es-HN" dirty="0"/>
              <a:t>.</a:t>
            </a:r>
          </a:p>
          <a:p>
            <a:r>
              <a:rPr lang="es-HN" dirty="0"/>
              <a:t> When we </a:t>
            </a:r>
            <a:r>
              <a:rPr lang="es-HN" dirty="0" err="1"/>
              <a:t>were</a:t>
            </a:r>
            <a:r>
              <a:rPr lang="es-HN" dirty="0"/>
              <a:t> </a:t>
            </a:r>
            <a:r>
              <a:rPr lang="es-HN" dirty="0" err="1"/>
              <a:t>practicing</a:t>
            </a:r>
            <a:r>
              <a:rPr lang="es-HN" dirty="0"/>
              <a:t> </a:t>
            </a:r>
            <a:r>
              <a:rPr lang="es-HN" dirty="0" err="1"/>
              <a:t>atlethism</a:t>
            </a:r>
            <a:r>
              <a:rPr lang="es-HN" dirty="0"/>
              <a:t> we </a:t>
            </a:r>
            <a:r>
              <a:rPr lang="es-HN" dirty="0" err="1"/>
              <a:t>had</a:t>
            </a:r>
            <a:r>
              <a:rPr lang="es-HN" dirty="0"/>
              <a:t> to run more </a:t>
            </a:r>
            <a:r>
              <a:rPr lang="es-HN" dirty="0" err="1"/>
              <a:t>than</a:t>
            </a:r>
            <a:r>
              <a:rPr lang="es-HN" dirty="0"/>
              <a:t> 10 </a:t>
            </a:r>
            <a:r>
              <a:rPr lang="es-HN" dirty="0" err="1"/>
              <a:t>kms</a:t>
            </a:r>
            <a:r>
              <a:rPr lang="es-HN" dirty="0"/>
              <a:t> every </a:t>
            </a:r>
            <a:r>
              <a:rPr lang="es-HN" dirty="0" err="1"/>
              <a:t>day</a:t>
            </a:r>
            <a:r>
              <a:rPr lang="es-HN" dirty="0"/>
              <a:t>. </a:t>
            </a:r>
          </a:p>
          <a:p>
            <a:endParaRPr lang="es-HN" dirty="0"/>
          </a:p>
          <a:p>
            <a:r>
              <a:rPr lang="es-HN" dirty="0"/>
              <a:t> </a:t>
            </a:r>
            <a:r>
              <a:rPr lang="es-HN" b="1" dirty="0"/>
              <a:t>Simple </a:t>
            </a:r>
            <a:r>
              <a:rPr lang="es-HN" b="1" dirty="0" err="1"/>
              <a:t>Past</a:t>
            </a:r>
            <a:r>
              <a:rPr lang="es-HN" b="1" dirty="0"/>
              <a:t>  +  when  +  </a:t>
            </a:r>
            <a:r>
              <a:rPr lang="es-HN" b="1" dirty="0" err="1"/>
              <a:t>Past</a:t>
            </a:r>
            <a:r>
              <a:rPr lang="es-HN" b="1" dirty="0"/>
              <a:t> Cont.</a:t>
            </a:r>
          </a:p>
          <a:p>
            <a:r>
              <a:rPr lang="es-HN" dirty="0"/>
              <a:t> Florencia </a:t>
            </a:r>
            <a:r>
              <a:rPr lang="es-HN" dirty="0" err="1"/>
              <a:t>saw</a:t>
            </a:r>
            <a:r>
              <a:rPr lang="es-HN" dirty="0"/>
              <a:t> me when I was </a:t>
            </a:r>
            <a:r>
              <a:rPr lang="es-HN" dirty="0" err="1"/>
              <a:t>bothering</a:t>
            </a:r>
            <a:r>
              <a:rPr lang="es-HN" dirty="0"/>
              <a:t> you.</a:t>
            </a:r>
          </a:p>
          <a:p>
            <a:r>
              <a:rPr lang="es-HN" dirty="0"/>
              <a:t> My </a:t>
            </a:r>
            <a:r>
              <a:rPr lang="es-HN" dirty="0" err="1"/>
              <a:t>mother</a:t>
            </a:r>
            <a:r>
              <a:rPr lang="es-HN" dirty="0"/>
              <a:t> </a:t>
            </a:r>
            <a:r>
              <a:rPr lang="es-HN" dirty="0" err="1"/>
              <a:t>called</a:t>
            </a:r>
            <a:r>
              <a:rPr lang="es-HN" dirty="0"/>
              <a:t> me when I was </a:t>
            </a:r>
            <a:r>
              <a:rPr lang="es-HN" dirty="0" err="1"/>
              <a:t>beginning</a:t>
            </a:r>
            <a:r>
              <a:rPr lang="es-HN" dirty="0"/>
              <a:t> to </a:t>
            </a:r>
            <a:r>
              <a:rPr lang="es-HN" dirty="0" err="1"/>
              <a:t>play</a:t>
            </a:r>
            <a:r>
              <a:rPr lang="es-HN" dirty="0"/>
              <a:t> soccer.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08426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>
                <a:solidFill>
                  <a:schemeClr val="tx1"/>
                </a:solidFill>
              </a:rPr>
              <a:t>Yes-No Questions:</a:t>
            </a:r>
            <a:br>
              <a:rPr lang="x-none" b="1" dirty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Was Fernando sleeping when you called him?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Were they traveling while you were studying?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Was Luis eating when he saw the burglar inside his house?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you arrive home while they were having a party?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your mother call you while you were playing videogames?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Was Paola crying when you opened the door?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your brother clean the house while you were preparing breakfast? </a:t>
            </a:r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66023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Were the employees working when Pedro had the accident?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she get angry while you were laughing?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they arrive home while you were watching a movie?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you wake up when Carlos was making that horrible noise?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x-none" dirty="0"/>
              <a:t>Did your brother fe</a:t>
            </a:r>
            <a:r>
              <a:rPr lang="en-US" dirty="0"/>
              <a:t>el</a:t>
            </a:r>
            <a:r>
              <a:rPr lang="x-none" dirty="0"/>
              <a:t> happy when they were giving him the recognition? </a:t>
            </a:r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1931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>
                <a:solidFill>
                  <a:schemeClr val="tx1"/>
                </a:solidFill>
              </a:rPr>
              <a:t>Information Questions:</a:t>
            </a:r>
            <a:br>
              <a:rPr lang="x-none" b="1" dirty="0">
                <a:solidFill>
                  <a:schemeClr val="tx1"/>
                </a:solidFill>
              </a:rPr>
            </a:b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What time were they celebrating Gina´s birthday last Friday?</a:t>
            </a:r>
          </a:p>
          <a:p>
            <a:r>
              <a:rPr lang="x-none" dirty="0"/>
              <a:t>Who was doing the noise when you entered the room?</a:t>
            </a:r>
          </a:p>
          <a:p>
            <a:r>
              <a:rPr lang="x-none" dirty="0"/>
              <a:t> What were they doing while you were doing the report?</a:t>
            </a:r>
          </a:p>
          <a:p>
            <a:r>
              <a:rPr lang="x-none" dirty="0"/>
              <a:t> Where were the players practicing when the lighting struck them?</a:t>
            </a:r>
          </a:p>
          <a:p>
            <a:r>
              <a:rPr lang="x-none" dirty="0"/>
              <a:t>How many cars were they washing yesterday morning?</a:t>
            </a:r>
          </a:p>
          <a:p>
            <a:r>
              <a:rPr lang="x-none" dirty="0"/>
              <a:t>When was she returning from France? </a:t>
            </a:r>
            <a:endParaRPr lang="en-U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24873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 PERFECT TENSE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auto">
              <a:buFont typeface="Arial" pitchFamily="34" charset="0"/>
              <a:buNone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use this tense to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events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earlier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time. This tense can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 fontAlgn="auto">
              <a:buFont typeface="Arial" pitchFamily="34" charset="0"/>
              <a:buNone/>
              <a:defRPr/>
            </a:pP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Participle</a:t>
            </a:r>
            <a:endParaRPr lang="es-E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eaten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my  lunch at 11:00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a.m</a:t>
            </a:r>
            <a:endParaRPr lang="es-E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Carlos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bought his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1996.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time he was 27, 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 times to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8:00 a.m., I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my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my office.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2010 I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bought my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hadn´t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bought my new car </a:t>
            </a:r>
            <a:r>
              <a:rPr lang="es-E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E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18431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u="sng" dirty="0" err="1" smtClean="0"/>
              <a:t>Peter´s</a:t>
            </a:r>
            <a:r>
              <a:rPr lang="es-HN" sz="2400" u="sng" dirty="0" smtClean="0"/>
              <a:t> Schedule:</a:t>
            </a:r>
          </a:p>
          <a:p>
            <a:r>
              <a:rPr lang="es-HN" sz="2400" dirty="0" smtClean="0"/>
              <a:t>at 8:00- </a:t>
            </a:r>
            <a:r>
              <a:rPr lang="es-HN" sz="2400" dirty="0" err="1" smtClean="0"/>
              <a:t>Arrive</a:t>
            </a:r>
            <a:r>
              <a:rPr lang="es-HN" sz="2400" dirty="0" smtClean="0"/>
              <a:t> to his office.</a:t>
            </a:r>
          </a:p>
          <a:p>
            <a:r>
              <a:rPr lang="es-HN" sz="2400" dirty="0" smtClean="0"/>
              <a:t>at 8:20 – </a:t>
            </a:r>
            <a:r>
              <a:rPr lang="es-HN" sz="2400" dirty="0" err="1" smtClean="0"/>
              <a:t>Meet</a:t>
            </a:r>
            <a:r>
              <a:rPr lang="es-HN" sz="2400" dirty="0" smtClean="0"/>
              <a:t> with his </a:t>
            </a:r>
            <a:r>
              <a:rPr lang="es-HN" sz="2400" dirty="0" err="1" smtClean="0"/>
              <a:t>boss</a:t>
            </a:r>
            <a:r>
              <a:rPr lang="es-HN" sz="2400" dirty="0" smtClean="0"/>
              <a:t>.</a:t>
            </a:r>
          </a:p>
          <a:p>
            <a:r>
              <a:rPr lang="es-HN" sz="2400" dirty="0" smtClean="0"/>
              <a:t>At 9:45 – </a:t>
            </a:r>
            <a:r>
              <a:rPr lang="es-HN" sz="2400" dirty="0" err="1" smtClean="0"/>
              <a:t>Call</a:t>
            </a:r>
            <a:r>
              <a:rPr lang="es-HN" sz="2400" dirty="0" smtClean="0"/>
              <a:t> important </a:t>
            </a:r>
            <a:r>
              <a:rPr lang="es-HN" sz="2400" dirty="0" err="1" smtClean="0"/>
              <a:t>clients</a:t>
            </a:r>
            <a:r>
              <a:rPr lang="es-HN" sz="2400" dirty="0" smtClean="0"/>
              <a:t>.</a:t>
            </a:r>
          </a:p>
          <a:p>
            <a:r>
              <a:rPr lang="es-HN" sz="2400" dirty="0" smtClean="0"/>
              <a:t>At 10:30 - Send important </a:t>
            </a:r>
            <a:r>
              <a:rPr lang="es-HN" sz="2400" dirty="0" err="1" smtClean="0"/>
              <a:t>messages</a:t>
            </a:r>
            <a:r>
              <a:rPr lang="es-HN" sz="2400" dirty="0" smtClean="0"/>
              <a:t>.</a:t>
            </a:r>
          </a:p>
          <a:p>
            <a:r>
              <a:rPr lang="es-HN" sz="2400" dirty="0" smtClean="0"/>
              <a:t>At 11:00 – </a:t>
            </a:r>
            <a:r>
              <a:rPr lang="es-HN" sz="2400" dirty="0" err="1" smtClean="0"/>
              <a:t>Visit</a:t>
            </a:r>
            <a:r>
              <a:rPr lang="es-HN" sz="2400" dirty="0" smtClean="0"/>
              <a:t> the </a:t>
            </a:r>
            <a:r>
              <a:rPr lang="es-HN" sz="2400" dirty="0" err="1" smtClean="0"/>
              <a:t>Company´s</a:t>
            </a:r>
            <a:r>
              <a:rPr lang="es-HN" sz="2400" dirty="0" smtClean="0"/>
              <a:t> Factory.</a:t>
            </a:r>
          </a:p>
          <a:p>
            <a:r>
              <a:rPr lang="es-HN" sz="2400" dirty="0" smtClean="0"/>
              <a:t>At 12:00 – Eat lunch with his </a:t>
            </a:r>
            <a:r>
              <a:rPr lang="es-HN" sz="2400" dirty="0" err="1" smtClean="0"/>
              <a:t>wife</a:t>
            </a:r>
            <a:r>
              <a:rPr lang="es-HN" sz="2400" dirty="0" smtClean="0"/>
              <a:t>.</a:t>
            </a:r>
          </a:p>
          <a:p>
            <a:endParaRPr lang="es-HN" sz="2400" dirty="0" smtClean="0"/>
          </a:p>
          <a:p>
            <a:endParaRPr lang="es-HN" sz="2400" dirty="0" smtClean="0"/>
          </a:p>
          <a:p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18214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dirty="0" err="1" smtClean="0"/>
              <a:t>Ranges</a:t>
            </a:r>
            <a:r>
              <a:rPr lang="es-HN" sz="2400" dirty="0" smtClean="0"/>
              <a:t> of time:</a:t>
            </a:r>
          </a:p>
          <a:p>
            <a:r>
              <a:rPr lang="es-HN" sz="2400" dirty="0" smtClean="0"/>
              <a:t>8:10 - Peter </a:t>
            </a:r>
            <a:r>
              <a:rPr lang="es-HN" sz="2400" dirty="0" err="1" smtClean="0"/>
              <a:t>had</a:t>
            </a:r>
            <a:r>
              <a:rPr lang="es-HN" sz="2400" dirty="0" smtClean="0"/>
              <a:t> </a:t>
            </a:r>
            <a:r>
              <a:rPr lang="es-HN" sz="2400" dirty="0" err="1" smtClean="0"/>
              <a:t>already</a:t>
            </a:r>
            <a:r>
              <a:rPr lang="es-HN" sz="2400" dirty="0" smtClean="0"/>
              <a:t> </a:t>
            </a:r>
            <a:r>
              <a:rPr lang="es-HN" sz="2400" dirty="0" err="1" smtClean="0"/>
              <a:t>arrived</a:t>
            </a:r>
            <a:r>
              <a:rPr lang="es-HN" sz="2400" dirty="0" smtClean="0"/>
              <a:t> to his office, </a:t>
            </a:r>
            <a:r>
              <a:rPr lang="es-HN" sz="2400" dirty="0" err="1" smtClean="0"/>
              <a:t>but</a:t>
            </a:r>
            <a:r>
              <a:rPr lang="es-HN" sz="2400" dirty="0" smtClean="0"/>
              <a:t> he </a:t>
            </a:r>
            <a:r>
              <a:rPr lang="es-HN" sz="2400" dirty="0" err="1" smtClean="0"/>
              <a:t>hadn´t</a:t>
            </a:r>
            <a:r>
              <a:rPr lang="es-HN" sz="2400" dirty="0" smtClean="0"/>
              <a:t> </a:t>
            </a:r>
            <a:r>
              <a:rPr lang="es-HN" sz="2400" dirty="0" err="1" smtClean="0"/>
              <a:t>met</a:t>
            </a:r>
            <a:r>
              <a:rPr lang="es-HN" sz="2400" dirty="0" smtClean="0"/>
              <a:t> with his </a:t>
            </a:r>
            <a:r>
              <a:rPr lang="es-HN" sz="2400" dirty="0" err="1" smtClean="0"/>
              <a:t>boss</a:t>
            </a:r>
            <a:r>
              <a:rPr lang="es-HN" sz="2400" dirty="0" smtClean="0"/>
              <a:t> </a:t>
            </a:r>
            <a:r>
              <a:rPr lang="es-HN" sz="2400" dirty="0" err="1" smtClean="0"/>
              <a:t>yet</a:t>
            </a:r>
            <a:r>
              <a:rPr lang="es-HN" sz="2400" dirty="0" smtClean="0"/>
              <a:t>.</a:t>
            </a:r>
          </a:p>
          <a:p>
            <a:r>
              <a:rPr lang="es-HN" sz="2400" dirty="0" smtClean="0"/>
              <a:t>9:00 –</a:t>
            </a:r>
          </a:p>
          <a:p>
            <a:r>
              <a:rPr lang="es-HN" sz="2400" dirty="0" smtClean="0"/>
              <a:t>10:10 – </a:t>
            </a:r>
          </a:p>
          <a:p>
            <a:r>
              <a:rPr lang="es-HN" sz="2400" dirty="0" smtClean="0"/>
              <a:t>10:50 – </a:t>
            </a:r>
          </a:p>
          <a:p>
            <a:r>
              <a:rPr lang="es-HN" sz="2400" dirty="0" smtClean="0"/>
              <a:t>11:40 -  </a:t>
            </a:r>
          </a:p>
          <a:p>
            <a:r>
              <a:rPr lang="es-HN" sz="2400" dirty="0"/>
              <a:t> </a:t>
            </a:r>
            <a:r>
              <a:rPr lang="es-HN" sz="2400" dirty="0" smtClean="0"/>
              <a:t> 1:00 - </a:t>
            </a:r>
          </a:p>
          <a:p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29705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my project, when you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Tela, when the car broke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down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when 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26</a:t>
            </a:r>
            <a:r>
              <a:rPr lang="es-ES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from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Spain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2012.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my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was at the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gotten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married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his car, when I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home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asking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es-E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robbed</a:t>
            </a:r>
            <a:r>
              <a:rPr lang="es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6347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you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graduated</a:t>
            </a:r>
            <a:r>
              <a:rPr lang="es-HN" dirty="0" smtClean="0"/>
              <a:t> from High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the </a:t>
            </a:r>
            <a:r>
              <a:rPr lang="es-HN" dirty="0" err="1" smtClean="0"/>
              <a:t>year</a:t>
            </a:r>
            <a:r>
              <a:rPr lang="es-HN" dirty="0" smtClean="0"/>
              <a:t> 1996?</a:t>
            </a:r>
          </a:p>
          <a:p>
            <a:r>
              <a:rPr lang="es-HN" dirty="0" smtClean="0"/>
              <a:t>Yes, I </a:t>
            </a:r>
            <a:r>
              <a:rPr lang="es-HN" dirty="0" err="1" smtClean="0"/>
              <a:t>had</a:t>
            </a:r>
            <a:r>
              <a:rPr lang="es-HN" dirty="0" smtClean="0"/>
              <a:t> – No. I </a:t>
            </a:r>
            <a:r>
              <a:rPr lang="es-HN" dirty="0" err="1" smtClean="0"/>
              <a:t>hadn´t</a:t>
            </a:r>
            <a:endParaRPr lang="es-HN" dirty="0" smtClean="0"/>
          </a:p>
          <a:p>
            <a:r>
              <a:rPr lang="es-HN" dirty="0" smtClean="0"/>
              <a:t>Yes, I </a:t>
            </a:r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graduated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</a:t>
            </a:r>
          </a:p>
          <a:p>
            <a:r>
              <a:rPr lang="es-HN" dirty="0" smtClean="0"/>
              <a:t>No, I </a:t>
            </a:r>
            <a:r>
              <a:rPr lang="es-HN" dirty="0" err="1" smtClean="0"/>
              <a:t>hadn´t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 smtClean="0"/>
              <a:t> </a:t>
            </a:r>
            <a:r>
              <a:rPr lang="es-HN" dirty="0" err="1" smtClean="0"/>
              <a:t>graduated</a:t>
            </a:r>
            <a:r>
              <a:rPr lang="es-HN" dirty="0" smtClean="0"/>
              <a:t> from High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her </a:t>
            </a:r>
            <a:r>
              <a:rPr lang="es-HN" dirty="0" err="1" smtClean="0"/>
              <a:t>first</a:t>
            </a:r>
            <a:r>
              <a:rPr lang="es-HN" dirty="0" smtClean="0"/>
              <a:t> son when </a:t>
            </a:r>
            <a:r>
              <a:rPr lang="es-HN" dirty="0" err="1" smtClean="0"/>
              <a:t>she</a:t>
            </a:r>
            <a:r>
              <a:rPr lang="es-HN" dirty="0" smtClean="0"/>
              <a:t> was 19 </a:t>
            </a:r>
            <a:r>
              <a:rPr lang="es-HN" dirty="0" err="1" smtClean="0"/>
              <a:t>years</a:t>
            </a:r>
            <a:r>
              <a:rPr lang="es-HN" dirty="0" smtClean="0"/>
              <a:t> </a:t>
            </a:r>
            <a:r>
              <a:rPr lang="es-HN" dirty="0" err="1" smtClean="0"/>
              <a:t>old</a:t>
            </a:r>
            <a:r>
              <a:rPr lang="es-HN" dirty="0" smtClean="0"/>
              <a:t>?</a:t>
            </a:r>
          </a:p>
          <a:p>
            <a:r>
              <a:rPr lang="es-HN" dirty="0" smtClean="0"/>
              <a:t>Yes,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– No,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hadn´t</a:t>
            </a:r>
            <a:endParaRPr lang="es-HN" dirty="0" smtClean="0"/>
          </a:p>
          <a:p>
            <a:r>
              <a:rPr lang="es-HN" dirty="0" smtClean="0"/>
              <a:t>Yes,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her </a:t>
            </a:r>
            <a:r>
              <a:rPr lang="es-HN" dirty="0" err="1" smtClean="0"/>
              <a:t>first</a:t>
            </a:r>
            <a:r>
              <a:rPr lang="es-HN" dirty="0" smtClean="0"/>
              <a:t> son at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age</a:t>
            </a:r>
            <a:r>
              <a:rPr lang="es-HN" dirty="0" smtClean="0"/>
              <a:t>.</a:t>
            </a:r>
          </a:p>
          <a:p>
            <a:r>
              <a:rPr lang="es-HN" dirty="0" smtClean="0"/>
              <a:t>No,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hadn´t</a:t>
            </a:r>
            <a:r>
              <a:rPr lang="es-HN" dirty="0" smtClean="0"/>
              <a:t> </a:t>
            </a:r>
            <a:r>
              <a:rPr lang="es-HN" dirty="0" err="1" smtClean="0"/>
              <a:t>yet</a:t>
            </a:r>
            <a:r>
              <a:rPr lang="es-HN" dirty="0" smtClean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her </a:t>
            </a:r>
            <a:r>
              <a:rPr lang="es-HN" dirty="0" err="1" smtClean="0"/>
              <a:t>first</a:t>
            </a:r>
            <a:r>
              <a:rPr lang="es-HN" dirty="0" smtClean="0"/>
              <a:t> son at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age</a:t>
            </a:r>
            <a:r>
              <a:rPr lang="es-HN" dirty="0" smtClean="0"/>
              <a:t>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3215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Had</a:t>
            </a:r>
            <a:r>
              <a:rPr lang="es-HN" dirty="0" smtClean="0"/>
              <a:t> you </a:t>
            </a:r>
            <a:r>
              <a:rPr lang="es-HN" dirty="0" err="1" smtClean="0"/>
              <a:t>alraedy</a:t>
            </a:r>
            <a:r>
              <a:rPr lang="es-HN" dirty="0" smtClean="0"/>
              <a:t> </a:t>
            </a:r>
            <a:r>
              <a:rPr lang="es-HN" dirty="0" err="1" smtClean="0"/>
              <a:t>eaten</a:t>
            </a:r>
            <a:r>
              <a:rPr lang="es-HN" dirty="0" smtClean="0"/>
              <a:t> your </a:t>
            </a:r>
            <a:r>
              <a:rPr lang="es-HN" dirty="0" err="1" smtClean="0"/>
              <a:t>breakfast</a:t>
            </a:r>
            <a:r>
              <a:rPr lang="es-HN" dirty="0" smtClean="0"/>
              <a:t> </a:t>
            </a:r>
            <a:r>
              <a:rPr lang="es-HN" dirty="0" err="1" smtClean="0"/>
              <a:t>today</a:t>
            </a:r>
            <a:r>
              <a:rPr lang="es-HN" dirty="0" smtClean="0"/>
              <a:t> at 7:00?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the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returned</a:t>
            </a:r>
            <a:r>
              <a:rPr lang="es-HN" dirty="0" smtClean="0"/>
              <a:t> to </a:t>
            </a:r>
            <a:r>
              <a:rPr lang="es-HN" dirty="0" err="1" smtClean="0"/>
              <a:t>Tegus</a:t>
            </a:r>
            <a:r>
              <a:rPr lang="es-HN" dirty="0" smtClean="0"/>
              <a:t>. </a:t>
            </a:r>
            <a:r>
              <a:rPr lang="es-HN" dirty="0" err="1" smtClean="0"/>
              <a:t>yesterday</a:t>
            </a:r>
            <a:r>
              <a:rPr lang="es-HN" dirty="0" smtClean="0"/>
              <a:t> at 9:00 pm.?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bought </a:t>
            </a:r>
            <a:r>
              <a:rPr lang="es-HN" dirty="0" err="1" smtClean="0"/>
              <a:t>their</a:t>
            </a:r>
            <a:r>
              <a:rPr lang="es-HN" dirty="0" smtClean="0"/>
              <a:t> </a:t>
            </a:r>
            <a:r>
              <a:rPr lang="es-HN" dirty="0" err="1" smtClean="0"/>
              <a:t>materials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Tuesday</a:t>
            </a:r>
            <a:r>
              <a:rPr lang="es-HN" dirty="0" smtClean="0"/>
              <a:t>?</a:t>
            </a:r>
          </a:p>
          <a:p>
            <a:r>
              <a:rPr lang="es-HN" dirty="0"/>
              <a:t> </a:t>
            </a:r>
            <a:r>
              <a:rPr lang="es-HN" dirty="0" err="1" smtClean="0"/>
              <a:t>Had</a:t>
            </a:r>
            <a:r>
              <a:rPr lang="es-HN" dirty="0" smtClean="0"/>
              <a:t> the </a:t>
            </a:r>
            <a:r>
              <a:rPr lang="es-HN" dirty="0" err="1" smtClean="0"/>
              <a:t>teacher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left</a:t>
            </a:r>
            <a:r>
              <a:rPr lang="es-HN" dirty="0" smtClean="0"/>
              <a:t> the project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July</a:t>
            </a:r>
            <a:r>
              <a:rPr lang="es-HN" dirty="0" smtClean="0"/>
              <a:t> 27th?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Carlos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paid</a:t>
            </a:r>
            <a:r>
              <a:rPr lang="es-HN" dirty="0" smtClean="0"/>
              <a:t> the </a:t>
            </a:r>
            <a:r>
              <a:rPr lang="es-HN" dirty="0" err="1" smtClean="0"/>
              <a:t>money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last</a:t>
            </a:r>
            <a:r>
              <a:rPr lang="es-HN" dirty="0" smtClean="0"/>
              <a:t> week?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you </a:t>
            </a:r>
            <a:r>
              <a:rPr lang="es-HN" dirty="0" err="1" smtClean="0"/>
              <a:t>finished</a:t>
            </a:r>
            <a:r>
              <a:rPr lang="es-HN" dirty="0" smtClean="0"/>
              <a:t> your </a:t>
            </a:r>
            <a:r>
              <a:rPr lang="es-HN" dirty="0" err="1" smtClean="0"/>
              <a:t>thesis</a:t>
            </a:r>
            <a:r>
              <a:rPr lang="es-HN" dirty="0" smtClean="0"/>
              <a:t> </a:t>
            </a:r>
            <a:r>
              <a:rPr lang="es-HN" dirty="0" err="1" smtClean="0"/>
              <a:t>by</a:t>
            </a:r>
            <a:r>
              <a:rPr lang="es-HN" dirty="0" smtClean="0"/>
              <a:t> June of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the coach </a:t>
            </a:r>
            <a:r>
              <a:rPr lang="es-HN" dirty="0" err="1" smtClean="0"/>
              <a:t>arrived</a:t>
            </a:r>
            <a:r>
              <a:rPr lang="es-HN" dirty="0" smtClean="0"/>
              <a:t> to the training </a:t>
            </a:r>
            <a:r>
              <a:rPr lang="es-HN" dirty="0" err="1" smtClean="0"/>
              <a:t>today</a:t>
            </a:r>
            <a:r>
              <a:rPr lang="es-HN" dirty="0" smtClean="0"/>
              <a:t> at 8:00 am.?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your </a:t>
            </a:r>
            <a:r>
              <a:rPr lang="es-HN" dirty="0" err="1" smtClean="0"/>
              <a:t>parents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returned</a:t>
            </a:r>
            <a:r>
              <a:rPr lang="es-HN" dirty="0" smtClean="0"/>
              <a:t> from </a:t>
            </a:r>
            <a:r>
              <a:rPr lang="es-HN" dirty="0" err="1" smtClean="0"/>
              <a:t>Spain</a:t>
            </a:r>
            <a:r>
              <a:rPr lang="es-HN" dirty="0" smtClean="0"/>
              <a:t> when the </a:t>
            </a:r>
            <a:r>
              <a:rPr lang="es-HN" dirty="0" err="1" smtClean="0"/>
              <a:t>pandemic</a:t>
            </a:r>
            <a:r>
              <a:rPr lang="es-HN" dirty="0" smtClean="0"/>
              <a:t> </a:t>
            </a:r>
            <a:r>
              <a:rPr lang="es-HN" dirty="0" err="1" smtClean="0"/>
              <a:t>began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your </a:t>
            </a:r>
            <a:r>
              <a:rPr lang="es-HN" dirty="0" err="1" smtClean="0"/>
              <a:t>brother</a:t>
            </a:r>
            <a:r>
              <a:rPr lang="es-HN" dirty="0" smtClean="0"/>
              <a:t> </a:t>
            </a:r>
            <a:r>
              <a:rPr lang="es-HN" dirty="0" err="1" smtClean="0"/>
              <a:t>fixed</a:t>
            </a:r>
            <a:r>
              <a:rPr lang="es-HN" dirty="0" smtClean="0"/>
              <a:t> his car when you </a:t>
            </a:r>
            <a:r>
              <a:rPr lang="es-HN" dirty="0" err="1" smtClean="0"/>
              <a:t>called</a:t>
            </a:r>
            <a:r>
              <a:rPr lang="es-HN" dirty="0" smtClean="0"/>
              <a:t> </a:t>
            </a:r>
            <a:r>
              <a:rPr lang="es-HN" dirty="0" err="1" smtClean="0"/>
              <a:t>him</a:t>
            </a:r>
            <a:r>
              <a:rPr lang="es-HN" dirty="0" smtClean="0"/>
              <a:t>?</a:t>
            </a:r>
          </a:p>
          <a:p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3036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Simple Present Tense 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s-ES" dirty="0"/>
              <a:t> We use this tense to </a:t>
            </a:r>
            <a:r>
              <a:rPr lang="es-ES" dirty="0" err="1"/>
              <a:t>talk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our </a:t>
            </a:r>
            <a:r>
              <a:rPr lang="es-ES" dirty="0" err="1"/>
              <a:t>daily</a:t>
            </a:r>
            <a:r>
              <a:rPr lang="es-ES" dirty="0"/>
              <a:t> </a:t>
            </a:r>
            <a:r>
              <a:rPr lang="es-ES" dirty="0" err="1"/>
              <a:t>routines</a:t>
            </a:r>
            <a:r>
              <a:rPr lang="es-ES" dirty="0"/>
              <a:t> and </a:t>
            </a:r>
            <a:r>
              <a:rPr lang="es-ES" dirty="0" err="1"/>
              <a:t>present</a:t>
            </a:r>
            <a:r>
              <a:rPr lang="es-ES" dirty="0"/>
              <a:t> </a:t>
            </a:r>
            <a:r>
              <a:rPr lang="es-ES" dirty="0" err="1"/>
              <a:t>habits</a:t>
            </a:r>
            <a:r>
              <a:rPr lang="es-ES" dirty="0"/>
              <a:t>.</a:t>
            </a:r>
          </a:p>
          <a:p>
            <a:pPr lvl="0">
              <a:lnSpc>
                <a:spcPct val="150000"/>
              </a:lnSpc>
            </a:pPr>
            <a:r>
              <a:rPr lang="es-ES" dirty="0"/>
              <a:t>  </a:t>
            </a:r>
            <a:r>
              <a:rPr lang="es-ES" dirty="0" err="1"/>
              <a:t>Subject</a:t>
            </a:r>
            <a:r>
              <a:rPr lang="es-ES" dirty="0"/>
              <a:t> – Verb </a:t>
            </a:r>
            <a:r>
              <a:rPr lang="es-ES" dirty="0" err="1"/>
              <a:t>Agreement</a:t>
            </a:r>
            <a:r>
              <a:rPr lang="es-ES" dirty="0"/>
              <a:t>: </a:t>
            </a:r>
          </a:p>
          <a:p>
            <a:pPr lvl="0">
              <a:lnSpc>
                <a:spcPct val="150000"/>
              </a:lnSpc>
            </a:pPr>
            <a:r>
              <a:rPr lang="es-ES" dirty="0"/>
              <a:t>- Mario _____________ (Paint-</a:t>
            </a:r>
            <a:r>
              <a:rPr lang="es-ES" dirty="0" err="1"/>
              <a:t>paints</a:t>
            </a:r>
            <a:r>
              <a:rPr lang="es-ES" dirty="0"/>
              <a:t>) his </a:t>
            </a:r>
            <a:r>
              <a:rPr lang="es-ES" dirty="0" err="1"/>
              <a:t>house</a:t>
            </a:r>
            <a:r>
              <a:rPr lang="es-ES" dirty="0"/>
              <a:t> every 3 </a:t>
            </a:r>
            <a:r>
              <a:rPr lang="es-ES" dirty="0" err="1"/>
              <a:t>years</a:t>
            </a:r>
            <a:r>
              <a:rPr lang="es-ES" dirty="0"/>
              <a:t>.</a:t>
            </a:r>
          </a:p>
          <a:p>
            <a:pPr lvl="0">
              <a:lnSpc>
                <a:spcPct val="150000"/>
              </a:lnSpc>
            </a:pPr>
            <a:r>
              <a:rPr lang="es-ES" dirty="0"/>
              <a:t>- Mario and his </a:t>
            </a:r>
            <a:r>
              <a:rPr lang="es-ES" dirty="0" err="1"/>
              <a:t>wife</a:t>
            </a:r>
            <a:r>
              <a:rPr lang="es-ES" dirty="0"/>
              <a:t> ___________(Paint-</a:t>
            </a:r>
            <a:r>
              <a:rPr lang="es-ES" dirty="0" err="1"/>
              <a:t>paints</a:t>
            </a:r>
            <a:r>
              <a:rPr lang="es-ES" dirty="0"/>
              <a:t>)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house</a:t>
            </a:r>
            <a:r>
              <a:rPr lang="es-ES" dirty="0"/>
              <a:t> every     3 </a:t>
            </a:r>
            <a:r>
              <a:rPr lang="es-ES" dirty="0" err="1"/>
              <a:t>years</a:t>
            </a:r>
            <a:r>
              <a:rPr lang="es-ES" dirty="0"/>
              <a:t>.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Carlos plays soccer </a:t>
            </a:r>
            <a:r>
              <a:rPr lang="en-US" u="sng" dirty="0"/>
              <a:t>three times a week</a:t>
            </a:r>
            <a:r>
              <a:rPr lang="en-US" dirty="0"/>
              <a:t>.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Luis never cooks for his family. </a:t>
            </a:r>
            <a:endParaRPr lang="es-ES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128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>
                <a:solidFill>
                  <a:schemeClr val="tx1"/>
                </a:solidFill>
              </a:rPr>
              <a:t>Past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Perfect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Continuous</a:t>
            </a:r>
            <a:endParaRPr lang="es-HN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s-ES" sz="2300" dirty="0">
                <a:latin typeface="Calibri" pitchFamily="34" charset="0"/>
              </a:rPr>
              <a:t>We use the  Past Perfect Continuous  when we are talking about the past and want to talk about actions that were in progress at an earlier time  in the past.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s-ES" sz="2300" dirty="0">
                <a:latin typeface="Calibri" pitchFamily="34" charset="0"/>
              </a:rPr>
              <a:t>                          </a:t>
            </a:r>
            <a:r>
              <a:rPr lang="en-US" altLang="es-ES" sz="2300" dirty="0" smtClean="0">
                <a:latin typeface="Calibri" pitchFamily="34" charset="0"/>
              </a:rPr>
              <a:t>           HAD  </a:t>
            </a:r>
            <a:r>
              <a:rPr lang="en-US" altLang="es-ES" sz="2300" dirty="0">
                <a:latin typeface="Calibri" pitchFamily="34" charset="0"/>
              </a:rPr>
              <a:t>+ BEEN + PRESENT </a:t>
            </a:r>
            <a:r>
              <a:rPr lang="en-US" altLang="es-ES" sz="2300" dirty="0" smtClean="0">
                <a:latin typeface="Calibri" pitchFamily="34" charset="0"/>
              </a:rPr>
              <a:t>PARTICIPLE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s-ES" sz="2100" dirty="0">
              <a:latin typeface="Calibri" pitchFamily="34" charset="0"/>
            </a:endParaRP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Before noon, we had already been decorating the room. </a:t>
            </a: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 By the year 2001, my uncle had already been constructing wooden beach </a:t>
            </a:r>
            <a:r>
              <a:rPr lang="en-US" altLang="es-ES" sz="2100" dirty="0" smtClean="0">
                <a:latin typeface="Calibri" pitchFamily="34" charset="0"/>
              </a:rPr>
              <a:t>houses for 3 years.</a:t>
            </a:r>
            <a:endParaRPr lang="en-US" altLang="es-ES" sz="2100" dirty="0">
              <a:latin typeface="Calibri" pitchFamily="34" charset="0"/>
            </a:endParaRP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 When Pablo was 12, he hadn`t yet been practicing soccer. He began </a:t>
            </a:r>
            <a:r>
              <a:rPr lang="en-US" altLang="es-ES" sz="2600" dirty="0" smtClean="0">
                <a:latin typeface="Calibri" pitchFamily="34" charset="0"/>
              </a:rPr>
              <a:t>when</a:t>
            </a:r>
            <a:r>
              <a:rPr lang="en-US" altLang="es-ES" sz="2100" dirty="0" smtClean="0">
                <a:latin typeface="Calibri" pitchFamily="34" charset="0"/>
              </a:rPr>
              <a:t>  </a:t>
            </a:r>
            <a:r>
              <a:rPr lang="en-US" altLang="es-ES" sz="2100" dirty="0">
                <a:latin typeface="Calibri" pitchFamily="34" charset="0"/>
              </a:rPr>
              <a:t>he was 13 years old.</a:t>
            </a: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By 1996, we had already been exporting mangoes to the united </a:t>
            </a:r>
            <a:r>
              <a:rPr lang="en-US" altLang="es-ES" sz="2100" dirty="0" smtClean="0">
                <a:latin typeface="Calibri" pitchFamily="34" charset="0"/>
              </a:rPr>
              <a:t>states</a:t>
            </a:r>
            <a:r>
              <a:rPr lang="en-US" altLang="es-ES" sz="2100" dirty="0">
                <a:latin typeface="Calibri" pitchFamily="34" charset="0"/>
              </a:rPr>
              <a:t> </a:t>
            </a:r>
            <a:r>
              <a:rPr lang="en-US" altLang="es-ES" sz="2100" dirty="0" smtClean="0">
                <a:latin typeface="Calibri" pitchFamily="34" charset="0"/>
              </a:rPr>
              <a:t>since 1991.</a:t>
            </a: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 </a:t>
            </a:r>
            <a:r>
              <a:rPr lang="en-US" altLang="es-ES" sz="2100" dirty="0" smtClean="0">
                <a:latin typeface="Calibri" pitchFamily="34" charset="0"/>
              </a:rPr>
              <a:t>Gina had been crying for half an hour when her father arrived home.</a:t>
            </a: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 It was 11:00 a.m., and </a:t>
            </a:r>
            <a:r>
              <a:rPr lang="en-US" altLang="es-ES" sz="2100" dirty="0" err="1">
                <a:latin typeface="Calibri" pitchFamily="34" charset="0"/>
              </a:rPr>
              <a:t>Pablito</a:t>
            </a:r>
            <a:r>
              <a:rPr lang="en-US" altLang="es-ES" sz="2100" dirty="0">
                <a:latin typeface="Calibri" pitchFamily="34" charset="0"/>
              </a:rPr>
              <a:t> had been crying since 8:oo a.m.</a:t>
            </a:r>
          </a:p>
          <a:p>
            <a:pPr marL="0" indent="0">
              <a:defRPr/>
            </a:pPr>
            <a:r>
              <a:rPr lang="en-US" altLang="es-ES" sz="2100" dirty="0">
                <a:latin typeface="Calibri" pitchFamily="34" charset="0"/>
              </a:rPr>
              <a:t> At 6:00 p.m. the police had been searching for the thieves for more than 2 hours.</a:t>
            </a:r>
            <a:endParaRPr lang="es-ES" altLang="es-ES" sz="2100" dirty="0">
              <a:latin typeface="Calibri" pitchFamily="34" charset="0"/>
            </a:endParaRPr>
          </a:p>
          <a:p>
            <a:pPr marL="0" indent="0">
              <a:defRPr/>
            </a:pPr>
            <a:endParaRPr lang="en-US" altLang="es-ES" sz="210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s-ES" dirty="0" smtClean="0">
                <a:latin typeface="Calibri" pitchFamily="34" charset="0"/>
              </a:rPr>
              <a:t>  </a:t>
            </a:r>
            <a:endParaRPr lang="en-US" altLang="es-ES" dirty="0">
              <a:latin typeface="Calibri" pitchFamily="34" charset="0"/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7653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defRPr/>
            </a:pPr>
            <a:r>
              <a:rPr lang="en-US" altLang="es-ES" dirty="0">
                <a:latin typeface="Calibri" pitchFamily="34" charset="0"/>
              </a:rPr>
              <a:t>Michael hadn`t been studying ,when his mother arrived. He had been playing video games all morning.</a:t>
            </a:r>
          </a:p>
          <a:p>
            <a:pPr marL="0" indent="0">
              <a:lnSpc>
                <a:spcPct val="150000"/>
              </a:lnSpc>
              <a:defRPr/>
            </a:pPr>
            <a:r>
              <a:rPr lang="en-US" altLang="es-ES" dirty="0">
                <a:latin typeface="Calibri" pitchFamily="34" charset="0"/>
              </a:rPr>
              <a:t> Luis had been looking  for his wallet </a:t>
            </a:r>
            <a:r>
              <a:rPr lang="en-US" altLang="es-ES" dirty="0" smtClean="0">
                <a:latin typeface="Calibri" pitchFamily="34" charset="0"/>
              </a:rPr>
              <a:t>for 2 days, when </a:t>
            </a:r>
            <a:r>
              <a:rPr lang="en-US" altLang="es-ES" dirty="0">
                <a:latin typeface="Calibri" pitchFamily="34" charset="0"/>
              </a:rPr>
              <a:t>Carlos found it under the sofa.   </a:t>
            </a:r>
          </a:p>
          <a:p>
            <a:pPr marL="0" indent="0">
              <a:lnSpc>
                <a:spcPct val="150000"/>
              </a:lnSpc>
              <a:defRPr/>
            </a:pPr>
            <a:r>
              <a:rPr lang="en-US" altLang="es-ES" dirty="0">
                <a:latin typeface="Calibri" pitchFamily="34" charset="0"/>
              </a:rPr>
              <a:t> The students had been cheating on the </a:t>
            </a:r>
            <a:r>
              <a:rPr lang="en-US" altLang="es-ES" dirty="0" smtClean="0">
                <a:latin typeface="Calibri" pitchFamily="34" charset="0"/>
              </a:rPr>
              <a:t>exam since it began,  </a:t>
            </a:r>
            <a:r>
              <a:rPr lang="en-US" altLang="es-ES" dirty="0">
                <a:latin typeface="Calibri" pitchFamily="34" charset="0"/>
              </a:rPr>
              <a:t>when the teacher saw them and took </a:t>
            </a:r>
            <a:r>
              <a:rPr lang="en-US" altLang="es-ES" dirty="0" smtClean="0">
                <a:latin typeface="Calibri" pitchFamily="34" charset="0"/>
              </a:rPr>
              <a:t>it away.</a:t>
            </a:r>
            <a:endParaRPr lang="en-US" altLang="es-ES" dirty="0">
              <a:latin typeface="Calibri" pitchFamily="34" charset="0"/>
            </a:endParaRPr>
          </a:p>
          <a:p>
            <a:pPr marL="0" indent="0">
              <a:lnSpc>
                <a:spcPct val="150000"/>
              </a:lnSpc>
              <a:defRPr/>
            </a:pPr>
            <a:r>
              <a:rPr lang="en-US" altLang="es-ES" dirty="0">
                <a:latin typeface="Calibri" pitchFamily="34" charset="0"/>
              </a:rPr>
              <a:t> We had been eating  the cookies </a:t>
            </a:r>
            <a:r>
              <a:rPr lang="en-US" altLang="es-ES" dirty="0" smtClean="0">
                <a:latin typeface="Calibri" pitchFamily="34" charset="0"/>
              </a:rPr>
              <a:t>from </a:t>
            </a:r>
            <a:r>
              <a:rPr lang="en-US" altLang="es-ES" dirty="0">
                <a:latin typeface="Calibri" pitchFamily="34" charset="0"/>
              </a:rPr>
              <a:t>the </a:t>
            </a:r>
            <a:r>
              <a:rPr lang="en-US" altLang="es-ES" dirty="0" smtClean="0">
                <a:latin typeface="Calibri" pitchFamily="34" charset="0"/>
              </a:rPr>
              <a:t>jar all morning, </a:t>
            </a:r>
            <a:r>
              <a:rPr lang="en-US" altLang="es-ES" dirty="0">
                <a:latin typeface="Calibri" pitchFamily="34" charset="0"/>
              </a:rPr>
              <a:t>when my mother discovered us</a:t>
            </a:r>
            <a:r>
              <a:rPr lang="en-US" altLang="es-ES" dirty="0" smtClean="0">
                <a:latin typeface="Calibri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defRPr/>
            </a:pPr>
            <a:r>
              <a:rPr lang="en-US" altLang="es-ES" dirty="0" smtClean="0">
                <a:latin typeface="Calibri" pitchFamily="34" charset="0"/>
              </a:rPr>
              <a:t>At 11:00 am. yesterday,  Luisa had been decorating  the room for more than 2 hours.</a:t>
            </a:r>
            <a:endParaRPr lang="en-US" altLang="es-ES" dirty="0">
              <a:latin typeface="Calibri" pitchFamily="34" charset="0"/>
            </a:endParaRP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3066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Yes/No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Had</a:t>
            </a:r>
            <a:r>
              <a:rPr lang="es-HN" dirty="0" smtClean="0"/>
              <a:t> Luis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the project when his </a:t>
            </a:r>
            <a:r>
              <a:rPr lang="es-HN" dirty="0" err="1" smtClean="0"/>
              <a:t>boss</a:t>
            </a:r>
            <a:r>
              <a:rPr lang="es-HN" dirty="0" smtClean="0"/>
              <a:t> </a:t>
            </a:r>
            <a:r>
              <a:rPr lang="es-HN" dirty="0" err="1" smtClean="0"/>
              <a:t>called</a:t>
            </a:r>
            <a:r>
              <a:rPr lang="es-HN" dirty="0" smtClean="0"/>
              <a:t> </a:t>
            </a:r>
            <a:r>
              <a:rPr lang="es-HN" dirty="0" err="1" smtClean="0"/>
              <a:t>him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you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studying</a:t>
            </a:r>
            <a:r>
              <a:rPr lang="es-HN" dirty="0" smtClean="0"/>
              <a:t> when your </a:t>
            </a:r>
            <a:r>
              <a:rPr lang="es-HN" dirty="0" err="1" smtClean="0"/>
              <a:t>mother</a:t>
            </a:r>
            <a:r>
              <a:rPr lang="es-HN" dirty="0" smtClean="0"/>
              <a:t> </a:t>
            </a:r>
            <a:r>
              <a:rPr lang="es-HN" dirty="0" err="1" smtClean="0"/>
              <a:t>arrived</a:t>
            </a:r>
            <a:r>
              <a:rPr lang="es-HN" dirty="0" smtClean="0"/>
              <a:t> home?</a:t>
            </a:r>
          </a:p>
          <a:p>
            <a:r>
              <a:rPr lang="es-HN" dirty="0" err="1" smtClean="0"/>
              <a:t>By</a:t>
            </a:r>
            <a:r>
              <a:rPr lang="es-HN" dirty="0" smtClean="0"/>
              <a:t> </a:t>
            </a:r>
            <a:r>
              <a:rPr lang="es-HN" dirty="0" err="1" smtClean="0"/>
              <a:t>April</a:t>
            </a:r>
            <a:r>
              <a:rPr lang="es-HN" dirty="0" smtClean="0"/>
              <a:t>, </a:t>
            </a:r>
            <a:r>
              <a:rPr lang="es-HN" dirty="0" err="1" smtClean="0"/>
              <a:t>had</a:t>
            </a:r>
            <a:r>
              <a:rPr lang="es-HN" dirty="0" smtClean="0"/>
              <a:t> your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winning</a:t>
            </a:r>
            <a:r>
              <a:rPr lang="es-HN" dirty="0" smtClean="0"/>
              <a:t> </a:t>
            </a:r>
            <a:r>
              <a:rPr lang="es-HN" dirty="0" err="1" smtClean="0"/>
              <a:t>most</a:t>
            </a:r>
            <a:r>
              <a:rPr lang="es-HN" dirty="0" smtClean="0"/>
              <a:t> of the </a:t>
            </a:r>
            <a:r>
              <a:rPr lang="es-HN" dirty="0" err="1" smtClean="0"/>
              <a:t>matches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bothering</a:t>
            </a:r>
            <a:r>
              <a:rPr lang="es-HN" dirty="0" smtClean="0"/>
              <a:t> you </a:t>
            </a:r>
            <a:r>
              <a:rPr lang="es-HN" dirty="0" err="1" smtClean="0"/>
              <a:t>since</a:t>
            </a:r>
            <a:r>
              <a:rPr lang="es-HN" dirty="0" smtClean="0"/>
              <a:t> the </a:t>
            </a:r>
            <a:r>
              <a:rPr lang="es-HN" dirty="0" err="1" smtClean="0"/>
              <a:t>classes</a:t>
            </a:r>
            <a:r>
              <a:rPr lang="es-HN" dirty="0" smtClean="0"/>
              <a:t> </a:t>
            </a:r>
            <a:r>
              <a:rPr lang="es-HN" dirty="0" err="1" smtClean="0"/>
              <a:t>began</a:t>
            </a:r>
            <a:r>
              <a:rPr lang="es-HN" dirty="0" smtClean="0"/>
              <a:t>?</a:t>
            </a:r>
          </a:p>
          <a:p>
            <a:r>
              <a:rPr lang="es-HN" dirty="0" smtClean="0"/>
              <a:t>At 3:00 PM. </a:t>
            </a:r>
            <a:r>
              <a:rPr lang="es-HN" dirty="0" err="1" smtClean="0"/>
              <a:t>Yesterday</a:t>
            </a:r>
            <a:r>
              <a:rPr lang="es-HN" dirty="0" smtClean="0"/>
              <a:t>, </a:t>
            </a:r>
            <a:r>
              <a:rPr lang="es-HN" dirty="0" err="1" smtClean="0"/>
              <a:t>had</a:t>
            </a:r>
            <a:r>
              <a:rPr lang="es-HN" dirty="0" smtClean="0"/>
              <a:t> you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stydying</a:t>
            </a:r>
            <a:r>
              <a:rPr lang="es-HN" dirty="0" smtClean="0"/>
              <a:t> for more tan 5 </a:t>
            </a:r>
            <a:r>
              <a:rPr lang="es-HN" dirty="0" err="1" smtClean="0"/>
              <a:t>hours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stealing</a:t>
            </a:r>
            <a:r>
              <a:rPr lang="es-HN" dirty="0" smtClean="0"/>
              <a:t> the </a:t>
            </a:r>
            <a:r>
              <a:rPr lang="es-HN" dirty="0" err="1" smtClean="0"/>
              <a:t>money</a:t>
            </a:r>
            <a:r>
              <a:rPr lang="es-HN" dirty="0" smtClean="0"/>
              <a:t> when the manager </a:t>
            </a:r>
            <a:r>
              <a:rPr lang="es-HN" dirty="0" err="1" smtClean="0"/>
              <a:t>arrived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the </a:t>
            </a:r>
            <a:r>
              <a:rPr lang="es-HN" dirty="0" err="1" smtClean="0"/>
              <a:t>man</a:t>
            </a:r>
            <a:r>
              <a:rPr lang="es-HN" dirty="0" smtClean="0"/>
              <a:t>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watching</a:t>
            </a:r>
            <a:r>
              <a:rPr lang="es-HN" dirty="0" smtClean="0"/>
              <a:t> the lady for </a:t>
            </a:r>
            <a:r>
              <a:rPr lang="es-HN" dirty="0" err="1" smtClean="0"/>
              <a:t>hours</a:t>
            </a:r>
            <a:r>
              <a:rPr lang="es-HN" dirty="0" smtClean="0"/>
              <a:t>?</a:t>
            </a:r>
          </a:p>
          <a:p>
            <a:r>
              <a:rPr lang="es-HN" dirty="0" err="1" smtClean="0"/>
              <a:t>Had</a:t>
            </a:r>
            <a:r>
              <a:rPr lang="es-HN" dirty="0" smtClean="0"/>
              <a:t> Paola </a:t>
            </a:r>
            <a:r>
              <a:rPr lang="es-HN" dirty="0" err="1" smtClean="0"/>
              <a:t>been</a:t>
            </a:r>
            <a:r>
              <a:rPr lang="es-HN" dirty="0" smtClean="0"/>
              <a:t> </a:t>
            </a:r>
            <a:r>
              <a:rPr lang="es-HN" dirty="0" err="1" smtClean="0"/>
              <a:t>helping</a:t>
            </a:r>
            <a:r>
              <a:rPr lang="es-HN" dirty="0" smtClean="0"/>
              <a:t> you for </a:t>
            </a:r>
            <a:r>
              <a:rPr lang="es-HN" dirty="0" err="1" smtClean="0"/>
              <a:t>hours</a:t>
            </a:r>
            <a:r>
              <a:rPr lang="es-HN" dirty="0" smtClean="0"/>
              <a:t> at 2:00 pm. </a:t>
            </a:r>
            <a:r>
              <a:rPr lang="es-HN" dirty="0" err="1" smtClean="0"/>
              <a:t>today</a:t>
            </a:r>
            <a:r>
              <a:rPr lang="es-HN" dirty="0" smtClean="0"/>
              <a:t>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0400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Fernando  studies only </a:t>
            </a:r>
            <a:r>
              <a:rPr lang="en-US" u="sng" dirty="0"/>
              <a:t>on weekdays</a:t>
            </a:r>
            <a:r>
              <a:rPr lang="en-US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Carmen doesn’t help her mother </a:t>
            </a:r>
            <a:r>
              <a:rPr lang="en-US" u="sng" dirty="0"/>
              <a:t>every day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engineers don’t work </a:t>
            </a:r>
            <a:r>
              <a:rPr lang="en-US" u="sng" dirty="0"/>
              <a:t>on Sundays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Mary doesn’t have to study </a:t>
            </a:r>
            <a:r>
              <a:rPr lang="en-US" u="sng" dirty="0"/>
              <a:t>today.</a:t>
            </a:r>
          </a:p>
          <a:p>
            <a:endParaRPr lang="es-HN" dirty="0"/>
          </a:p>
          <a:p>
            <a:r>
              <a:rPr lang="es-HN" dirty="0" err="1"/>
              <a:t>Frequency</a:t>
            </a:r>
            <a:r>
              <a:rPr lang="es-HN" dirty="0"/>
              <a:t> </a:t>
            </a:r>
            <a:r>
              <a:rPr lang="es-HN" dirty="0" err="1"/>
              <a:t>Adverbs</a:t>
            </a:r>
            <a:r>
              <a:rPr lang="es-HN" dirty="0"/>
              <a:t>:</a:t>
            </a:r>
          </a:p>
          <a:p>
            <a:r>
              <a:rPr lang="es-HN" dirty="0"/>
              <a:t>Positive: </a:t>
            </a:r>
            <a:r>
              <a:rPr lang="es-HN" dirty="0" err="1"/>
              <a:t>Always</a:t>
            </a:r>
            <a:r>
              <a:rPr lang="es-HN" dirty="0"/>
              <a:t> (100% </a:t>
            </a:r>
            <a:r>
              <a:rPr lang="es-HN" dirty="0" err="1"/>
              <a:t>frequency</a:t>
            </a:r>
            <a:r>
              <a:rPr lang="es-HN" dirty="0"/>
              <a:t>), </a:t>
            </a:r>
            <a:r>
              <a:rPr lang="es-HN" dirty="0" err="1"/>
              <a:t>almost</a:t>
            </a:r>
            <a:r>
              <a:rPr lang="es-HN" dirty="0"/>
              <a:t> </a:t>
            </a:r>
            <a:r>
              <a:rPr lang="es-HN" dirty="0" err="1"/>
              <a:t>always</a:t>
            </a:r>
            <a:r>
              <a:rPr lang="es-HN" dirty="0"/>
              <a:t>, </a:t>
            </a:r>
            <a:r>
              <a:rPr lang="es-HN" dirty="0" err="1"/>
              <a:t>usually</a:t>
            </a:r>
            <a:r>
              <a:rPr lang="es-HN" dirty="0"/>
              <a:t>, </a:t>
            </a:r>
            <a:r>
              <a:rPr lang="es-HN" dirty="0" err="1"/>
              <a:t>often</a:t>
            </a:r>
            <a:r>
              <a:rPr lang="es-HN" dirty="0"/>
              <a:t>, </a:t>
            </a:r>
            <a:r>
              <a:rPr lang="es-HN" dirty="0" err="1"/>
              <a:t>sometimes</a:t>
            </a:r>
            <a:r>
              <a:rPr lang="es-HN" dirty="0"/>
              <a:t>.</a:t>
            </a:r>
          </a:p>
          <a:p>
            <a:r>
              <a:rPr lang="es-HN" dirty="0" err="1"/>
              <a:t>Negative</a:t>
            </a:r>
            <a:r>
              <a:rPr lang="es-HN" dirty="0"/>
              <a:t>: </a:t>
            </a:r>
            <a:r>
              <a:rPr lang="es-HN" dirty="0" err="1"/>
              <a:t>Seldom</a:t>
            </a:r>
            <a:r>
              <a:rPr lang="es-HN" dirty="0"/>
              <a:t>, </a:t>
            </a:r>
            <a:r>
              <a:rPr lang="es-HN" dirty="0" err="1"/>
              <a:t>rarely</a:t>
            </a:r>
            <a:r>
              <a:rPr lang="es-HN" dirty="0"/>
              <a:t>, </a:t>
            </a:r>
            <a:r>
              <a:rPr lang="es-HN" dirty="0" err="1"/>
              <a:t>almost</a:t>
            </a:r>
            <a:r>
              <a:rPr lang="es-HN" dirty="0"/>
              <a:t> </a:t>
            </a:r>
            <a:r>
              <a:rPr lang="es-HN" dirty="0" err="1"/>
              <a:t>never</a:t>
            </a:r>
            <a:r>
              <a:rPr lang="es-HN" dirty="0"/>
              <a:t>/</a:t>
            </a:r>
            <a:r>
              <a:rPr lang="es-HN" dirty="0" err="1"/>
              <a:t>hardly</a:t>
            </a:r>
            <a:r>
              <a:rPr lang="es-HN" dirty="0"/>
              <a:t> </a:t>
            </a:r>
            <a:r>
              <a:rPr lang="es-HN" dirty="0" err="1"/>
              <a:t>ever</a:t>
            </a:r>
            <a:r>
              <a:rPr lang="es-HN" dirty="0"/>
              <a:t>, </a:t>
            </a:r>
            <a:r>
              <a:rPr lang="es-HN" dirty="0" err="1"/>
              <a:t>never</a:t>
            </a:r>
            <a:r>
              <a:rPr lang="es-HN" dirty="0"/>
              <a:t> (0% </a:t>
            </a:r>
            <a:r>
              <a:rPr lang="es-HN" dirty="0" err="1"/>
              <a:t>frequency</a:t>
            </a:r>
            <a:r>
              <a:rPr lang="es-HN" dirty="0"/>
              <a:t>).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7569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>
                <a:solidFill>
                  <a:schemeClr val="tx1"/>
                </a:solidFill>
              </a:rPr>
              <a:t>Location</a:t>
            </a:r>
            <a:r>
              <a:rPr lang="es-HN" b="1" dirty="0">
                <a:solidFill>
                  <a:schemeClr val="tx1"/>
                </a:solidFill>
              </a:rPr>
              <a:t> of </a:t>
            </a:r>
            <a:r>
              <a:rPr lang="es-HN" b="1" dirty="0" err="1">
                <a:solidFill>
                  <a:schemeClr val="tx1"/>
                </a:solidFill>
              </a:rPr>
              <a:t>Frequency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Adverbs</a:t>
            </a:r>
            <a:r>
              <a:rPr lang="es-HN" b="1" dirty="0">
                <a:solidFill>
                  <a:schemeClr val="tx1"/>
                </a:solidFill>
              </a:rPr>
              <a:t> and </a:t>
            </a:r>
            <a:r>
              <a:rPr lang="es-HN" b="1" dirty="0" err="1">
                <a:solidFill>
                  <a:schemeClr val="tx1"/>
                </a:solidFill>
              </a:rPr>
              <a:t>their</a:t>
            </a:r>
            <a:r>
              <a:rPr lang="es-HN" b="1" dirty="0">
                <a:solidFill>
                  <a:schemeClr val="tx1"/>
                </a:solidFill>
              </a:rPr>
              <a:t> uses.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/>
              <a:t>Action</a:t>
            </a:r>
            <a:r>
              <a:rPr lang="es-HN" dirty="0"/>
              <a:t> </a:t>
            </a:r>
            <a:r>
              <a:rPr lang="es-HN" dirty="0" err="1"/>
              <a:t>verbs</a:t>
            </a:r>
            <a:r>
              <a:rPr lang="es-HN" dirty="0"/>
              <a:t>: </a:t>
            </a:r>
          </a:p>
          <a:p>
            <a:r>
              <a:rPr lang="es-HN" dirty="0"/>
              <a:t>I </a:t>
            </a:r>
            <a:r>
              <a:rPr lang="es-HN" u="sng" dirty="0" err="1"/>
              <a:t>always</a:t>
            </a:r>
            <a:r>
              <a:rPr lang="es-HN" u="sng" dirty="0"/>
              <a:t> do </a:t>
            </a:r>
            <a:r>
              <a:rPr lang="es-HN" dirty="0" err="1"/>
              <a:t>exercise</a:t>
            </a:r>
            <a:r>
              <a:rPr lang="es-HN" dirty="0"/>
              <a:t> in the </a:t>
            </a:r>
            <a:r>
              <a:rPr lang="es-HN" dirty="0" err="1"/>
              <a:t>morning</a:t>
            </a:r>
            <a:r>
              <a:rPr lang="es-HN" dirty="0"/>
              <a:t>.</a:t>
            </a:r>
          </a:p>
          <a:p>
            <a:r>
              <a:rPr lang="es-HN" dirty="0"/>
              <a:t>We </a:t>
            </a:r>
            <a:r>
              <a:rPr lang="es-HN" u="sng" dirty="0" err="1"/>
              <a:t>usually</a:t>
            </a:r>
            <a:r>
              <a:rPr lang="es-HN" u="sng" dirty="0"/>
              <a:t> </a:t>
            </a:r>
            <a:r>
              <a:rPr lang="es-HN" u="sng" dirty="0" err="1"/>
              <a:t>go</a:t>
            </a:r>
            <a:r>
              <a:rPr lang="es-HN" u="sng" dirty="0"/>
              <a:t> </a:t>
            </a:r>
            <a:r>
              <a:rPr lang="es-HN" dirty="0"/>
              <a:t>to the </a:t>
            </a:r>
            <a:r>
              <a:rPr lang="es-HN" dirty="0" err="1"/>
              <a:t>gym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</a:t>
            </a:r>
            <a:r>
              <a:rPr lang="es-HN" dirty="0" err="1"/>
              <a:t>Saturday</a:t>
            </a:r>
            <a:r>
              <a:rPr lang="es-HN" dirty="0"/>
              <a:t> </a:t>
            </a:r>
            <a:r>
              <a:rPr lang="es-HN" dirty="0" err="1"/>
              <a:t>mornings</a:t>
            </a:r>
            <a:r>
              <a:rPr lang="es-HN" dirty="0"/>
              <a:t>.</a:t>
            </a:r>
          </a:p>
          <a:p>
            <a:r>
              <a:rPr lang="es-HN" dirty="0"/>
              <a:t>Marco </a:t>
            </a:r>
            <a:r>
              <a:rPr lang="es-HN" u="sng" dirty="0" err="1"/>
              <a:t>never</a:t>
            </a:r>
            <a:r>
              <a:rPr lang="es-HN" u="sng" dirty="0"/>
              <a:t> </a:t>
            </a:r>
            <a:r>
              <a:rPr lang="es-HN" u="sng" dirty="0" err="1"/>
              <a:t>watches</a:t>
            </a:r>
            <a:r>
              <a:rPr lang="es-HN" dirty="0"/>
              <a:t> </a:t>
            </a:r>
            <a:r>
              <a:rPr lang="es-HN" dirty="0" err="1"/>
              <a:t>soap</a:t>
            </a:r>
            <a:r>
              <a:rPr lang="es-HN" dirty="0"/>
              <a:t> operas.</a:t>
            </a:r>
          </a:p>
          <a:p>
            <a:r>
              <a:rPr lang="es-HN" dirty="0"/>
              <a:t> </a:t>
            </a:r>
            <a:r>
              <a:rPr lang="es-HN" dirty="0" err="1"/>
              <a:t>Kris</a:t>
            </a:r>
            <a:r>
              <a:rPr lang="es-HN" dirty="0"/>
              <a:t> </a:t>
            </a:r>
            <a:r>
              <a:rPr lang="es-HN" u="sng" dirty="0" err="1"/>
              <a:t>rarely</a:t>
            </a:r>
            <a:r>
              <a:rPr lang="es-HN" u="sng" dirty="0"/>
              <a:t> </a:t>
            </a:r>
            <a:r>
              <a:rPr lang="es-HN" u="sng" dirty="0" err="1"/>
              <a:t>goes</a:t>
            </a:r>
            <a:r>
              <a:rPr lang="es-HN" u="sng" dirty="0"/>
              <a:t> </a:t>
            </a:r>
            <a:r>
              <a:rPr lang="es-HN" dirty="0"/>
              <a:t>to </a:t>
            </a:r>
            <a:r>
              <a:rPr lang="es-HN" dirty="0" err="1"/>
              <a:t>church</a:t>
            </a:r>
            <a:r>
              <a:rPr lang="es-HN" dirty="0"/>
              <a:t> </a:t>
            </a:r>
            <a:r>
              <a:rPr lang="es-HN" dirty="0" err="1"/>
              <a:t>on</a:t>
            </a:r>
            <a:r>
              <a:rPr lang="es-HN" dirty="0"/>
              <a:t> </a:t>
            </a:r>
            <a:r>
              <a:rPr lang="es-HN" dirty="0" err="1"/>
              <a:t>Saturday</a:t>
            </a:r>
            <a:r>
              <a:rPr lang="es-HN" dirty="0"/>
              <a:t>.</a:t>
            </a:r>
          </a:p>
          <a:p>
            <a:endParaRPr lang="es-HN" dirty="0"/>
          </a:p>
          <a:p>
            <a:r>
              <a:rPr lang="es-HN" dirty="0" err="1"/>
              <a:t>Negative</a:t>
            </a:r>
            <a:r>
              <a:rPr lang="es-HN" dirty="0"/>
              <a:t> </a:t>
            </a:r>
            <a:r>
              <a:rPr lang="es-HN" dirty="0" err="1"/>
              <a:t>auxiliary</a:t>
            </a:r>
            <a:r>
              <a:rPr lang="es-HN" dirty="0"/>
              <a:t> </a:t>
            </a:r>
            <a:r>
              <a:rPr lang="es-HN" dirty="0" err="1"/>
              <a:t>verbs</a:t>
            </a:r>
            <a:r>
              <a:rPr lang="es-HN" dirty="0"/>
              <a:t>: (We </a:t>
            </a:r>
            <a:r>
              <a:rPr lang="es-HN" dirty="0" err="1"/>
              <a:t>only</a:t>
            </a:r>
            <a:r>
              <a:rPr lang="es-HN" dirty="0"/>
              <a:t> use the positive </a:t>
            </a:r>
            <a:r>
              <a:rPr lang="es-HN" dirty="0" err="1"/>
              <a:t>adverbs</a:t>
            </a:r>
            <a:r>
              <a:rPr lang="es-HN" dirty="0"/>
              <a:t>)</a:t>
            </a:r>
          </a:p>
          <a:p>
            <a:r>
              <a:rPr lang="es-HN" dirty="0"/>
              <a:t> </a:t>
            </a:r>
            <a:r>
              <a:rPr lang="es-HN" dirty="0" err="1"/>
              <a:t>She</a:t>
            </a:r>
            <a:r>
              <a:rPr lang="es-HN" dirty="0"/>
              <a:t> </a:t>
            </a:r>
            <a:r>
              <a:rPr lang="es-HN" dirty="0" err="1"/>
              <a:t>doesn´t</a:t>
            </a:r>
            <a:r>
              <a:rPr lang="es-HN" dirty="0"/>
              <a:t> </a:t>
            </a:r>
            <a:r>
              <a:rPr lang="es-HN" dirty="0" err="1"/>
              <a:t>always</a:t>
            </a:r>
            <a:r>
              <a:rPr lang="es-HN" dirty="0"/>
              <a:t> </a:t>
            </a:r>
            <a:r>
              <a:rPr lang="es-HN" dirty="0" err="1"/>
              <a:t>cook</a:t>
            </a:r>
            <a:r>
              <a:rPr lang="es-HN" dirty="0"/>
              <a:t> for her </a:t>
            </a:r>
            <a:r>
              <a:rPr lang="es-HN" dirty="0" err="1"/>
              <a:t>family</a:t>
            </a:r>
            <a:r>
              <a:rPr lang="es-HN" dirty="0"/>
              <a:t>. (</a:t>
            </a:r>
            <a:r>
              <a:rPr lang="es-HN" dirty="0" err="1"/>
              <a:t>She</a:t>
            </a:r>
            <a:r>
              <a:rPr lang="es-HN" dirty="0"/>
              <a:t> </a:t>
            </a:r>
            <a:r>
              <a:rPr lang="es-HN" dirty="0" err="1"/>
              <a:t>never</a:t>
            </a:r>
            <a:r>
              <a:rPr lang="es-HN" dirty="0"/>
              <a:t> </a:t>
            </a:r>
            <a:r>
              <a:rPr lang="es-HN" dirty="0" err="1"/>
              <a:t>cooks</a:t>
            </a:r>
            <a:r>
              <a:rPr lang="es-HN" dirty="0"/>
              <a:t> for her </a:t>
            </a:r>
            <a:r>
              <a:rPr lang="es-HN" dirty="0" err="1"/>
              <a:t>family</a:t>
            </a:r>
            <a:r>
              <a:rPr lang="es-HN" dirty="0"/>
              <a:t>.)</a:t>
            </a:r>
          </a:p>
          <a:p>
            <a:r>
              <a:rPr lang="es-HN" dirty="0"/>
              <a:t> We </a:t>
            </a:r>
            <a:r>
              <a:rPr lang="es-HN" dirty="0" err="1"/>
              <a:t>can´t</a:t>
            </a:r>
            <a:r>
              <a:rPr lang="es-HN" dirty="0"/>
              <a:t> </a:t>
            </a:r>
            <a:r>
              <a:rPr lang="es-HN" dirty="0" err="1"/>
              <a:t>almost</a:t>
            </a:r>
            <a:r>
              <a:rPr lang="es-HN" dirty="0"/>
              <a:t> </a:t>
            </a:r>
            <a:r>
              <a:rPr lang="es-HN" dirty="0" err="1"/>
              <a:t>always</a:t>
            </a:r>
            <a:r>
              <a:rPr lang="es-HN" dirty="0"/>
              <a:t> </a:t>
            </a:r>
            <a:r>
              <a:rPr lang="es-HN" dirty="0" err="1"/>
              <a:t>go</a:t>
            </a:r>
            <a:r>
              <a:rPr lang="es-HN" dirty="0"/>
              <a:t> to the </a:t>
            </a:r>
            <a:r>
              <a:rPr lang="es-HN" dirty="0" err="1"/>
              <a:t>stadium</a:t>
            </a:r>
            <a:r>
              <a:rPr lang="es-HN" dirty="0"/>
              <a:t> with you. (We can </a:t>
            </a:r>
            <a:r>
              <a:rPr lang="es-HN" dirty="0" err="1"/>
              <a:t>almost</a:t>
            </a:r>
            <a:r>
              <a:rPr lang="es-HN" dirty="0"/>
              <a:t> </a:t>
            </a:r>
            <a:r>
              <a:rPr lang="es-HN" dirty="0" err="1"/>
              <a:t>never</a:t>
            </a:r>
            <a:r>
              <a:rPr lang="es-HN" dirty="0"/>
              <a:t> </a:t>
            </a:r>
            <a:r>
              <a:rPr lang="es-HN" dirty="0" err="1"/>
              <a:t>go</a:t>
            </a:r>
            <a:r>
              <a:rPr lang="es-HN" dirty="0"/>
              <a:t> to the </a:t>
            </a:r>
            <a:r>
              <a:rPr lang="es-HN" dirty="0" err="1"/>
              <a:t>stadium</a:t>
            </a:r>
            <a:r>
              <a:rPr lang="es-HN" dirty="0"/>
              <a:t> with you.)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65825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/>
              <a:t> Carmen  (</a:t>
            </a:r>
            <a:r>
              <a:rPr lang="es-HN" dirty="0" err="1"/>
              <a:t>usually</a:t>
            </a:r>
            <a:r>
              <a:rPr lang="es-HN" dirty="0"/>
              <a:t>) </a:t>
            </a:r>
            <a:r>
              <a:rPr lang="es-HN" dirty="0" err="1"/>
              <a:t>doesn´t</a:t>
            </a:r>
            <a:r>
              <a:rPr lang="es-HN" dirty="0"/>
              <a:t> (</a:t>
            </a:r>
            <a:r>
              <a:rPr lang="es-HN" dirty="0" err="1"/>
              <a:t>usually</a:t>
            </a:r>
            <a:r>
              <a:rPr lang="es-HN" dirty="0"/>
              <a:t>) </a:t>
            </a:r>
            <a:r>
              <a:rPr lang="es-HN" dirty="0" err="1"/>
              <a:t>play</a:t>
            </a:r>
            <a:r>
              <a:rPr lang="es-HN" dirty="0"/>
              <a:t> with </a:t>
            </a:r>
            <a:r>
              <a:rPr lang="es-HN" dirty="0" err="1"/>
              <a:t>us</a:t>
            </a:r>
            <a:r>
              <a:rPr lang="es-HN" dirty="0"/>
              <a:t>. (Carmen </a:t>
            </a:r>
            <a:r>
              <a:rPr lang="es-HN" dirty="0" err="1"/>
              <a:t>rarely</a:t>
            </a:r>
            <a:r>
              <a:rPr lang="es-HN" dirty="0"/>
              <a:t> </a:t>
            </a:r>
            <a:r>
              <a:rPr lang="es-HN" dirty="0" err="1"/>
              <a:t>palys</a:t>
            </a:r>
            <a:r>
              <a:rPr lang="es-HN" dirty="0"/>
              <a:t> with </a:t>
            </a:r>
            <a:r>
              <a:rPr lang="es-HN" dirty="0" err="1"/>
              <a:t>us</a:t>
            </a:r>
            <a:r>
              <a:rPr lang="es-HN" dirty="0"/>
              <a:t>.</a:t>
            </a:r>
          </a:p>
          <a:p>
            <a:r>
              <a:rPr lang="es-HN" dirty="0"/>
              <a:t> He (</a:t>
            </a:r>
            <a:r>
              <a:rPr lang="es-HN" dirty="0" err="1"/>
              <a:t>often</a:t>
            </a:r>
            <a:r>
              <a:rPr lang="es-HN" dirty="0"/>
              <a:t>) </a:t>
            </a:r>
            <a:r>
              <a:rPr lang="es-HN" dirty="0" err="1"/>
              <a:t>didn´t</a:t>
            </a:r>
            <a:r>
              <a:rPr lang="es-HN" dirty="0"/>
              <a:t> (</a:t>
            </a:r>
            <a:r>
              <a:rPr lang="es-HN" dirty="0" err="1"/>
              <a:t>often</a:t>
            </a:r>
            <a:r>
              <a:rPr lang="es-HN" dirty="0"/>
              <a:t>) study for his </a:t>
            </a:r>
            <a:r>
              <a:rPr lang="es-HN" dirty="0" err="1"/>
              <a:t>partial</a:t>
            </a:r>
            <a:r>
              <a:rPr lang="es-HN" dirty="0"/>
              <a:t> </a:t>
            </a:r>
            <a:r>
              <a:rPr lang="es-HN" dirty="0" err="1"/>
              <a:t>exams</a:t>
            </a:r>
            <a:r>
              <a:rPr lang="es-HN" dirty="0"/>
              <a:t>. (He </a:t>
            </a:r>
            <a:r>
              <a:rPr lang="es-HN" dirty="0" err="1"/>
              <a:t>seldom</a:t>
            </a:r>
            <a:r>
              <a:rPr lang="es-HN" dirty="0"/>
              <a:t> studied for his </a:t>
            </a:r>
            <a:r>
              <a:rPr lang="es-HN" dirty="0" err="1"/>
              <a:t>partial</a:t>
            </a:r>
            <a:r>
              <a:rPr lang="es-HN" dirty="0"/>
              <a:t> </a:t>
            </a:r>
            <a:r>
              <a:rPr lang="es-HN" dirty="0" err="1"/>
              <a:t>exams</a:t>
            </a:r>
            <a:r>
              <a:rPr lang="es-HN" dirty="0"/>
              <a:t>.)</a:t>
            </a:r>
          </a:p>
          <a:p>
            <a:endParaRPr lang="es-HN" dirty="0"/>
          </a:p>
          <a:p>
            <a:r>
              <a:rPr lang="es-HN" dirty="0"/>
              <a:t>We </a:t>
            </a:r>
            <a:r>
              <a:rPr lang="es-HN" dirty="0" err="1"/>
              <a:t>don´t</a:t>
            </a:r>
            <a:r>
              <a:rPr lang="es-HN" dirty="0"/>
              <a:t> </a:t>
            </a:r>
            <a:r>
              <a:rPr lang="es-HN" dirty="0" err="1"/>
              <a:t>always</a:t>
            </a:r>
            <a:r>
              <a:rPr lang="es-HN" dirty="0"/>
              <a:t> </a:t>
            </a:r>
            <a:r>
              <a:rPr lang="es-HN" dirty="0" err="1"/>
              <a:t>help</a:t>
            </a:r>
            <a:r>
              <a:rPr lang="es-HN" dirty="0"/>
              <a:t> them.</a:t>
            </a:r>
          </a:p>
          <a:p>
            <a:r>
              <a:rPr lang="es-HN" dirty="0"/>
              <a:t> My </a:t>
            </a:r>
            <a:r>
              <a:rPr lang="es-HN" dirty="0" err="1"/>
              <a:t>brother</a:t>
            </a:r>
            <a:r>
              <a:rPr lang="es-HN" dirty="0"/>
              <a:t> </a:t>
            </a:r>
            <a:r>
              <a:rPr lang="es-HN" dirty="0" err="1"/>
              <a:t>doesn´t</a:t>
            </a:r>
            <a:r>
              <a:rPr lang="es-HN" dirty="0"/>
              <a:t> </a:t>
            </a:r>
            <a:r>
              <a:rPr lang="es-HN" dirty="0" err="1"/>
              <a:t>usually</a:t>
            </a:r>
            <a:r>
              <a:rPr lang="es-HN" dirty="0"/>
              <a:t> </a:t>
            </a:r>
            <a:r>
              <a:rPr lang="es-HN" dirty="0" err="1"/>
              <a:t>commute</a:t>
            </a:r>
            <a:r>
              <a:rPr lang="es-HN" dirty="0"/>
              <a:t> in his car every </a:t>
            </a:r>
            <a:r>
              <a:rPr lang="es-HN" dirty="0" err="1"/>
              <a:t>day</a:t>
            </a:r>
            <a:r>
              <a:rPr lang="es-HN" dirty="0"/>
              <a:t>.</a:t>
            </a:r>
          </a:p>
          <a:p>
            <a:r>
              <a:rPr lang="es-HN" dirty="0"/>
              <a:t> </a:t>
            </a:r>
            <a:r>
              <a:rPr lang="es-HN" dirty="0" err="1"/>
              <a:t>I´m</a:t>
            </a:r>
            <a:r>
              <a:rPr lang="es-HN" dirty="0"/>
              <a:t> </a:t>
            </a:r>
            <a:r>
              <a:rPr lang="es-HN" dirty="0" err="1"/>
              <a:t>sure</a:t>
            </a:r>
            <a:r>
              <a:rPr lang="es-HN" dirty="0"/>
              <a:t> </a:t>
            </a:r>
            <a:r>
              <a:rPr lang="es-HN" dirty="0" err="1"/>
              <a:t>that</a:t>
            </a:r>
            <a:r>
              <a:rPr lang="es-HN" dirty="0"/>
              <a:t> he </a:t>
            </a:r>
            <a:r>
              <a:rPr lang="es-HN" dirty="0" err="1"/>
              <a:t>often</a:t>
            </a:r>
            <a:r>
              <a:rPr lang="es-HN" dirty="0"/>
              <a:t> </a:t>
            </a:r>
            <a:r>
              <a:rPr lang="es-HN" dirty="0" err="1"/>
              <a:t>won´t</a:t>
            </a:r>
            <a:r>
              <a:rPr lang="es-HN" dirty="0"/>
              <a:t> have </a:t>
            </a:r>
            <a:r>
              <a:rPr lang="es-HN" dirty="0" err="1"/>
              <a:t>problems</a:t>
            </a:r>
            <a:r>
              <a:rPr lang="es-HN" dirty="0"/>
              <a:t> with his </a:t>
            </a:r>
            <a:r>
              <a:rPr lang="es-HN" dirty="0" err="1"/>
              <a:t>boss</a:t>
            </a:r>
            <a:r>
              <a:rPr lang="es-HN" dirty="0"/>
              <a:t>.</a:t>
            </a:r>
          </a:p>
          <a:p>
            <a:r>
              <a:rPr lang="es-HN" dirty="0"/>
              <a:t> We </a:t>
            </a:r>
            <a:r>
              <a:rPr lang="es-HN" dirty="0" err="1"/>
              <a:t>shouldn´t</a:t>
            </a:r>
            <a:r>
              <a:rPr lang="es-HN" dirty="0"/>
              <a:t> </a:t>
            </a:r>
            <a:r>
              <a:rPr lang="es-HN" dirty="0" err="1"/>
              <a:t>usually</a:t>
            </a:r>
            <a:r>
              <a:rPr lang="es-HN" dirty="0"/>
              <a:t> use this </a:t>
            </a:r>
            <a:r>
              <a:rPr lang="es-HN" dirty="0" err="1"/>
              <a:t>type</a:t>
            </a:r>
            <a:r>
              <a:rPr lang="es-HN" dirty="0"/>
              <a:t> of material.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4821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Verb to be: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He is usually at home at 6:00 in the evening.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We are always on time to class.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I am often late to the lab.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She is sometimes mad with me.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We aren´t always late to our job. (We are never late to our jobs.)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Marco (usually) isn´t (usually) in the cafeteria during the break. (Marco is rarely in the cafeteria during the break.)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Her father isn´t almost always happy. (Her father is almost  never happy.)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 They (often) aren´t (often)  ready in the morning. (They are seldom ready in the morning.</a:t>
            </a:r>
          </a:p>
          <a:p>
            <a:endParaRPr lang="es-ES" sz="2000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990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501</TotalTime>
  <Words>3708</Words>
  <Application>Microsoft Office PowerPoint</Application>
  <PresentationFormat>Panorámica</PresentationFormat>
  <Paragraphs>404</Paragraphs>
  <Slides>52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7" baseType="lpstr">
      <vt:lpstr>Arial</vt:lpstr>
      <vt:lpstr>Calibri</vt:lpstr>
      <vt:lpstr>Trebuchet MS</vt:lpstr>
      <vt:lpstr>Wingdings 3</vt:lpstr>
      <vt:lpstr>Faceta</vt:lpstr>
      <vt:lpstr>Simple Present Tense </vt:lpstr>
      <vt:lpstr>Presentación de PowerPoint</vt:lpstr>
      <vt:lpstr>Presentación de PowerPoint</vt:lpstr>
      <vt:lpstr>Presentación de PowerPoint</vt:lpstr>
      <vt:lpstr>Simple Present Tense </vt:lpstr>
      <vt:lpstr>Presentación de PowerPoint</vt:lpstr>
      <vt:lpstr>Location of Frequency Adverbs and their uses.</vt:lpstr>
      <vt:lpstr>Presentación de PowerPoint</vt:lpstr>
      <vt:lpstr>Presentación de PowerPoint</vt:lpstr>
      <vt:lpstr>Presentación de PowerPoint</vt:lpstr>
      <vt:lpstr>Yes/No - Questions</vt:lpstr>
      <vt:lpstr>Presentación de PowerPoint</vt:lpstr>
      <vt:lpstr>Presentación de PowerPoint</vt:lpstr>
      <vt:lpstr>Information Questions Simple Present</vt:lpstr>
      <vt:lpstr>Presentación de PowerPoint</vt:lpstr>
      <vt:lpstr>Present Continuous Tense</vt:lpstr>
      <vt:lpstr>Presentación de PowerPoint</vt:lpstr>
      <vt:lpstr>Presentación de PowerPoint</vt:lpstr>
      <vt:lpstr>Yes/No Questions-Present Continuous Tense.</vt:lpstr>
      <vt:lpstr>Presentación de PowerPoint</vt:lpstr>
      <vt:lpstr>Information Questions-Present Continuous Tense</vt:lpstr>
      <vt:lpstr>Presentación de PowerPoint</vt:lpstr>
      <vt:lpstr>PRESENT PERFECT TENSE</vt:lpstr>
      <vt:lpstr>Presentación de PowerPoint</vt:lpstr>
      <vt:lpstr>Presentación de PowerPoint</vt:lpstr>
      <vt:lpstr>Presentación de PowerPoint</vt:lpstr>
      <vt:lpstr>Presentación de PowerPoint</vt:lpstr>
      <vt:lpstr>Yes/No questions: </vt:lpstr>
      <vt:lpstr>Presentación de PowerPoint</vt:lpstr>
      <vt:lpstr>Presentación de PowerPoint</vt:lpstr>
      <vt:lpstr>Presentación de PowerPoint</vt:lpstr>
      <vt:lpstr>Simple Past Tense</vt:lpstr>
      <vt:lpstr>Yes/No Questions: </vt:lpstr>
      <vt:lpstr>Information Questions/Simple Past</vt:lpstr>
      <vt:lpstr>PAST CONTINUOUS TENSE</vt:lpstr>
      <vt:lpstr>Presentación de PowerPoint</vt:lpstr>
      <vt:lpstr>The uses of While  </vt:lpstr>
      <vt:lpstr>Presentación de PowerPoint</vt:lpstr>
      <vt:lpstr>Uses of When</vt:lpstr>
      <vt:lpstr>Presentación de PowerPoint</vt:lpstr>
      <vt:lpstr>Yes-No Questions: </vt:lpstr>
      <vt:lpstr>Presentación de PowerPoint</vt:lpstr>
      <vt:lpstr>Information Questions: </vt:lpstr>
      <vt:lpstr>PAST PERFECT TENSE</vt:lpstr>
      <vt:lpstr>Presentación de PowerPoint</vt:lpstr>
      <vt:lpstr>Presentación de PowerPoint</vt:lpstr>
      <vt:lpstr>Presentación de PowerPoint</vt:lpstr>
      <vt:lpstr>Yes/No questions</vt:lpstr>
      <vt:lpstr>Presentación de PowerPoint</vt:lpstr>
      <vt:lpstr>Past Perfect Continuous</vt:lpstr>
      <vt:lpstr>Presentación de PowerPoint</vt:lpstr>
      <vt:lpstr>Yes/No Questions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 Tense</dc:title>
  <dc:creator>Mama y Papa</dc:creator>
  <cp:lastModifiedBy>Mama y Papa</cp:lastModifiedBy>
  <cp:revision>60</cp:revision>
  <dcterms:created xsi:type="dcterms:W3CDTF">2020-07-29T16:23:00Z</dcterms:created>
  <dcterms:modified xsi:type="dcterms:W3CDTF">2020-07-30T00:44:01Z</dcterms:modified>
</cp:coreProperties>
</file>