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6" r:id="rId17"/>
    <p:sldId id="277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D96C2-C06E-4618-9CA8-EB62E40A7691}" type="datetimeFigureOut">
              <a:rPr lang="en-US" smtClean="0"/>
              <a:t>9/12/2019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A56C4-49DA-4147-B050-287D92498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3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A56C4-49DA-4147-B050-287D92498C4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97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7A86A3-C583-4F16-BDB1-BB5E75749259}" type="datetimeFigureOut">
              <a:rPr lang="es-ES" smtClean="0"/>
              <a:t>12/09/2019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We can use will to talk about general truths and regular actions and habits in the present.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algn="l"/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 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Crops won’t grow without water.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A car won’t move without any fuel.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An erupting volcano will throw rocks and hot lava.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All living things will die without any 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 water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On Sunday morning 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 we will </a:t>
            </a: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always go out to eat breakfast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7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GET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568952" cy="3816424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We won’t get used to our new system if we don’t study it.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haven’t gotten used to this country. I miss Honduras.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has gotten used to working on weekends.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Peter gets used to new things very quickly.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I’m sure Hector will get used to working with his new boss.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954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   BE ABLE TO + BASE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I  am able to buy the tickets in less than 10 minutes.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They were able to fly to New York during the storm.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She is able to cook three dishes at the same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I was able to avoid the red car. I almost had an accident.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My brother has been able to travel to Europe twice.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I’m not able to drive a truck. I can only drive normal vehicles.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Luis wasn’t able to arrive early. He had car problems.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They weren’t able to return yesterday due to the snow storm.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He’s able to speak Spanish, Japanese, French, and English.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Cesar wasn’t able to buy </a:t>
            </a:r>
            <a:r>
              <a:rPr lang="en-US" sz="2400" dirty="0" err="1" smtClean="0"/>
              <a:t>Fifa</a:t>
            </a:r>
            <a:r>
              <a:rPr lang="en-US" sz="2400" smtClean="0"/>
              <a:t> </a:t>
            </a:r>
            <a:r>
              <a:rPr lang="en-US" sz="2400" smtClean="0"/>
              <a:t>19</a:t>
            </a:r>
            <a:r>
              <a:rPr lang="en-US" sz="2400" smtClean="0"/>
              <a:t>. </a:t>
            </a:r>
            <a:r>
              <a:rPr lang="en-US" sz="2400" dirty="0" smtClean="0"/>
              <a:t>The store had sold the last game in the morning.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662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MANAGE + INFINITIVE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She managed to buy her flight tickets at a very low price.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man managed to control the motorcycle without causing an accident.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Luis didn’t manage to register in that university.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little baby managed to walk some steps by his own.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They  will manage to finish the bridge before due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My father managed to pass through the muddy road with his pick-up.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Carlos always manages to buy cheap products at the market.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Until </a:t>
            </a:r>
            <a:r>
              <a:rPr lang="en-US" dirty="0"/>
              <a:t>now, we've </a:t>
            </a:r>
            <a:r>
              <a:rPr lang="en-US" b="1" dirty="0"/>
              <a:t>managed</a:t>
            </a:r>
            <a:r>
              <a:rPr lang="en-US" dirty="0"/>
              <a:t> to maintain our total privacy.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73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COULD + BASE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We could go to the movies before eating.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Three years ago, I could buy a new house. Now, I can’t.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Two years ago I couldn’t swim. Now, I can.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Peter could buy this car instead of that old piece of junk.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It’s a pity that they couldn’t go with us.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We could eat pizza while watching the game.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Thank God they could return safely from Afghanistan.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Carlos couldn’t buy Marine Soup, so he brought Chinese food.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The players couldn’t train today due to the bad weather.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49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SUCCEED IN + PRESENT PARTICIPLE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They succeeded in making this wonderful product.</a:t>
            </a:r>
          </a:p>
          <a:p>
            <a:r>
              <a:rPr lang="en-US" dirty="0" smtClean="0"/>
              <a:t>She will succeed in graduating from her master’s.</a:t>
            </a:r>
          </a:p>
          <a:p>
            <a:r>
              <a:rPr lang="en-US" dirty="0" smtClean="0"/>
              <a:t>The police succeeded in capturing those drug dealers.</a:t>
            </a:r>
          </a:p>
          <a:p>
            <a:r>
              <a:rPr lang="en-US" dirty="0" smtClean="0"/>
              <a:t>We won’t succeed in finishing this project if we don’t work every day.</a:t>
            </a:r>
          </a:p>
          <a:p>
            <a:r>
              <a:rPr lang="en-US" dirty="0" smtClean="0"/>
              <a:t>Carlos will succeed in establishing his own company with all that money to invest.</a:t>
            </a:r>
          </a:p>
          <a:p>
            <a:r>
              <a:rPr lang="en-US" dirty="0" smtClean="0"/>
              <a:t>He always succeeds in solving problems efficiently.</a:t>
            </a:r>
          </a:p>
          <a:p>
            <a:r>
              <a:rPr lang="en-US" dirty="0" smtClean="0"/>
              <a:t>Marco succeeded in repairing his father’s car due to the classes he has received at the university.</a:t>
            </a:r>
          </a:p>
          <a:p>
            <a:r>
              <a:rPr lang="en-US" dirty="0" smtClean="0"/>
              <a:t> We won’t succeed in answering this exam if we do not concentrate.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8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SUPPOSED TO + BASEFORM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You are supposed to buy all the ingredients to prepare the pizza.</a:t>
            </a:r>
          </a:p>
          <a:p>
            <a:r>
              <a:rPr lang="en-US" dirty="0" smtClean="0"/>
              <a:t>She was supposed to bring the money today, but she had an emergency at home.</a:t>
            </a:r>
          </a:p>
          <a:p>
            <a:r>
              <a:rPr lang="en-US" dirty="0" smtClean="0"/>
              <a:t>Carlos and Luis aren’t supposed to be here.</a:t>
            </a:r>
          </a:p>
          <a:p>
            <a:r>
              <a:rPr lang="en-US" dirty="0" smtClean="0"/>
              <a:t>Mario was supposed to watch over his little brother, but he neglected.</a:t>
            </a:r>
          </a:p>
          <a:p>
            <a:r>
              <a:rPr lang="en-US" dirty="0" smtClean="0"/>
              <a:t>My sister isn’t supposed to go to the university today. She’s going out with her boyfriend.</a:t>
            </a:r>
          </a:p>
          <a:p>
            <a:r>
              <a:rPr lang="en-US" dirty="0" smtClean="0"/>
              <a:t>Carol is supposed to explain all the topics to them.</a:t>
            </a:r>
          </a:p>
          <a:p>
            <a:r>
              <a:rPr lang="en-US" dirty="0" smtClean="0"/>
              <a:t>We were supposed to work last Sunday morning, but we didn’t do it.</a:t>
            </a:r>
          </a:p>
          <a:p>
            <a:r>
              <a:rPr lang="en-US" dirty="0" smtClean="0"/>
              <a:t>I am not supposed to be here. My mother will punish me if she finds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79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Future in the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We use was/were </a:t>
            </a:r>
            <a:r>
              <a:rPr lang="en-US" smtClean="0"/>
              <a:t>going to </a:t>
            </a:r>
            <a:r>
              <a:rPr lang="en-US" dirty="0" smtClean="0"/>
              <a:t>talk about an intention which may or may not have been fulfilled, or a plan or arrangement which changed.</a:t>
            </a:r>
          </a:p>
          <a:p>
            <a:r>
              <a:rPr lang="en-US" dirty="0" smtClean="0"/>
              <a:t>I was going to call you , but I got too busy.</a:t>
            </a:r>
          </a:p>
          <a:p>
            <a:r>
              <a:rPr lang="en-US" dirty="0" smtClean="0"/>
              <a:t>We were going to meet at 2:00, but she came late.</a:t>
            </a:r>
          </a:p>
          <a:p>
            <a:r>
              <a:rPr lang="en-US" dirty="0" smtClean="0"/>
              <a:t>We were going to travel to </a:t>
            </a:r>
            <a:r>
              <a:rPr lang="en-US" dirty="0" err="1" smtClean="0"/>
              <a:t>Tela</a:t>
            </a:r>
            <a:r>
              <a:rPr lang="en-US" dirty="0" smtClean="0"/>
              <a:t>, but due to the rain we didn’t comply with our plan.</a:t>
            </a:r>
          </a:p>
          <a:p>
            <a:r>
              <a:rPr lang="en-US" dirty="0" smtClean="0"/>
              <a:t>She was going to help us, but Oscar got on a fight with her.</a:t>
            </a:r>
          </a:p>
          <a:p>
            <a:r>
              <a:rPr lang="en-US" dirty="0" smtClean="0"/>
              <a:t>The policemen were going to capture the thief, but he jumped from the bridge into the river and he disappeared.</a:t>
            </a:r>
          </a:p>
          <a:p>
            <a:r>
              <a:rPr lang="en-US" dirty="0" smtClean="0"/>
              <a:t>We weren’t going to do something bad to you. We were only going to scare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2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 about to + </a:t>
            </a:r>
            <a:r>
              <a:rPr lang="en-US" dirty="0" err="1" smtClean="0"/>
              <a:t>Baseform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use it to say that we were very close to doing something, but were prevented at the last moment.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were about to leave our house, when the phone rang.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 man was about to kill the lady, when the police entered the house.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She was about to do business with them, when she discovered that they were delinquents.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He was about to arrive to Tegucigalpa, when his car broke down.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8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FOCUSING ADVERBS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 Only, just, and even always come directly before the word they are emphasizing.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Only Dave knows how hard they worked yesterday.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mtClean="0"/>
              <a:t>We only saw birds </a:t>
            </a:r>
            <a:r>
              <a:rPr lang="en-US" dirty="0" smtClean="0"/>
              <a:t>and monkeys at the zoo.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Only my cousin survived in the accident.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 spoke only with Charles and Robert at the party.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Just Carlos has a car in the group.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worked just with Susan and Mary. The rest didn’t come.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Just Cesar knew how to repair the computer.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Just the chicken and the rice were really delicious.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87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FOCUSING ADVERBS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lot of people don’t even have any savings.</a:t>
            </a:r>
          </a:p>
          <a:p>
            <a:r>
              <a:rPr lang="en-US" dirty="0" smtClean="0"/>
              <a:t>He can’t even change a tire from his car.</a:t>
            </a:r>
          </a:p>
          <a:p>
            <a:r>
              <a:rPr lang="en-US" dirty="0" smtClean="0"/>
              <a:t>Even Carlos is going on the trip, and he doesn’t have much money.</a:t>
            </a:r>
          </a:p>
          <a:p>
            <a:r>
              <a:rPr lang="en-US" dirty="0" smtClean="0"/>
              <a:t>Even the roses look nice, and it hasn’t rained for some considerable time.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21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In the week we’ll eat healthy food, but on the weekend we’ll eat fast food and desserts.</a:t>
            </a: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tx1">
                    <a:lumMod val="95000"/>
                  </a:schemeClr>
                </a:solidFill>
              </a:rPr>
              <a:t>On a Saturday afternoon, I’ll always play soccer with my co-workers</a:t>
            </a:r>
            <a:r>
              <a:rPr lang="en-US" sz="2400" b="1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n-US" sz="2400" b="1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 smtClean="0"/>
              <a:t>He </a:t>
            </a:r>
            <a:r>
              <a:rPr lang="en-US" sz="2400" b="1" dirty="0"/>
              <a:t>will usually go out on Saturdays, but he’ll stay at home on a Sunday.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After class, I’ll usually go home and take a nice nap.</a:t>
            </a:r>
            <a:endParaRPr lang="es-ES" sz="24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invest in that company too.</a:t>
            </a:r>
          </a:p>
          <a:p>
            <a:r>
              <a:rPr lang="en-US" dirty="0" smtClean="0"/>
              <a:t>Fernando likes her cake too.</a:t>
            </a:r>
          </a:p>
          <a:p>
            <a:r>
              <a:rPr lang="en-US" dirty="0" smtClean="0"/>
              <a:t>Peter makes a lot of noise too.</a:t>
            </a:r>
          </a:p>
          <a:p>
            <a:r>
              <a:rPr lang="en-US" dirty="0" smtClean="0"/>
              <a:t>We are traveling to Canada too.</a:t>
            </a:r>
          </a:p>
          <a:p>
            <a:r>
              <a:rPr lang="en-US" dirty="0" smtClean="0"/>
              <a:t>We bought a new iPad as well.</a:t>
            </a:r>
          </a:p>
          <a:p>
            <a:r>
              <a:rPr lang="en-US" dirty="0" smtClean="0"/>
              <a:t>I brought my bike as well.</a:t>
            </a:r>
          </a:p>
          <a:p>
            <a:r>
              <a:rPr lang="en-US" dirty="0" smtClean="0"/>
              <a:t>She traveled last year to Miami as well.</a:t>
            </a:r>
          </a:p>
          <a:p>
            <a:r>
              <a:rPr lang="en-US" dirty="0" smtClean="0"/>
              <a:t>We will eat pizza as 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46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u="sng" dirty="0" smtClean="0"/>
              <a:t>Also + sentence </a:t>
            </a:r>
          </a:p>
          <a:p>
            <a:r>
              <a:rPr lang="en-US" dirty="0" smtClean="0"/>
              <a:t>Also, she runs an important company in New York.</a:t>
            </a:r>
          </a:p>
          <a:p>
            <a:r>
              <a:rPr lang="en-US" dirty="0" smtClean="0"/>
              <a:t>Also, he has two cars and a motorcycle.</a:t>
            </a:r>
          </a:p>
          <a:p>
            <a:r>
              <a:rPr lang="en-US" dirty="0" smtClean="0"/>
              <a:t>Also, we’ll travel to </a:t>
            </a:r>
            <a:r>
              <a:rPr lang="en-US" dirty="0" err="1" smtClean="0"/>
              <a:t>Tela</a:t>
            </a:r>
            <a:r>
              <a:rPr lang="en-US" dirty="0" smtClean="0"/>
              <a:t> in July.</a:t>
            </a:r>
          </a:p>
          <a:p>
            <a:pPr marL="0" indent="0">
              <a:buNone/>
            </a:pPr>
            <a:r>
              <a:rPr lang="en-US" b="1" u="sng" dirty="0"/>
              <a:t> </a:t>
            </a:r>
            <a:r>
              <a:rPr lang="en-US" b="1" u="sng" dirty="0" smtClean="0"/>
              <a:t>  Also + main verb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Most people also want to plan for their future.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Many students also want to participate in the seminar.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 lot of cars are also revised by the police.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6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Be  +  also: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He’s good at tennis. He is also a great soccer player.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We are also in Mauricio’s team.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He is also a clever guy.</a:t>
            </a:r>
          </a:p>
          <a:p>
            <a:pPr marL="0" indent="0">
              <a:buNone/>
            </a:pPr>
            <a:r>
              <a:rPr lang="en-US" dirty="0" smtClean="0"/>
              <a:t> Be + also + main verb (</a:t>
            </a:r>
            <a:r>
              <a:rPr lang="en-US" smtClean="0"/>
              <a:t>Present Participle):</a:t>
            </a: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They are also going to the game.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Mary is also participating in the contest.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My  car is also being repaired by his mechanic.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33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In spoken English we can also use will to criticize or express disapproval of regular habits.</a:t>
            </a:r>
            <a:endParaRPr lang="es-ES" sz="2400" dirty="0"/>
          </a:p>
          <a:p>
            <a:pPr lvl="0" algn="l"/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Those </a:t>
            </a:r>
            <a:r>
              <a:rPr lang="en-US" sz="2400" dirty="0"/>
              <a:t>children will keep banging the doors.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Please! Observe those kids, or they will finish destroying all the decoration.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She will watch </a:t>
            </a:r>
            <a:r>
              <a:rPr lang="en-US" sz="2400" dirty="0" err="1"/>
              <a:t>tv</a:t>
            </a:r>
            <a:r>
              <a:rPr lang="en-US" sz="2400" dirty="0"/>
              <a:t> late at night and fall asleep on the sofa.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He will continue dealing with drugs until he is taken to jail.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355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/>
              <a:t>We use both used to and would to talk about repeated actions or habits in the past that don’t happen now</a:t>
            </a:r>
            <a:r>
              <a:rPr lang="en-US" sz="2400" b="1" dirty="0" smtClean="0"/>
              <a:t>.</a:t>
            </a: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smtClean="0"/>
              <a:t>I </a:t>
            </a:r>
            <a:r>
              <a:rPr lang="en-US" sz="2400" b="1" dirty="0"/>
              <a:t>used to drink a lot of milk. </a:t>
            </a:r>
            <a:endParaRPr lang="es-ES" sz="2400" b="1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b="1" dirty="0"/>
              <a:t>Peter used to exercise a lot. Now he doesn’t have any time.</a:t>
            </a:r>
            <a:endParaRPr lang="es-ES" sz="2400" b="1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b="1" dirty="0"/>
              <a:t>We used to play soccer with our father when we were children.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Marco used to drink coke. Now he only drinks water.</a:t>
            </a:r>
            <a:endParaRPr lang="es-ES" sz="2400" b="1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/>
              <a:t>The students used to have cellphones during exams. Now they are </a:t>
            </a:r>
            <a:r>
              <a:rPr lang="en-US" sz="2400" b="1" dirty="0" smtClean="0"/>
              <a:t>banned.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/>
              <a:t>We would play a lot on the street when we were children.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1315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I didn’t use to play soccer during my childhood. I used to play Baseball.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My father didn’t use to study with us. We studied alone.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We would </a:t>
            </a:r>
            <a:r>
              <a:rPr lang="en-US" sz="2400" b="1" dirty="0" smtClean="0"/>
              <a:t>go  with my father  to the stadium on Sundays. 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On Sunday morning we would wake up at 8:00 and eat pancakes.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At school, I would play a lot with my classmates during recess.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Two years ago, she wouldn’t drink water. She would only drink sodas.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21919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We also use would to describe actions that were very regular in the past</a:t>
            </a:r>
            <a:r>
              <a:rPr lang="en-US" sz="2400" dirty="0" smtClean="0"/>
              <a:t>.</a:t>
            </a:r>
          </a:p>
          <a:p>
            <a:pPr algn="l"/>
            <a:endParaRPr lang="es-ES" sz="2400" dirty="0"/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</a:t>
            </a:r>
            <a:r>
              <a:rPr lang="en-US" sz="2400" dirty="0" smtClean="0"/>
              <a:t>My </a:t>
            </a:r>
            <a:r>
              <a:rPr lang="en-US" sz="2400" dirty="0"/>
              <a:t>uncle Luis would buy us ice-cream after each soccer match we played.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My father would take me to the stadium every weekend.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Our teacher would punish us every time we misbehaved.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school bus driver would get mad with us every time we shouted and messed around.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5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BE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We use be used to + present participle/noun to talk about a situation which you are comfortable or not comfortable with.</a:t>
            </a:r>
            <a:endParaRPr lang="es-ES" sz="2400" dirty="0"/>
          </a:p>
          <a:p>
            <a:pPr lvl="0" algn="l"/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I’m </a:t>
            </a:r>
            <a:r>
              <a:rPr lang="en-US" sz="2400" dirty="0"/>
              <a:t>used to texting while driving.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is used to driving at night.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are used to studying with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workers from the factory are used to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When she was a teenager, she was used to exercising every day early in the morning.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18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BE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am not used </a:t>
            </a:r>
            <a:r>
              <a:rPr lang="en-US" sz="2400"/>
              <a:t>to </a:t>
            </a:r>
            <a:r>
              <a:rPr lang="en-US" sz="2400" smtClean="0"/>
              <a:t>this </a:t>
            </a:r>
            <a:r>
              <a:rPr lang="en-US" sz="2400" dirty="0"/>
              <a:t>horrible </a:t>
            </a:r>
            <a:r>
              <a:rPr lang="en-US" sz="2400" dirty="0" smtClean="0"/>
              <a:t>noise</a:t>
            </a:r>
            <a:r>
              <a:rPr lang="en-US" sz="2400" dirty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Our dogs were used to sleeping under this old table.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She wasn’t used to her new computer. That’s why she continued working with the old one.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Michael is used to traveling every weekend to </a:t>
            </a:r>
            <a:r>
              <a:rPr lang="en-US" sz="2400" dirty="0" err="1"/>
              <a:t>Danli</a:t>
            </a:r>
            <a:r>
              <a:rPr lang="en-US" sz="2400" dirty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weren’t used to that old uncomfortable car. That’s why they bought a new one.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788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GET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/>
              <a:t>We use </a:t>
            </a:r>
            <a:r>
              <a:rPr lang="en-US" sz="2400" b="1" dirty="0" smtClean="0"/>
              <a:t> </a:t>
            </a:r>
            <a:r>
              <a:rPr lang="en-US" sz="2400" b="1" dirty="0"/>
              <a:t>get used to + present participle/noun to talk about a new situation you are becoming or have become comfortable </a:t>
            </a:r>
            <a:r>
              <a:rPr lang="en-US" sz="2400" b="1" dirty="0" smtClean="0"/>
              <a:t>with </a:t>
            </a:r>
            <a:r>
              <a:rPr lang="en-US" sz="2400" b="1" dirty="0"/>
              <a:t>or haven’t become comfortable with yet</a:t>
            </a:r>
            <a:r>
              <a:rPr lang="en-US" sz="2400" b="1" dirty="0" smtClean="0"/>
              <a:t>.</a:t>
            </a:r>
          </a:p>
          <a:p>
            <a:pPr algn="l"/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I’m getting used to sending text messages.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The class is getting used to the new teacher.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I got used to the new system rapidly.</a:t>
            </a:r>
            <a:endParaRPr lang="es-ES" sz="2400" b="1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/>
              <a:t>My brother didn’t get used to his new cellphone. He is using his old one.</a:t>
            </a:r>
            <a:endParaRPr lang="es-ES" sz="2400" b="1" dirty="0"/>
          </a:p>
        </p:txBody>
      </p:sp>
    </p:spTree>
    <p:extLst>
      <p:ext uri="{BB962C8B-B14F-4D97-AF65-F5344CB8AC3E}">
        <p14:creationId xmlns:p14="http://schemas.microsoft.com/office/powerpoint/2010/main" val="8029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1657</TotalTime>
  <Words>1776</Words>
  <Application>Microsoft Office PowerPoint</Application>
  <PresentationFormat>On-screen Show (4:3)</PresentationFormat>
  <Paragraphs>173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Flujo</vt:lpstr>
      <vt:lpstr>WILL FOR PRESENT HABITS</vt:lpstr>
      <vt:lpstr>WILL FOR PRESENT HABITS</vt:lpstr>
      <vt:lpstr>WILL FOR PRESENT HABITS</vt:lpstr>
      <vt:lpstr>USED TO AND WOULD </vt:lpstr>
      <vt:lpstr>USED TO AND WOULD </vt:lpstr>
      <vt:lpstr>USED TO AND WOULD </vt:lpstr>
      <vt:lpstr>BE USED TO</vt:lpstr>
      <vt:lpstr>BE USED TO</vt:lpstr>
      <vt:lpstr>GET USED TO</vt:lpstr>
      <vt:lpstr>GET USED TO</vt:lpstr>
      <vt:lpstr>     BE ABLE TO + BASE FORM</vt:lpstr>
      <vt:lpstr>MANAGE + INFINITIVE</vt:lpstr>
      <vt:lpstr>          COULD + BASE FORM</vt:lpstr>
      <vt:lpstr>SUCCEED IN + PRESENT PARTICIPLE</vt:lpstr>
      <vt:lpstr>BE SUPPOSED TO + BASEFORM</vt:lpstr>
      <vt:lpstr>Future in the Past</vt:lpstr>
      <vt:lpstr>Be about to + Baseform</vt:lpstr>
      <vt:lpstr>FOCUSING ADVERBS</vt:lpstr>
      <vt:lpstr>FOCUSING ADVERBS</vt:lpstr>
      <vt:lpstr>TOO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SCC</dc:creator>
  <cp:lastModifiedBy>English Academy</cp:lastModifiedBy>
  <cp:revision>75</cp:revision>
  <dcterms:created xsi:type="dcterms:W3CDTF">2013-11-04T01:02:43Z</dcterms:created>
  <dcterms:modified xsi:type="dcterms:W3CDTF">2019-09-12T23:20:35Z</dcterms:modified>
</cp:coreProperties>
</file>