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7" d="100"/>
          <a:sy n="117" d="100"/>
        </p:scale>
        <p:origin x="1434" y="102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9257C1-EC9B-4FB1-BBD6-3930A655AF67}" type="datetimeFigureOut">
              <a:rPr lang="en-US" smtClean="0"/>
              <a:t>5/3/2025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DB1F7-7CC3-41FA-B381-94140551A3C7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27661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9257C1-EC9B-4FB1-BBD6-3930A655AF67}" type="datetimeFigureOut">
              <a:rPr lang="en-US" smtClean="0"/>
              <a:t>5/3/2025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DB1F7-7CC3-41FA-B381-94140551A3C7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76360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9257C1-EC9B-4FB1-BBD6-3930A655AF67}" type="datetimeFigureOut">
              <a:rPr lang="en-US" smtClean="0"/>
              <a:t>5/3/2025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DB1F7-7CC3-41FA-B381-94140551A3C7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53800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9257C1-EC9B-4FB1-BBD6-3930A655AF67}" type="datetimeFigureOut">
              <a:rPr lang="en-US" smtClean="0"/>
              <a:t>5/3/2025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DB1F7-7CC3-41FA-B381-94140551A3C7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25986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9257C1-EC9B-4FB1-BBD6-3930A655AF67}" type="datetimeFigureOut">
              <a:rPr lang="en-US" smtClean="0"/>
              <a:t>5/3/2025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DB1F7-7CC3-41FA-B381-94140551A3C7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55799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9257C1-EC9B-4FB1-BBD6-3930A655AF67}" type="datetimeFigureOut">
              <a:rPr lang="en-US" smtClean="0"/>
              <a:t>5/3/2025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DB1F7-7CC3-41FA-B381-94140551A3C7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97107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9257C1-EC9B-4FB1-BBD6-3930A655AF67}" type="datetimeFigureOut">
              <a:rPr lang="en-US" smtClean="0"/>
              <a:t>5/3/2025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DB1F7-7CC3-41FA-B381-94140551A3C7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28658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9257C1-EC9B-4FB1-BBD6-3930A655AF67}" type="datetimeFigureOut">
              <a:rPr lang="en-US" smtClean="0"/>
              <a:t>5/3/2025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DB1F7-7CC3-41FA-B381-94140551A3C7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26352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9257C1-EC9B-4FB1-BBD6-3930A655AF67}" type="datetimeFigureOut">
              <a:rPr lang="en-US" smtClean="0"/>
              <a:t>5/3/2025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DB1F7-7CC3-41FA-B381-94140551A3C7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38585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9257C1-EC9B-4FB1-BBD6-3930A655AF67}" type="datetimeFigureOut">
              <a:rPr lang="en-US" smtClean="0"/>
              <a:t>5/3/2025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DB1F7-7CC3-41FA-B381-94140551A3C7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06203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9257C1-EC9B-4FB1-BBD6-3930A655AF67}" type="datetimeFigureOut">
              <a:rPr lang="en-US" smtClean="0"/>
              <a:t>5/3/2025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DB1F7-7CC3-41FA-B381-94140551A3C7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8802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9257C1-EC9B-4FB1-BBD6-3930A655AF67}" type="datetimeFigureOut">
              <a:rPr lang="en-US" smtClean="0"/>
              <a:t>5/3/2025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0DB1F7-7CC3-41FA-B381-94140551A3C7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93764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533400"/>
            <a:ext cx="7772400" cy="1470025"/>
          </a:xfrm>
        </p:spPr>
        <p:txBody>
          <a:bodyPr/>
          <a:lstStyle/>
          <a:p>
            <a:r>
              <a:rPr lang="en-US" dirty="0" smtClean="0"/>
              <a:t>Present continuous as future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1752600"/>
            <a:ext cx="6400800" cy="3886200"/>
          </a:xfrm>
        </p:spPr>
        <p:txBody>
          <a:bodyPr>
            <a:normAutofit fontScale="85000" lnSpcReduction="10000"/>
          </a:bodyPr>
          <a:lstStyle/>
          <a:p>
            <a:r>
              <a:rPr lang="en-US" sz="2800" b="1" dirty="0" smtClean="0"/>
              <a:t>We use present Continuous with future expressions to demonstrate future</a:t>
            </a:r>
            <a:r>
              <a:rPr lang="en-US" b="1" dirty="0" smtClean="0"/>
              <a:t>. </a:t>
            </a:r>
            <a:r>
              <a:rPr lang="en-US" sz="2600" b="1" dirty="0" smtClean="0"/>
              <a:t>We also use it for fixed arrangements in the future.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2400" b="1" dirty="0" smtClean="0">
                <a:solidFill>
                  <a:schemeClr val="accent1"/>
                </a:solidFill>
              </a:rPr>
              <a:t>I am meeting with my ex classmates on September 25</a:t>
            </a:r>
            <a:r>
              <a:rPr lang="en-US" sz="2400" b="1" baseline="30000" dirty="0" smtClean="0">
                <a:solidFill>
                  <a:schemeClr val="accent1"/>
                </a:solidFill>
              </a:rPr>
              <a:t>th</a:t>
            </a:r>
            <a:r>
              <a:rPr lang="en-US" sz="2400" b="1" dirty="0" smtClean="0">
                <a:solidFill>
                  <a:schemeClr val="accent1"/>
                </a:solidFill>
              </a:rPr>
              <a:t>.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2400" b="1" dirty="0" smtClean="0">
                <a:solidFill>
                  <a:schemeClr val="accent1"/>
                </a:solidFill>
              </a:rPr>
              <a:t>The teacher is giving us tomorrow the Biology assignment.</a:t>
            </a:r>
          </a:p>
          <a:p>
            <a:pPr marL="342900" lvl="0" indent="-342900" algn="l">
              <a:buFont typeface="Arial" panose="020B0604020202020204" pitchFamily="34" charset="0"/>
              <a:buChar char="•"/>
            </a:pPr>
            <a:r>
              <a:rPr lang="en-US" sz="2200" b="1" dirty="0">
                <a:solidFill>
                  <a:srgbClr val="4F81BD"/>
                </a:solidFill>
              </a:rPr>
              <a:t>We are buying the drinks for the party tomorrow </a:t>
            </a:r>
            <a:r>
              <a:rPr lang="en-US" sz="2200" b="1" dirty="0" smtClean="0">
                <a:solidFill>
                  <a:srgbClr val="4F81BD"/>
                </a:solidFill>
              </a:rPr>
              <a:t>morning at 9:00 A.M.</a:t>
            </a:r>
            <a:endParaRPr lang="en-US" sz="2200" b="1" dirty="0">
              <a:solidFill>
                <a:srgbClr val="4F81BD"/>
              </a:solidFill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2400" b="1" dirty="0" smtClean="0">
                <a:solidFill>
                  <a:schemeClr val="accent1"/>
                </a:solidFill>
              </a:rPr>
              <a:t>Our father is teaching us how to drive the truck on Sunday morning.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2400" b="1" dirty="0" smtClean="0">
                <a:solidFill>
                  <a:schemeClr val="accent1"/>
                </a:solidFill>
              </a:rPr>
              <a:t>I am having an interview </a:t>
            </a:r>
            <a:r>
              <a:rPr lang="en-US" sz="2400" b="1" smtClean="0">
                <a:solidFill>
                  <a:schemeClr val="accent1"/>
                </a:solidFill>
              </a:rPr>
              <a:t>on Thursday </a:t>
            </a:r>
            <a:r>
              <a:rPr lang="en-US" sz="2400" b="1" dirty="0" smtClean="0">
                <a:solidFill>
                  <a:schemeClr val="accent1"/>
                </a:solidFill>
              </a:rPr>
              <a:t>at 2:00 P.M.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6971994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419" dirty="0" err="1" smtClean="0"/>
              <a:t>Predicting</a:t>
            </a:r>
            <a:r>
              <a:rPr lang="es-419" dirty="0" smtClean="0"/>
              <a:t> </a:t>
            </a:r>
            <a:r>
              <a:rPr lang="es-419" dirty="0" err="1" smtClean="0"/>
              <a:t>with</a:t>
            </a:r>
            <a:r>
              <a:rPr lang="es-419" dirty="0" smtClean="0"/>
              <a:t> </a:t>
            </a:r>
            <a:r>
              <a:rPr lang="es-419" dirty="0" err="1" smtClean="0"/>
              <a:t>Adverbs</a:t>
            </a:r>
            <a:endParaRPr lang="en-U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419" dirty="0" smtClean="0"/>
              <a:t> </a:t>
            </a:r>
            <a:r>
              <a:rPr lang="es-419" dirty="0" err="1" smtClean="0"/>
              <a:t>We</a:t>
            </a:r>
            <a:r>
              <a:rPr lang="es-419" dirty="0" smtClean="0"/>
              <a:t> can </a:t>
            </a:r>
            <a:r>
              <a:rPr lang="es-419" dirty="0" err="1" smtClean="0"/>
              <a:t>also</a:t>
            </a:r>
            <a:r>
              <a:rPr lang="es-419" dirty="0" smtClean="0"/>
              <a:t> </a:t>
            </a:r>
            <a:r>
              <a:rPr lang="es-419" dirty="0" err="1" smtClean="0"/>
              <a:t>predict</a:t>
            </a:r>
            <a:r>
              <a:rPr lang="es-419" dirty="0" smtClean="0"/>
              <a:t> </a:t>
            </a:r>
            <a:r>
              <a:rPr lang="es-419" dirty="0" err="1" smtClean="0"/>
              <a:t>into</a:t>
            </a:r>
            <a:r>
              <a:rPr lang="es-419" dirty="0" smtClean="0"/>
              <a:t> </a:t>
            </a:r>
            <a:r>
              <a:rPr lang="es-419" dirty="0" err="1" smtClean="0"/>
              <a:t>the</a:t>
            </a:r>
            <a:r>
              <a:rPr lang="es-419" dirty="0" smtClean="0"/>
              <a:t> </a:t>
            </a:r>
            <a:r>
              <a:rPr lang="es-419" dirty="0" err="1" smtClean="0"/>
              <a:t>future</a:t>
            </a:r>
            <a:r>
              <a:rPr lang="es-419" dirty="0" smtClean="0"/>
              <a:t> </a:t>
            </a:r>
            <a:r>
              <a:rPr lang="es-419" dirty="0" err="1" smtClean="0"/>
              <a:t>using</a:t>
            </a:r>
            <a:r>
              <a:rPr lang="es-419" dirty="0" smtClean="0"/>
              <a:t> </a:t>
            </a:r>
            <a:r>
              <a:rPr lang="es-419" dirty="0" err="1" smtClean="0"/>
              <a:t>certainly</a:t>
            </a:r>
            <a:r>
              <a:rPr lang="es-419" dirty="0" smtClean="0"/>
              <a:t>, </a:t>
            </a:r>
            <a:r>
              <a:rPr lang="es-419" dirty="0" err="1" smtClean="0"/>
              <a:t>definitely</a:t>
            </a:r>
            <a:r>
              <a:rPr lang="es-419" dirty="0" smtClean="0"/>
              <a:t>, </a:t>
            </a:r>
            <a:r>
              <a:rPr lang="es-419" dirty="0" err="1" smtClean="0"/>
              <a:t>probably</a:t>
            </a:r>
            <a:r>
              <a:rPr lang="es-419" dirty="0" smtClean="0"/>
              <a:t>, and </a:t>
            </a:r>
            <a:r>
              <a:rPr lang="es-419" dirty="0" err="1" smtClean="0"/>
              <a:t>possibly</a:t>
            </a:r>
            <a:r>
              <a:rPr lang="es-419" dirty="0" smtClean="0"/>
              <a:t>.</a:t>
            </a:r>
          </a:p>
          <a:p>
            <a:endParaRPr lang="es-419" dirty="0"/>
          </a:p>
          <a:p>
            <a:r>
              <a:rPr lang="es-419" dirty="0" err="1" smtClean="0"/>
              <a:t>Certainly</a:t>
            </a:r>
            <a:r>
              <a:rPr lang="es-419" dirty="0" smtClean="0"/>
              <a:t>/</a:t>
            </a:r>
            <a:r>
              <a:rPr lang="es-419" dirty="0" err="1" smtClean="0"/>
              <a:t>definitely</a:t>
            </a:r>
            <a:r>
              <a:rPr lang="es-419" dirty="0" smtClean="0"/>
              <a:t>- </a:t>
            </a:r>
            <a:r>
              <a:rPr lang="es-419" dirty="0" err="1" smtClean="0"/>
              <a:t>Very</a:t>
            </a:r>
            <a:r>
              <a:rPr lang="es-419" dirty="0" smtClean="0"/>
              <a:t> </a:t>
            </a:r>
            <a:r>
              <a:rPr lang="es-419" dirty="0" err="1" smtClean="0"/>
              <a:t>certain</a:t>
            </a:r>
            <a:r>
              <a:rPr lang="es-419" dirty="0" smtClean="0"/>
              <a:t> </a:t>
            </a:r>
            <a:r>
              <a:rPr lang="es-419" dirty="0" err="1" smtClean="0"/>
              <a:t>prediction</a:t>
            </a:r>
            <a:r>
              <a:rPr lang="es-419" dirty="0" smtClean="0"/>
              <a:t>.</a:t>
            </a:r>
          </a:p>
          <a:p>
            <a:r>
              <a:rPr lang="es-419" dirty="0" err="1" smtClean="0"/>
              <a:t>Probably</a:t>
            </a:r>
            <a:r>
              <a:rPr lang="es-419" dirty="0" smtClean="0"/>
              <a:t>- </a:t>
            </a:r>
            <a:r>
              <a:rPr lang="es-419" dirty="0" err="1" smtClean="0"/>
              <a:t>Middle</a:t>
            </a:r>
            <a:r>
              <a:rPr lang="es-419" dirty="0" smtClean="0"/>
              <a:t> </a:t>
            </a:r>
            <a:r>
              <a:rPr lang="es-419" dirty="0" err="1" smtClean="0"/>
              <a:t>certain</a:t>
            </a:r>
            <a:r>
              <a:rPr lang="es-419" dirty="0" smtClean="0"/>
              <a:t> </a:t>
            </a:r>
            <a:r>
              <a:rPr lang="es-419" dirty="0" err="1" smtClean="0"/>
              <a:t>prediction</a:t>
            </a:r>
            <a:r>
              <a:rPr lang="es-419" dirty="0" smtClean="0"/>
              <a:t>.</a:t>
            </a:r>
          </a:p>
          <a:p>
            <a:r>
              <a:rPr lang="es-419" dirty="0"/>
              <a:t> </a:t>
            </a:r>
            <a:r>
              <a:rPr lang="es-419" dirty="0" err="1" smtClean="0"/>
              <a:t>Possibly</a:t>
            </a:r>
            <a:r>
              <a:rPr lang="es-419" dirty="0" smtClean="0"/>
              <a:t>- </a:t>
            </a:r>
            <a:r>
              <a:rPr lang="es-419" dirty="0" err="1" smtClean="0"/>
              <a:t>Not</a:t>
            </a:r>
            <a:r>
              <a:rPr lang="es-419" dirty="0" smtClean="0"/>
              <a:t> </a:t>
            </a:r>
            <a:r>
              <a:rPr lang="es-419" dirty="0" err="1" smtClean="0"/>
              <a:t>very</a:t>
            </a:r>
            <a:r>
              <a:rPr lang="es-419" dirty="0" smtClean="0"/>
              <a:t> </a:t>
            </a:r>
            <a:r>
              <a:rPr lang="es-419" dirty="0" err="1" smtClean="0"/>
              <a:t>certain</a:t>
            </a:r>
            <a:r>
              <a:rPr lang="es-419" dirty="0" smtClean="0"/>
              <a:t> </a:t>
            </a:r>
            <a:r>
              <a:rPr lang="es-419" dirty="0" err="1" smtClean="0"/>
              <a:t>prediction</a:t>
            </a:r>
            <a:r>
              <a:rPr lang="es-419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1359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419" dirty="0" err="1" smtClean="0"/>
              <a:t>Certainly-Definitely</a:t>
            </a:r>
            <a:endParaRPr lang="en-U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419" dirty="0" smtClean="0"/>
              <a:t> Honduras </a:t>
            </a:r>
            <a:r>
              <a:rPr lang="es-419" dirty="0" err="1" smtClean="0"/>
              <a:t>will</a:t>
            </a:r>
            <a:r>
              <a:rPr lang="es-419" dirty="0" smtClean="0"/>
              <a:t> </a:t>
            </a:r>
            <a:r>
              <a:rPr lang="es-419" dirty="0" err="1" smtClean="0"/>
              <a:t>certainly</a:t>
            </a:r>
            <a:r>
              <a:rPr lang="es-419" dirty="0" smtClean="0"/>
              <a:t> </a:t>
            </a:r>
            <a:r>
              <a:rPr lang="es-419" dirty="0" err="1" smtClean="0"/>
              <a:t>mantain</a:t>
            </a:r>
            <a:r>
              <a:rPr lang="es-419" dirty="0" smtClean="0"/>
              <a:t> </a:t>
            </a:r>
            <a:r>
              <a:rPr lang="es-419" dirty="0" err="1" smtClean="0"/>
              <a:t>its</a:t>
            </a:r>
            <a:r>
              <a:rPr lang="es-419" dirty="0" smtClean="0"/>
              <a:t> </a:t>
            </a:r>
            <a:r>
              <a:rPr lang="es-419" dirty="0" err="1" smtClean="0"/>
              <a:t>high</a:t>
            </a:r>
            <a:r>
              <a:rPr lang="es-419" dirty="0" smtClean="0"/>
              <a:t> </a:t>
            </a:r>
            <a:r>
              <a:rPr lang="es-419" dirty="0" err="1" smtClean="0"/>
              <a:t>levels</a:t>
            </a:r>
            <a:r>
              <a:rPr lang="es-419" dirty="0" smtClean="0"/>
              <a:t> of </a:t>
            </a:r>
            <a:r>
              <a:rPr lang="es-419" dirty="0" err="1" smtClean="0"/>
              <a:t>corruption</a:t>
            </a:r>
            <a:r>
              <a:rPr lang="es-419" dirty="0" smtClean="0"/>
              <a:t> in </a:t>
            </a:r>
            <a:r>
              <a:rPr lang="es-419" dirty="0" err="1" smtClean="0"/>
              <a:t>the</a:t>
            </a:r>
            <a:r>
              <a:rPr lang="es-419" dirty="0" smtClean="0"/>
              <a:t> </a:t>
            </a:r>
            <a:r>
              <a:rPr lang="es-419" dirty="0" err="1" smtClean="0"/>
              <a:t>following</a:t>
            </a:r>
            <a:r>
              <a:rPr lang="es-419" dirty="0" smtClean="0"/>
              <a:t> </a:t>
            </a:r>
            <a:r>
              <a:rPr lang="es-419" dirty="0" err="1" smtClean="0"/>
              <a:t>years</a:t>
            </a:r>
            <a:r>
              <a:rPr lang="es-419" dirty="0" smtClean="0"/>
              <a:t>.</a:t>
            </a:r>
          </a:p>
          <a:p>
            <a:r>
              <a:rPr lang="es-419" dirty="0" smtClean="0"/>
              <a:t>Honduras </a:t>
            </a:r>
            <a:r>
              <a:rPr lang="es-419" dirty="0" err="1" smtClean="0"/>
              <a:t>definitely</a:t>
            </a:r>
            <a:r>
              <a:rPr lang="es-419" dirty="0" smtClean="0"/>
              <a:t> </a:t>
            </a:r>
            <a:r>
              <a:rPr lang="es-419" dirty="0" err="1" smtClean="0"/>
              <a:t>won´t</a:t>
            </a:r>
            <a:r>
              <a:rPr lang="es-419" dirty="0" smtClean="0"/>
              <a:t> </a:t>
            </a:r>
            <a:r>
              <a:rPr lang="es-419" dirty="0" err="1" smtClean="0"/>
              <a:t>decrease</a:t>
            </a:r>
            <a:r>
              <a:rPr lang="es-419" dirty="0" smtClean="0"/>
              <a:t> </a:t>
            </a:r>
            <a:r>
              <a:rPr lang="es-419" dirty="0" err="1" smtClean="0"/>
              <a:t>its</a:t>
            </a:r>
            <a:r>
              <a:rPr lang="es-419" dirty="0" smtClean="0"/>
              <a:t> </a:t>
            </a:r>
            <a:r>
              <a:rPr lang="es-419" dirty="0" err="1" smtClean="0"/>
              <a:t>high</a:t>
            </a:r>
            <a:r>
              <a:rPr lang="es-419" dirty="0" smtClean="0"/>
              <a:t> </a:t>
            </a:r>
            <a:r>
              <a:rPr lang="es-419" dirty="0" err="1" smtClean="0"/>
              <a:t>levels</a:t>
            </a:r>
            <a:r>
              <a:rPr lang="es-419" dirty="0" smtClean="0"/>
              <a:t> of </a:t>
            </a:r>
            <a:r>
              <a:rPr lang="es-419" dirty="0" err="1" smtClean="0"/>
              <a:t>poverty</a:t>
            </a:r>
            <a:r>
              <a:rPr lang="es-419" dirty="0" smtClean="0"/>
              <a:t> in </a:t>
            </a:r>
            <a:r>
              <a:rPr lang="es-419" dirty="0" err="1" smtClean="0"/>
              <a:t>the</a:t>
            </a:r>
            <a:r>
              <a:rPr lang="es-419" dirty="0" smtClean="0"/>
              <a:t> </a:t>
            </a:r>
            <a:r>
              <a:rPr lang="es-419" dirty="0" err="1" smtClean="0"/>
              <a:t>following</a:t>
            </a:r>
            <a:r>
              <a:rPr lang="es-419" dirty="0" smtClean="0"/>
              <a:t> </a:t>
            </a:r>
            <a:r>
              <a:rPr lang="es-419" dirty="0" err="1" smtClean="0"/>
              <a:t>decade</a:t>
            </a:r>
            <a:r>
              <a:rPr lang="es-419" dirty="0" smtClean="0"/>
              <a:t>.</a:t>
            </a:r>
          </a:p>
          <a:p>
            <a:r>
              <a:rPr lang="es-419" dirty="0"/>
              <a:t> </a:t>
            </a:r>
            <a:r>
              <a:rPr lang="es-419" dirty="0" smtClean="0"/>
              <a:t>Barcelona </a:t>
            </a:r>
            <a:r>
              <a:rPr lang="es-419" dirty="0" err="1" smtClean="0"/>
              <a:t>will</a:t>
            </a:r>
            <a:r>
              <a:rPr lang="es-419" dirty="0" smtClean="0"/>
              <a:t> </a:t>
            </a:r>
            <a:r>
              <a:rPr lang="es-419" dirty="0" err="1" smtClean="0"/>
              <a:t>certainly</a:t>
            </a:r>
            <a:r>
              <a:rPr lang="es-419" dirty="0" smtClean="0"/>
              <a:t> </a:t>
            </a:r>
            <a:r>
              <a:rPr lang="es-419" dirty="0" err="1" smtClean="0"/>
              <a:t>defeat</a:t>
            </a:r>
            <a:r>
              <a:rPr lang="es-419" dirty="0" smtClean="0"/>
              <a:t> Olimpia.</a:t>
            </a:r>
          </a:p>
          <a:p>
            <a:r>
              <a:rPr lang="es-419" dirty="0"/>
              <a:t> </a:t>
            </a:r>
            <a:r>
              <a:rPr lang="es-419" dirty="0" err="1" smtClean="0"/>
              <a:t>Panama</a:t>
            </a:r>
            <a:r>
              <a:rPr lang="es-419" dirty="0" smtClean="0"/>
              <a:t> </a:t>
            </a:r>
            <a:r>
              <a:rPr lang="es-419" dirty="0" err="1" smtClean="0"/>
              <a:t>certainly</a:t>
            </a:r>
            <a:r>
              <a:rPr lang="es-419" dirty="0" smtClean="0"/>
              <a:t> </a:t>
            </a:r>
            <a:r>
              <a:rPr lang="es-419" dirty="0" err="1" smtClean="0"/>
              <a:t>won´t</a:t>
            </a:r>
            <a:r>
              <a:rPr lang="es-419" dirty="0" smtClean="0"/>
              <a:t> </a:t>
            </a:r>
            <a:r>
              <a:rPr lang="es-419" dirty="0" err="1" smtClean="0"/>
              <a:t>qualify</a:t>
            </a:r>
            <a:r>
              <a:rPr lang="es-419" dirty="0" smtClean="0"/>
              <a:t> to </a:t>
            </a:r>
            <a:r>
              <a:rPr lang="es-419" dirty="0" err="1" smtClean="0"/>
              <a:t>the</a:t>
            </a:r>
            <a:r>
              <a:rPr lang="es-419" dirty="0" smtClean="0"/>
              <a:t> 2022 Soccer </a:t>
            </a:r>
            <a:r>
              <a:rPr lang="es-419" dirty="0" err="1" smtClean="0"/>
              <a:t>World</a:t>
            </a:r>
            <a:r>
              <a:rPr lang="es-419" dirty="0" smtClean="0"/>
              <a:t> Cup.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0541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3803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50690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>
                <a:solidFill>
                  <a:schemeClr val="accent1"/>
                </a:solidFill>
              </a:rPr>
              <a:t>Marco and Luis are preparing pasta on the weekend.</a:t>
            </a:r>
          </a:p>
          <a:p>
            <a:r>
              <a:rPr lang="en-US" dirty="0" smtClean="0">
                <a:solidFill>
                  <a:schemeClr val="accent1"/>
                </a:solidFill>
              </a:rPr>
              <a:t>Her mother is visiting the doctor tomorrow at 9:00 A.M..</a:t>
            </a:r>
          </a:p>
          <a:p>
            <a:r>
              <a:rPr lang="en-US" dirty="0" smtClean="0">
                <a:solidFill>
                  <a:schemeClr val="accent1"/>
                </a:solidFill>
              </a:rPr>
              <a:t>My </a:t>
            </a:r>
            <a:r>
              <a:rPr lang="en-US" dirty="0">
                <a:solidFill>
                  <a:schemeClr val="accent1"/>
                </a:solidFill>
              </a:rPr>
              <a:t>b</a:t>
            </a:r>
            <a:r>
              <a:rPr lang="en-US" dirty="0" smtClean="0">
                <a:solidFill>
                  <a:schemeClr val="accent1"/>
                </a:solidFill>
              </a:rPr>
              <a:t>rother is taking his car to the mechanic at 4:00 P.M.</a:t>
            </a:r>
          </a:p>
          <a:p>
            <a:r>
              <a:rPr lang="en-US" dirty="0" smtClean="0">
                <a:solidFill>
                  <a:schemeClr val="accent1"/>
                </a:solidFill>
              </a:rPr>
              <a:t>I am talking with the school principal on Monday morning.</a:t>
            </a:r>
          </a:p>
          <a:p>
            <a:r>
              <a:rPr lang="en-US" dirty="0" smtClean="0">
                <a:solidFill>
                  <a:schemeClr val="accent1"/>
                </a:solidFill>
              </a:rPr>
              <a:t>They are operating him today at 2:30. </a:t>
            </a:r>
            <a:endParaRPr lang="en-US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581389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PRESENT TENSE TO EXPRESS FUTURE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906963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 </a:t>
            </a:r>
            <a:r>
              <a:rPr lang="en-US" sz="2400" dirty="0" smtClean="0"/>
              <a:t>We can use Simple Present Tense to express future </a:t>
            </a:r>
            <a:r>
              <a:rPr lang="en-US" sz="2400" b="0" i="0" dirty="0" smtClean="0">
                <a:solidFill>
                  <a:srgbClr val="555555"/>
                </a:solidFill>
                <a:effectLst/>
                <a:latin typeface="Open Sans"/>
              </a:rPr>
              <a:t>when the statements are based on present facts, and when these facts are something fixed like a time-table, schedule, calendar</a:t>
            </a:r>
            <a:r>
              <a:rPr lang="en-US" b="0" i="0" dirty="0" smtClean="0">
                <a:solidFill>
                  <a:srgbClr val="555555"/>
                </a:solidFill>
                <a:effectLst/>
                <a:latin typeface="Open Sans"/>
              </a:rPr>
              <a:t>.</a:t>
            </a:r>
          </a:p>
          <a:p>
            <a:r>
              <a:rPr lang="en-US" sz="2400" b="0" i="0" dirty="0" smtClean="0">
                <a:solidFill>
                  <a:srgbClr val="3A87AD"/>
                </a:solidFill>
                <a:effectLst/>
                <a:latin typeface="Open Sans"/>
              </a:rPr>
              <a:t>The plane </a:t>
            </a:r>
            <a:r>
              <a:rPr lang="en-US" sz="2400" b="1" i="0" dirty="0" smtClean="0">
                <a:solidFill>
                  <a:srgbClr val="3A87AD"/>
                </a:solidFill>
                <a:effectLst/>
                <a:latin typeface="Open Sans"/>
              </a:rPr>
              <a:t>arrives</a:t>
            </a:r>
            <a:r>
              <a:rPr lang="en-US" sz="2400" b="0" i="0" dirty="0" smtClean="0">
                <a:solidFill>
                  <a:srgbClr val="3A87AD"/>
                </a:solidFill>
                <a:effectLst/>
                <a:latin typeface="Open Sans"/>
              </a:rPr>
              <a:t> at 3:00 tomorrow afternoon.</a:t>
            </a:r>
          </a:p>
          <a:p>
            <a:r>
              <a:rPr lang="en-US" sz="2400" b="0" i="0" dirty="0" smtClean="0">
                <a:solidFill>
                  <a:srgbClr val="3A87AD"/>
                </a:solidFill>
                <a:effectLst/>
                <a:latin typeface="Open Sans"/>
              </a:rPr>
              <a:t>She </a:t>
            </a:r>
            <a:r>
              <a:rPr lang="en-US" sz="2400" b="1" i="0" dirty="0" smtClean="0">
                <a:solidFill>
                  <a:srgbClr val="3A87AD"/>
                </a:solidFill>
                <a:effectLst/>
                <a:latin typeface="Open Sans"/>
              </a:rPr>
              <a:t>has</a:t>
            </a:r>
            <a:r>
              <a:rPr lang="en-US" sz="2400" b="0" i="0" dirty="0" smtClean="0">
                <a:solidFill>
                  <a:srgbClr val="3A87AD"/>
                </a:solidFill>
                <a:effectLst/>
                <a:latin typeface="Open Sans"/>
              </a:rPr>
              <a:t> a yoga class tomorrow morning.</a:t>
            </a:r>
          </a:p>
          <a:p>
            <a:pPr>
              <a:buFont typeface="Arial"/>
              <a:buChar char="•"/>
            </a:pPr>
            <a:r>
              <a:rPr lang="en-US" sz="2400" b="0" i="0" dirty="0" smtClean="0">
                <a:solidFill>
                  <a:srgbClr val="3A87AD"/>
                </a:solidFill>
                <a:effectLst/>
                <a:latin typeface="Open Sans"/>
              </a:rPr>
              <a:t>The restaurant </a:t>
            </a:r>
            <a:r>
              <a:rPr lang="en-US" sz="2400" b="1" i="0" dirty="0" smtClean="0">
                <a:solidFill>
                  <a:srgbClr val="3A87AD"/>
                </a:solidFill>
                <a:effectLst/>
                <a:latin typeface="Open Sans"/>
              </a:rPr>
              <a:t>opens</a:t>
            </a:r>
            <a:r>
              <a:rPr lang="en-US" sz="2400" b="0" i="0" dirty="0" smtClean="0">
                <a:solidFill>
                  <a:srgbClr val="3A87AD"/>
                </a:solidFill>
                <a:effectLst/>
                <a:latin typeface="Open Sans"/>
              </a:rPr>
              <a:t> at  7:30 tonight.</a:t>
            </a:r>
          </a:p>
          <a:p>
            <a:pPr>
              <a:buFont typeface="Arial"/>
              <a:buChar char="•"/>
            </a:pPr>
            <a:r>
              <a:rPr lang="en-US" sz="2400" b="0" i="0" dirty="0" smtClean="0">
                <a:solidFill>
                  <a:srgbClr val="3A87AD"/>
                </a:solidFill>
                <a:effectLst/>
                <a:latin typeface="Open Sans"/>
              </a:rPr>
              <a:t>Next Thursday at 2:00 there </a:t>
            </a:r>
            <a:r>
              <a:rPr lang="en-US" sz="2400" b="1" i="0" dirty="0" smtClean="0">
                <a:solidFill>
                  <a:srgbClr val="3A87AD"/>
                </a:solidFill>
                <a:effectLst/>
                <a:latin typeface="Open Sans"/>
              </a:rPr>
              <a:t>is</a:t>
            </a:r>
            <a:r>
              <a:rPr lang="en-US" sz="2400" b="0" i="0" dirty="0" smtClean="0">
                <a:solidFill>
                  <a:srgbClr val="3A87AD"/>
                </a:solidFill>
                <a:effectLst/>
                <a:latin typeface="Open Sans"/>
              </a:rPr>
              <a:t> an English exam.</a:t>
            </a:r>
          </a:p>
          <a:p>
            <a:pPr>
              <a:buFont typeface="Arial"/>
              <a:buChar char="•"/>
            </a:pPr>
            <a:r>
              <a:rPr lang="en-US" sz="2400" dirty="0" smtClean="0">
                <a:solidFill>
                  <a:srgbClr val="3A87AD"/>
                </a:solidFill>
                <a:latin typeface="Open Sans"/>
              </a:rPr>
              <a:t>We arrive to </a:t>
            </a:r>
            <a:r>
              <a:rPr lang="en-US" sz="2400" dirty="0" err="1" smtClean="0">
                <a:solidFill>
                  <a:srgbClr val="3A87AD"/>
                </a:solidFill>
                <a:latin typeface="Open Sans"/>
              </a:rPr>
              <a:t>Tela</a:t>
            </a:r>
            <a:r>
              <a:rPr lang="en-US" sz="2400" dirty="0" smtClean="0">
                <a:solidFill>
                  <a:srgbClr val="3A87AD"/>
                </a:solidFill>
                <a:latin typeface="Open Sans"/>
              </a:rPr>
              <a:t> at 11:30 A.m.</a:t>
            </a:r>
          </a:p>
          <a:p>
            <a:pPr>
              <a:buFont typeface="Arial"/>
              <a:buChar char="•"/>
            </a:pPr>
            <a:r>
              <a:rPr lang="en-US" sz="2400" b="0" i="0" dirty="0" smtClean="0">
                <a:solidFill>
                  <a:srgbClr val="3A87AD"/>
                </a:solidFill>
                <a:effectLst/>
                <a:latin typeface="Open Sans"/>
              </a:rPr>
              <a:t>We have piano class on Monday at 4:00 P.M.</a:t>
            </a:r>
          </a:p>
          <a:p>
            <a:pPr>
              <a:buFont typeface="Arial"/>
              <a:buChar char="•"/>
            </a:pPr>
            <a:r>
              <a:rPr lang="en-US" sz="2400" dirty="0" smtClean="0">
                <a:solidFill>
                  <a:srgbClr val="3A87AD"/>
                </a:solidFill>
                <a:latin typeface="Open Sans"/>
              </a:rPr>
              <a:t>They have </a:t>
            </a:r>
            <a:r>
              <a:rPr lang="en-US" sz="2400" smtClean="0">
                <a:solidFill>
                  <a:srgbClr val="3A87AD"/>
                </a:solidFill>
                <a:latin typeface="Open Sans"/>
              </a:rPr>
              <a:t>seminars in </a:t>
            </a:r>
            <a:r>
              <a:rPr lang="en-US" sz="2400" dirty="0" smtClean="0">
                <a:solidFill>
                  <a:srgbClr val="3A87AD"/>
                </a:solidFill>
                <a:latin typeface="Open Sans"/>
              </a:rPr>
              <a:t>January, July, and December.</a:t>
            </a:r>
            <a:endParaRPr lang="en-US" sz="2400" b="0" i="0" dirty="0" smtClean="0">
              <a:solidFill>
                <a:srgbClr val="3A87AD"/>
              </a:solidFill>
              <a:effectLst/>
              <a:latin typeface="Open Sans"/>
            </a:endParaRPr>
          </a:p>
          <a:p>
            <a:pPr>
              <a:buFont typeface="Arial"/>
              <a:buChar char="•"/>
            </a:pPr>
            <a:endParaRPr lang="en-US" b="0" i="0" dirty="0" smtClean="0">
              <a:solidFill>
                <a:srgbClr val="3A87AD"/>
              </a:solidFill>
              <a:effectLst/>
              <a:latin typeface="Open Sans"/>
            </a:endParaRPr>
          </a:p>
          <a:p>
            <a:pPr>
              <a:buFont typeface="Arial"/>
              <a:buChar char="•"/>
            </a:pPr>
            <a:endParaRPr lang="en-US" b="0" i="0" dirty="0" smtClean="0">
              <a:solidFill>
                <a:srgbClr val="3A87AD"/>
              </a:solidFill>
              <a:effectLst/>
              <a:latin typeface="Open Sans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85420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419" dirty="0" err="1" smtClean="0"/>
              <a:t>Modals</a:t>
            </a:r>
            <a:r>
              <a:rPr lang="es-419" dirty="0" smtClean="0"/>
              <a:t> </a:t>
            </a:r>
            <a:r>
              <a:rPr lang="es-419" dirty="0" err="1" smtClean="0"/>
              <a:t>for</a:t>
            </a:r>
            <a:r>
              <a:rPr lang="es-419" dirty="0" smtClean="0"/>
              <a:t> </a:t>
            </a:r>
            <a:r>
              <a:rPr lang="es-419" dirty="0" err="1" smtClean="0"/>
              <a:t>Prediction</a:t>
            </a:r>
            <a:endParaRPr lang="en-U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419" dirty="0" smtClean="0"/>
              <a:t> </a:t>
            </a:r>
            <a:r>
              <a:rPr lang="es-419" dirty="0" err="1" smtClean="0"/>
              <a:t>We</a:t>
            </a:r>
            <a:r>
              <a:rPr lang="es-419" dirty="0" smtClean="0"/>
              <a:t> use </a:t>
            </a:r>
            <a:r>
              <a:rPr lang="es-419" dirty="0" err="1" smtClean="0"/>
              <a:t>going</a:t>
            </a:r>
            <a:r>
              <a:rPr lang="es-419" dirty="0" smtClean="0"/>
              <a:t> to, </a:t>
            </a:r>
            <a:r>
              <a:rPr lang="es-419" dirty="0" err="1" smtClean="0"/>
              <a:t>will</a:t>
            </a:r>
            <a:r>
              <a:rPr lang="es-419" dirty="0" smtClean="0"/>
              <a:t>, </a:t>
            </a:r>
            <a:r>
              <a:rPr lang="es-419" dirty="0" err="1" smtClean="0"/>
              <a:t>may</a:t>
            </a:r>
            <a:r>
              <a:rPr lang="es-419" dirty="0" smtClean="0"/>
              <a:t>, </a:t>
            </a:r>
            <a:r>
              <a:rPr lang="es-419" dirty="0" err="1" smtClean="0"/>
              <a:t>could</a:t>
            </a:r>
            <a:r>
              <a:rPr lang="es-419" dirty="0" smtClean="0"/>
              <a:t>, and </a:t>
            </a:r>
            <a:r>
              <a:rPr lang="es-419" dirty="0" err="1" smtClean="0"/>
              <a:t>might</a:t>
            </a:r>
            <a:r>
              <a:rPr lang="es-419" dirty="0" smtClean="0"/>
              <a:t> to </a:t>
            </a:r>
            <a:r>
              <a:rPr lang="es-419" dirty="0" err="1" smtClean="0"/>
              <a:t>express</a:t>
            </a:r>
            <a:r>
              <a:rPr lang="es-419" dirty="0" smtClean="0"/>
              <a:t> </a:t>
            </a:r>
            <a:r>
              <a:rPr lang="es-419" dirty="0" err="1" smtClean="0"/>
              <a:t>predictions</a:t>
            </a:r>
            <a:r>
              <a:rPr lang="es-419" dirty="0" smtClean="0"/>
              <a:t> in </a:t>
            </a:r>
            <a:r>
              <a:rPr lang="es-419" dirty="0" err="1" smtClean="0"/>
              <a:t>the</a:t>
            </a:r>
            <a:r>
              <a:rPr lang="es-419" dirty="0" smtClean="0"/>
              <a:t> </a:t>
            </a:r>
            <a:r>
              <a:rPr lang="es-419" dirty="0" err="1" smtClean="0"/>
              <a:t>future</a:t>
            </a:r>
            <a:r>
              <a:rPr lang="es-419" dirty="0" smtClean="0"/>
              <a:t>.</a:t>
            </a:r>
          </a:p>
          <a:p>
            <a:r>
              <a:rPr lang="es-419" dirty="0"/>
              <a:t> </a:t>
            </a:r>
            <a:r>
              <a:rPr lang="es-419" dirty="0" err="1" smtClean="0"/>
              <a:t>Going</a:t>
            </a:r>
            <a:r>
              <a:rPr lang="es-419" dirty="0" smtClean="0"/>
              <a:t> to (High </a:t>
            </a:r>
            <a:r>
              <a:rPr lang="es-419" dirty="0" err="1" smtClean="0"/>
              <a:t>degree</a:t>
            </a:r>
            <a:r>
              <a:rPr lang="es-419" dirty="0" smtClean="0"/>
              <a:t> of </a:t>
            </a:r>
            <a:r>
              <a:rPr lang="es-419" dirty="0" err="1" smtClean="0"/>
              <a:t>certainty</a:t>
            </a:r>
            <a:r>
              <a:rPr lang="es-419" dirty="0" smtClean="0"/>
              <a:t>)</a:t>
            </a:r>
          </a:p>
          <a:p>
            <a:r>
              <a:rPr lang="es-419" dirty="0"/>
              <a:t> </a:t>
            </a:r>
            <a:r>
              <a:rPr lang="es-419" dirty="0" err="1" smtClean="0"/>
              <a:t>Will</a:t>
            </a:r>
            <a:r>
              <a:rPr lang="es-419" dirty="0" smtClean="0"/>
              <a:t> </a:t>
            </a:r>
          </a:p>
          <a:p>
            <a:r>
              <a:rPr lang="es-419" dirty="0" err="1" smtClean="0"/>
              <a:t>May</a:t>
            </a:r>
            <a:r>
              <a:rPr lang="es-419" dirty="0" smtClean="0"/>
              <a:t>, </a:t>
            </a:r>
            <a:r>
              <a:rPr lang="es-419" dirty="0" err="1" smtClean="0"/>
              <a:t>Could</a:t>
            </a:r>
            <a:endParaRPr lang="es-419" dirty="0" smtClean="0"/>
          </a:p>
          <a:p>
            <a:r>
              <a:rPr lang="es-419" dirty="0" err="1" smtClean="0"/>
              <a:t>Might</a:t>
            </a:r>
            <a:r>
              <a:rPr lang="es-419" dirty="0" smtClean="0"/>
              <a:t> (</a:t>
            </a:r>
            <a:r>
              <a:rPr lang="es-419" dirty="0" err="1" smtClean="0"/>
              <a:t>Lower</a:t>
            </a:r>
            <a:r>
              <a:rPr lang="es-419" dirty="0" smtClean="0"/>
              <a:t> </a:t>
            </a:r>
            <a:r>
              <a:rPr lang="es-419" dirty="0" err="1" smtClean="0"/>
              <a:t>degree</a:t>
            </a:r>
            <a:r>
              <a:rPr lang="es-419" dirty="0" smtClean="0"/>
              <a:t> of </a:t>
            </a:r>
            <a:r>
              <a:rPr lang="es-419" dirty="0" err="1" smtClean="0"/>
              <a:t>certainty</a:t>
            </a:r>
            <a:r>
              <a:rPr lang="es-419" dirty="0" smtClean="0"/>
              <a:t>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38774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419" dirty="0" err="1" smtClean="0"/>
              <a:t>Going</a:t>
            </a:r>
            <a:r>
              <a:rPr lang="es-419" dirty="0" smtClean="0"/>
              <a:t> to</a:t>
            </a:r>
            <a:endParaRPr lang="en-U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419" dirty="0" smtClean="0"/>
              <a:t>  Barcelona </a:t>
            </a:r>
            <a:r>
              <a:rPr lang="es-419" dirty="0" err="1" smtClean="0"/>
              <a:t>is</a:t>
            </a:r>
            <a:r>
              <a:rPr lang="es-419" dirty="0" smtClean="0"/>
              <a:t> </a:t>
            </a:r>
            <a:r>
              <a:rPr lang="es-419" dirty="0" err="1" smtClean="0"/>
              <a:t>going</a:t>
            </a:r>
            <a:r>
              <a:rPr lang="es-419" dirty="0" smtClean="0"/>
              <a:t> to </a:t>
            </a:r>
            <a:r>
              <a:rPr lang="es-419" dirty="0" err="1" smtClean="0"/>
              <a:t>win</a:t>
            </a:r>
            <a:r>
              <a:rPr lang="es-419" dirty="0" smtClean="0"/>
              <a:t> </a:t>
            </a:r>
            <a:r>
              <a:rPr lang="es-419" dirty="0" err="1" smtClean="0"/>
              <a:t>against</a:t>
            </a:r>
            <a:r>
              <a:rPr lang="es-419" dirty="0" smtClean="0"/>
              <a:t> </a:t>
            </a:r>
            <a:r>
              <a:rPr lang="es-419" dirty="0" err="1" smtClean="0"/>
              <a:t>Motagua</a:t>
            </a:r>
            <a:r>
              <a:rPr lang="es-419" dirty="0" smtClean="0"/>
              <a:t>.</a:t>
            </a:r>
          </a:p>
          <a:p>
            <a:r>
              <a:rPr lang="es-419" dirty="0"/>
              <a:t>C</a:t>
            </a:r>
            <a:r>
              <a:rPr lang="es-419" dirty="0" smtClean="0"/>
              <a:t>hina </a:t>
            </a:r>
            <a:r>
              <a:rPr lang="es-419" dirty="0" err="1" smtClean="0"/>
              <a:t>is</a:t>
            </a:r>
            <a:r>
              <a:rPr lang="es-419" dirty="0" smtClean="0"/>
              <a:t> </a:t>
            </a:r>
            <a:r>
              <a:rPr lang="es-419" dirty="0" err="1" smtClean="0"/>
              <a:t>going</a:t>
            </a:r>
            <a:r>
              <a:rPr lang="es-419" dirty="0" smtClean="0"/>
              <a:t> to </a:t>
            </a:r>
            <a:r>
              <a:rPr lang="es-419" dirty="0" err="1" smtClean="0"/>
              <a:t>become</a:t>
            </a:r>
            <a:r>
              <a:rPr lang="es-419" dirty="0" smtClean="0"/>
              <a:t> </a:t>
            </a:r>
            <a:r>
              <a:rPr lang="es-419" dirty="0" err="1" smtClean="0"/>
              <a:t>the</a:t>
            </a:r>
            <a:r>
              <a:rPr lang="es-419" dirty="0" smtClean="0"/>
              <a:t> </a:t>
            </a:r>
            <a:r>
              <a:rPr lang="es-419" dirty="0" err="1" smtClean="0"/>
              <a:t>most</a:t>
            </a:r>
            <a:r>
              <a:rPr lang="es-419" dirty="0" smtClean="0"/>
              <a:t> </a:t>
            </a:r>
            <a:r>
              <a:rPr lang="es-419" dirty="0" err="1" smtClean="0"/>
              <a:t>powerful</a:t>
            </a:r>
            <a:r>
              <a:rPr lang="es-419" dirty="0" smtClean="0"/>
              <a:t> </a:t>
            </a:r>
            <a:r>
              <a:rPr lang="es-419" dirty="0" err="1" smtClean="0"/>
              <a:t>economy</a:t>
            </a:r>
            <a:r>
              <a:rPr lang="es-419" dirty="0" smtClean="0"/>
              <a:t> in a </a:t>
            </a:r>
            <a:r>
              <a:rPr lang="es-419" dirty="0" err="1" smtClean="0"/>
              <a:t>couple</a:t>
            </a:r>
            <a:r>
              <a:rPr lang="es-419" dirty="0" smtClean="0"/>
              <a:t> of </a:t>
            </a:r>
            <a:r>
              <a:rPr lang="es-419" dirty="0" err="1" smtClean="0"/>
              <a:t>decades</a:t>
            </a:r>
            <a:r>
              <a:rPr lang="es-419" dirty="0" smtClean="0"/>
              <a:t>.</a:t>
            </a:r>
          </a:p>
          <a:p>
            <a:r>
              <a:rPr lang="es-419" dirty="0" smtClean="0"/>
              <a:t>Honduras </a:t>
            </a:r>
            <a:r>
              <a:rPr lang="es-419" dirty="0" err="1" smtClean="0"/>
              <a:t>is</a:t>
            </a:r>
            <a:r>
              <a:rPr lang="es-419" dirty="0" smtClean="0"/>
              <a:t> </a:t>
            </a:r>
            <a:r>
              <a:rPr lang="es-419" dirty="0" err="1" smtClean="0"/>
              <a:t>going</a:t>
            </a:r>
            <a:r>
              <a:rPr lang="es-419" dirty="0" smtClean="0"/>
              <a:t> to </a:t>
            </a:r>
            <a:r>
              <a:rPr lang="es-419" dirty="0" err="1" smtClean="0"/>
              <a:t>decrease</a:t>
            </a:r>
            <a:r>
              <a:rPr lang="es-419" dirty="0" smtClean="0"/>
              <a:t> </a:t>
            </a:r>
            <a:r>
              <a:rPr lang="es-419" dirty="0" err="1" smtClean="0"/>
              <a:t>its</a:t>
            </a:r>
            <a:r>
              <a:rPr lang="es-419" dirty="0" smtClean="0"/>
              <a:t> </a:t>
            </a:r>
            <a:r>
              <a:rPr lang="es-419" dirty="0" err="1" smtClean="0"/>
              <a:t>levels</a:t>
            </a:r>
            <a:r>
              <a:rPr lang="es-419" dirty="0" smtClean="0"/>
              <a:t> of </a:t>
            </a:r>
            <a:r>
              <a:rPr lang="es-419" dirty="0" err="1" smtClean="0"/>
              <a:t>corruption</a:t>
            </a:r>
            <a:r>
              <a:rPr lang="es-419" dirty="0" smtClean="0"/>
              <a:t> in </a:t>
            </a:r>
            <a:r>
              <a:rPr lang="es-419" dirty="0" err="1" smtClean="0"/>
              <a:t>the</a:t>
            </a:r>
            <a:r>
              <a:rPr lang="es-419" dirty="0" smtClean="0"/>
              <a:t> </a:t>
            </a:r>
            <a:r>
              <a:rPr lang="es-419" dirty="0" err="1" smtClean="0"/>
              <a:t>next</a:t>
            </a:r>
            <a:r>
              <a:rPr lang="es-419" dirty="0" smtClean="0"/>
              <a:t> 4 </a:t>
            </a:r>
            <a:r>
              <a:rPr lang="es-419" dirty="0" err="1" smtClean="0"/>
              <a:t>years</a:t>
            </a:r>
            <a:r>
              <a:rPr lang="es-419" dirty="0" smtClean="0"/>
              <a:t>.</a:t>
            </a:r>
          </a:p>
          <a:p>
            <a:r>
              <a:rPr lang="es-419" dirty="0" err="1" smtClean="0"/>
              <a:t>It´s</a:t>
            </a:r>
            <a:r>
              <a:rPr lang="es-419" dirty="0" smtClean="0"/>
              <a:t> </a:t>
            </a:r>
            <a:r>
              <a:rPr lang="es-419" dirty="0" err="1" smtClean="0"/>
              <a:t>going</a:t>
            </a:r>
            <a:r>
              <a:rPr lang="es-419" dirty="0" smtClean="0"/>
              <a:t> to rain </a:t>
            </a:r>
            <a:r>
              <a:rPr lang="es-419" dirty="0" err="1" smtClean="0"/>
              <a:t>today</a:t>
            </a:r>
            <a:r>
              <a:rPr lang="es-419" dirty="0" smtClean="0"/>
              <a:t>. </a:t>
            </a:r>
            <a:r>
              <a:rPr lang="es-419" dirty="0" err="1" smtClean="0"/>
              <a:t>The</a:t>
            </a:r>
            <a:r>
              <a:rPr lang="es-419" dirty="0" smtClean="0"/>
              <a:t> </a:t>
            </a:r>
            <a:r>
              <a:rPr lang="es-419" dirty="0" err="1" smtClean="0"/>
              <a:t>sky</a:t>
            </a:r>
            <a:r>
              <a:rPr lang="es-419" dirty="0" smtClean="0"/>
              <a:t> </a:t>
            </a:r>
            <a:r>
              <a:rPr lang="es-419" dirty="0" err="1" smtClean="0"/>
              <a:t>is</a:t>
            </a:r>
            <a:r>
              <a:rPr lang="es-419" dirty="0" smtClean="0"/>
              <a:t> gray and </a:t>
            </a:r>
            <a:r>
              <a:rPr lang="es-419" dirty="0" err="1" smtClean="0"/>
              <a:t>cloudy</a:t>
            </a:r>
            <a:r>
              <a:rPr lang="es-419" dirty="0" smtClean="0"/>
              <a:t>.  </a:t>
            </a:r>
            <a:r>
              <a:rPr lang="es-419" dirty="0" err="1" smtClean="0"/>
              <a:t>It</a:t>
            </a:r>
            <a:r>
              <a:rPr lang="es-419" dirty="0" smtClean="0"/>
              <a:t> </a:t>
            </a:r>
            <a:r>
              <a:rPr lang="es-419" dirty="0" err="1" smtClean="0"/>
              <a:t>is</a:t>
            </a:r>
            <a:r>
              <a:rPr lang="es-419" dirty="0" smtClean="0"/>
              <a:t> </a:t>
            </a:r>
            <a:r>
              <a:rPr lang="es-419" dirty="0" err="1" smtClean="0"/>
              <a:t>also</a:t>
            </a:r>
            <a:r>
              <a:rPr lang="es-419" dirty="0" smtClean="0"/>
              <a:t> </a:t>
            </a:r>
            <a:r>
              <a:rPr lang="es-419" dirty="0" err="1" smtClean="0"/>
              <a:t>drizzling</a:t>
            </a:r>
            <a:r>
              <a:rPr lang="es-419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19008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419" dirty="0" smtClean="0"/>
              <a:t>WILL</a:t>
            </a:r>
            <a:endParaRPr lang="en-U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419" dirty="0" smtClean="0"/>
              <a:t>Honduras </a:t>
            </a:r>
            <a:r>
              <a:rPr lang="es-419" dirty="0" err="1" smtClean="0"/>
              <a:t>will</a:t>
            </a:r>
            <a:r>
              <a:rPr lang="es-419" dirty="0" smtClean="0"/>
              <a:t> </a:t>
            </a:r>
            <a:r>
              <a:rPr lang="es-419" dirty="0" err="1" smtClean="0"/>
              <a:t>increase</a:t>
            </a:r>
            <a:r>
              <a:rPr lang="es-419" dirty="0" smtClean="0"/>
              <a:t> </a:t>
            </a:r>
            <a:r>
              <a:rPr lang="es-419" dirty="0" err="1" smtClean="0"/>
              <a:t>its</a:t>
            </a:r>
            <a:r>
              <a:rPr lang="es-419" dirty="0" smtClean="0"/>
              <a:t> </a:t>
            </a:r>
            <a:r>
              <a:rPr lang="es-419" dirty="0" err="1" smtClean="0"/>
              <a:t>coffee</a:t>
            </a:r>
            <a:r>
              <a:rPr lang="es-419" dirty="0" smtClean="0"/>
              <a:t> </a:t>
            </a:r>
            <a:r>
              <a:rPr lang="es-419" dirty="0" err="1" smtClean="0"/>
              <a:t>exportation</a:t>
            </a:r>
            <a:r>
              <a:rPr lang="es-419" dirty="0" smtClean="0"/>
              <a:t> </a:t>
            </a:r>
            <a:r>
              <a:rPr lang="es-419" dirty="0" err="1" smtClean="0"/>
              <a:t>next</a:t>
            </a:r>
            <a:r>
              <a:rPr lang="es-419" dirty="0" smtClean="0"/>
              <a:t> </a:t>
            </a:r>
            <a:r>
              <a:rPr lang="es-419" dirty="0" err="1" smtClean="0"/>
              <a:t>year</a:t>
            </a:r>
            <a:r>
              <a:rPr lang="es-419" dirty="0" smtClean="0"/>
              <a:t>.</a:t>
            </a:r>
          </a:p>
          <a:p>
            <a:r>
              <a:rPr lang="es-419" dirty="0" err="1" smtClean="0"/>
              <a:t>Motagua</a:t>
            </a:r>
            <a:r>
              <a:rPr lang="es-419" dirty="0" smtClean="0"/>
              <a:t> </a:t>
            </a:r>
            <a:r>
              <a:rPr lang="es-419" dirty="0" err="1" smtClean="0"/>
              <a:t>will</a:t>
            </a:r>
            <a:r>
              <a:rPr lang="es-419" dirty="0" smtClean="0"/>
              <a:t> </a:t>
            </a:r>
            <a:r>
              <a:rPr lang="es-419" dirty="0" err="1" smtClean="0"/>
              <a:t>defeat</a:t>
            </a:r>
            <a:r>
              <a:rPr lang="es-419" dirty="0" smtClean="0"/>
              <a:t> Barcelona.</a:t>
            </a:r>
          </a:p>
          <a:p>
            <a:r>
              <a:rPr lang="es-419" dirty="0" smtClean="0"/>
              <a:t>China </a:t>
            </a:r>
            <a:r>
              <a:rPr lang="es-419" dirty="0" err="1" smtClean="0"/>
              <a:t>will</a:t>
            </a:r>
            <a:r>
              <a:rPr lang="es-419" dirty="0" smtClean="0"/>
              <a:t> stop </a:t>
            </a:r>
            <a:r>
              <a:rPr lang="es-419" dirty="0" err="1" smtClean="0"/>
              <a:t>doing</a:t>
            </a:r>
            <a:r>
              <a:rPr lang="es-419" dirty="0" smtClean="0"/>
              <a:t> </a:t>
            </a:r>
            <a:r>
              <a:rPr lang="es-419" dirty="0" err="1" smtClean="0"/>
              <a:t>business</a:t>
            </a:r>
            <a:r>
              <a:rPr lang="es-419" dirty="0" smtClean="0"/>
              <a:t> </a:t>
            </a:r>
            <a:r>
              <a:rPr lang="es-419" dirty="0" err="1" smtClean="0"/>
              <a:t>with</a:t>
            </a:r>
            <a:r>
              <a:rPr lang="es-419" dirty="0" smtClean="0"/>
              <a:t> </a:t>
            </a:r>
            <a:r>
              <a:rPr lang="es-419" dirty="0" err="1" smtClean="0"/>
              <a:t>the</a:t>
            </a:r>
            <a:r>
              <a:rPr lang="es-419" dirty="0" smtClean="0"/>
              <a:t> </a:t>
            </a:r>
            <a:r>
              <a:rPr lang="es-419" dirty="0" err="1" smtClean="0"/>
              <a:t>United</a:t>
            </a:r>
            <a:r>
              <a:rPr lang="es-419" dirty="0" smtClean="0"/>
              <a:t> </a:t>
            </a:r>
            <a:r>
              <a:rPr lang="es-419" dirty="0" err="1" smtClean="0"/>
              <a:t>States</a:t>
            </a:r>
            <a:r>
              <a:rPr lang="es-419" dirty="0" smtClean="0"/>
              <a:t> in 2020.</a:t>
            </a:r>
          </a:p>
          <a:p>
            <a:r>
              <a:rPr lang="es-419" dirty="0" smtClean="0"/>
              <a:t>Honduras </a:t>
            </a:r>
            <a:r>
              <a:rPr lang="es-419" dirty="0" err="1" smtClean="0"/>
              <a:t>will</a:t>
            </a:r>
            <a:r>
              <a:rPr lang="es-419" dirty="0" smtClean="0"/>
              <a:t> </a:t>
            </a:r>
            <a:r>
              <a:rPr lang="es-419" dirty="0" err="1" smtClean="0"/>
              <a:t>decrease</a:t>
            </a:r>
            <a:r>
              <a:rPr lang="es-419" dirty="0" smtClean="0"/>
              <a:t> </a:t>
            </a:r>
            <a:r>
              <a:rPr lang="es-419" dirty="0" err="1" smtClean="0"/>
              <a:t>poverty</a:t>
            </a:r>
            <a:r>
              <a:rPr lang="es-419" dirty="0" smtClean="0"/>
              <a:t> in a short time.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90687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419" dirty="0" smtClean="0"/>
              <a:t>MAY</a:t>
            </a:r>
            <a:endParaRPr lang="en-U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419" dirty="0" smtClean="0"/>
              <a:t> Carlos </a:t>
            </a:r>
            <a:r>
              <a:rPr lang="es-419" dirty="0" err="1" smtClean="0"/>
              <a:t>may</a:t>
            </a:r>
            <a:r>
              <a:rPr lang="es-419" dirty="0" smtClean="0"/>
              <a:t> </a:t>
            </a:r>
            <a:r>
              <a:rPr lang="es-419" dirty="0" err="1" smtClean="0"/>
              <a:t>pass</a:t>
            </a:r>
            <a:r>
              <a:rPr lang="es-419" dirty="0" smtClean="0"/>
              <a:t> </a:t>
            </a:r>
            <a:r>
              <a:rPr lang="es-419" dirty="0" err="1" smtClean="0"/>
              <a:t>his</a:t>
            </a:r>
            <a:r>
              <a:rPr lang="es-419" dirty="0" smtClean="0"/>
              <a:t> </a:t>
            </a:r>
            <a:r>
              <a:rPr lang="es-419" dirty="0" err="1" smtClean="0"/>
              <a:t>Math</a:t>
            </a:r>
            <a:r>
              <a:rPr lang="es-419" dirty="0" smtClean="0"/>
              <a:t> </a:t>
            </a:r>
            <a:r>
              <a:rPr lang="es-419" dirty="0" err="1" smtClean="0"/>
              <a:t>class</a:t>
            </a:r>
            <a:r>
              <a:rPr lang="es-419" dirty="0" smtClean="0"/>
              <a:t>.</a:t>
            </a:r>
          </a:p>
          <a:p>
            <a:r>
              <a:rPr lang="es-419" dirty="0"/>
              <a:t> </a:t>
            </a:r>
            <a:r>
              <a:rPr lang="es-419" dirty="0" err="1" smtClean="0"/>
              <a:t>Luis´brother</a:t>
            </a:r>
            <a:r>
              <a:rPr lang="es-419" dirty="0" smtClean="0"/>
              <a:t> </a:t>
            </a:r>
            <a:r>
              <a:rPr lang="es-419" dirty="0" err="1" smtClean="0"/>
              <a:t>may</a:t>
            </a:r>
            <a:r>
              <a:rPr lang="es-419" dirty="0" smtClean="0"/>
              <a:t> </a:t>
            </a:r>
            <a:r>
              <a:rPr lang="es-419" dirty="0" err="1" smtClean="0"/>
              <a:t>not</a:t>
            </a:r>
            <a:r>
              <a:rPr lang="es-419" dirty="0" smtClean="0"/>
              <a:t> </a:t>
            </a:r>
            <a:r>
              <a:rPr lang="es-419" dirty="0" err="1" smtClean="0"/>
              <a:t>play</a:t>
            </a:r>
            <a:r>
              <a:rPr lang="es-419" dirty="0" smtClean="0"/>
              <a:t> </a:t>
            </a:r>
            <a:r>
              <a:rPr lang="es-419" dirty="0" err="1" smtClean="0"/>
              <a:t>tomorrow</a:t>
            </a:r>
            <a:r>
              <a:rPr lang="es-419" dirty="0" smtClean="0"/>
              <a:t>. He </a:t>
            </a:r>
            <a:r>
              <a:rPr lang="es-419" dirty="0" err="1" smtClean="0"/>
              <a:t>is</a:t>
            </a:r>
            <a:r>
              <a:rPr lang="es-419" dirty="0" smtClean="0"/>
              <a:t> </a:t>
            </a:r>
            <a:r>
              <a:rPr lang="es-419" dirty="0" err="1" smtClean="0"/>
              <a:t>still</a:t>
            </a:r>
            <a:r>
              <a:rPr lang="es-419" dirty="0" smtClean="0"/>
              <a:t> </a:t>
            </a:r>
            <a:r>
              <a:rPr lang="es-419" dirty="0" err="1" smtClean="0"/>
              <a:t>injured</a:t>
            </a:r>
            <a:r>
              <a:rPr lang="es-419" dirty="0" smtClean="0"/>
              <a:t>.</a:t>
            </a:r>
          </a:p>
          <a:p>
            <a:r>
              <a:rPr lang="es-419" dirty="0"/>
              <a:t> </a:t>
            </a:r>
            <a:r>
              <a:rPr lang="es-419" dirty="0" smtClean="0"/>
              <a:t>Honduras </a:t>
            </a:r>
            <a:r>
              <a:rPr lang="es-419" dirty="0" err="1" smtClean="0"/>
              <a:t>may</a:t>
            </a:r>
            <a:r>
              <a:rPr lang="es-419" dirty="0" smtClean="0"/>
              <a:t> </a:t>
            </a:r>
            <a:r>
              <a:rPr lang="es-419" dirty="0" err="1" smtClean="0"/>
              <a:t>decrease</a:t>
            </a:r>
            <a:r>
              <a:rPr lang="es-419" dirty="0" smtClean="0"/>
              <a:t> </a:t>
            </a:r>
            <a:r>
              <a:rPr lang="es-419" dirty="0" err="1" smtClean="0"/>
              <a:t>drug</a:t>
            </a:r>
            <a:r>
              <a:rPr lang="es-419" dirty="0" smtClean="0"/>
              <a:t> </a:t>
            </a:r>
            <a:r>
              <a:rPr lang="es-419" dirty="0" err="1" smtClean="0"/>
              <a:t>dealing</a:t>
            </a:r>
            <a:r>
              <a:rPr lang="es-419" dirty="0" smtClean="0"/>
              <a:t> in a </a:t>
            </a:r>
            <a:r>
              <a:rPr lang="es-419" dirty="0" err="1" smtClean="0"/>
              <a:t>few</a:t>
            </a:r>
            <a:r>
              <a:rPr lang="es-419" dirty="0" smtClean="0"/>
              <a:t> </a:t>
            </a:r>
            <a:r>
              <a:rPr lang="es-419" dirty="0" err="1" smtClean="0"/>
              <a:t>years</a:t>
            </a:r>
            <a:r>
              <a:rPr lang="es-419" dirty="0" smtClean="0"/>
              <a:t>.</a:t>
            </a:r>
          </a:p>
          <a:p>
            <a:r>
              <a:rPr lang="es-419" dirty="0" err="1" smtClean="0"/>
              <a:t>Motagua</a:t>
            </a:r>
            <a:r>
              <a:rPr lang="es-419" dirty="0" smtClean="0"/>
              <a:t> </a:t>
            </a:r>
            <a:r>
              <a:rPr lang="es-419" dirty="0" err="1" smtClean="0"/>
              <a:t>may</a:t>
            </a:r>
            <a:r>
              <a:rPr lang="es-419" dirty="0" smtClean="0"/>
              <a:t> </a:t>
            </a:r>
            <a:r>
              <a:rPr lang="es-419" dirty="0" err="1" smtClean="0"/>
              <a:t>win</a:t>
            </a:r>
            <a:r>
              <a:rPr lang="es-419" dirty="0" smtClean="0"/>
              <a:t> </a:t>
            </a:r>
            <a:r>
              <a:rPr lang="es-419" dirty="0" err="1" smtClean="0"/>
              <a:t>against</a:t>
            </a:r>
            <a:r>
              <a:rPr lang="es-419" dirty="0" smtClean="0"/>
              <a:t> </a:t>
            </a:r>
            <a:r>
              <a:rPr lang="es-419" dirty="0" err="1" smtClean="0"/>
              <a:t>Bacelona</a:t>
            </a:r>
            <a:r>
              <a:rPr lang="es-419" dirty="0" smtClean="0"/>
              <a:t>.</a:t>
            </a:r>
          </a:p>
          <a:p>
            <a:r>
              <a:rPr lang="es-419" dirty="0" err="1" smtClean="0"/>
              <a:t>We</a:t>
            </a:r>
            <a:r>
              <a:rPr lang="es-419" dirty="0" smtClean="0"/>
              <a:t> </a:t>
            </a:r>
            <a:r>
              <a:rPr lang="es-419" dirty="0" err="1" smtClean="0"/>
              <a:t>may</a:t>
            </a:r>
            <a:r>
              <a:rPr lang="es-419" dirty="0" smtClean="0"/>
              <a:t> </a:t>
            </a:r>
            <a:r>
              <a:rPr lang="es-419" dirty="0" err="1" smtClean="0"/>
              <a:t>present</a:t>
            </a:r>
            <a:r>
              <a:rPr lang="es-419" dirty="0" smtClean="0"/>
              <a:t> </a:t>
            </a:r>
            <a:r>
              <a:rPr lang="es-419" dirty="0" err="1" smtClean="0"/>
              <a:t>the</a:t>
            </a:r>
            <a:r>
              <a:rPr lang="es-419" dirty="0" smtClean="0"/>
              <a:t> General Budget </a:t>
            </a:r>
            <a:r>
              <a:rPr lang="es-419" dirty="0" err="1" smtClean="0"/>
              <a:t>on</a:t>
            </a:r>
            <a:r>
              <a:rPr lang="es-419" dirty="0" smtClean="0"/>
              <a:t> </a:t>
            </a:r>
            <a:r>
              <a:rPr lang="es-419" dirty="0" err="1" smtClean="0"/>
              <a:t>Monday</a:t>
            </a:r>
            <a:r>
              <a:rPr lang="es-419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55311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419" dirty="0" smtClean="0"/>
              <a:t>MIGHT</a:t>
            </a:r>
            <a:endParaRPr lang="en-U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419" dirty="0" smtClean="0"/>
              <a:t> Honduras </a:t>
            </a:r>
            <a:r>
              <a:rPr lang="es-419" dirty="0" err="1" smtClean="0"/>
              <a:t>might</a:t>
            </a:r>
            <a:r>
              <a:rPr lang="es-419" dirty="0" smtClean="0"/>
              <a:t> </a:t>
            </a:r>
            <a:r>
              <a:rPr lang="es-419" dirty="0" err="1" smtClean="0"/>
              <a:t>win</a:t>
            </a:r>
            <a:r>
              <a:rPr lang="es-419" dirty="0" smtClean="0"/>
              <a:t> </a:t>
            </a:r>
            <a:r>
              <a:rPr lang="es-419" dirty="0" err="1" smtClean="0"/>
              <a:t>against</a:t>
            </a:r>
            <a:r>
              <a:rPr lang="es-419" dirty="0" smtClean="0"/>
              <a:t> </a:t>
            </a:r>
            <a:r>
              <a:rPr lang="es-419" dirty="0" err="1" smtClean="0"/>
              <a:t>Mexico</a:t>
            </a:r>
            <a:r>
              <a:rPr lang="es-419" dirty="0" smtClean="0"/>
              <a:t> in </a:t>
            </a:r>
            <a:r>
              <a:rPr lang="es-419" dirty="0" err="1" smtClean="0"/>
              <a:t>the</a:t>
            </a:r>
            <a:r>
              <a:rPr lang="es-419" dirty="0" smtClean="0"/>
              <a:t> Azteca </a:t>
            </a:r>
            <a:r>
              <a:rPr lang="es-419" dirty="0" err="1" smtClean="0"/>
              <a:t>Stadium</a:t>
            </a:r>
            <a:r>
              <a:rPr lang="es-419" dirty="0" smtClean="0"/>
              <a:t>.</a:t>
            </a:r>
          </a:p>
          <a:p>
            <a:r>
              <a:rPr lang="es-419" dirty="0"/>
              <a:t> </a:t>
            </a:r>
            <a:r>
              <a:rPr lang="es-419" dirty="0" smtClean="0"/>
              <a:t>Honduras </a:t>
            </a:r>
            <a:r>
              <a:rPr lang="es-419" dirty="0" err="1" smtClean="0"/>
              <a:t>might</a:t>
            </a:r>
            <a:r>
              <a:rPr lang="es-419" dirty="0" smtClean="0"/>
              <a:t> </a:t>
            </a:r>
            <a:r>
              <a:rPr lang="es-419" dirty="0" err="1" smtClean="0"/>
              <a:t>decrease</a:t>
            </a:r>
            <a:r>
              <a:rPr lang="es-419" dirty="0" smtClean="0"/>
              <a:t> </a:t>
            </a:r>
            <a:r>
              <a:rPr lang="es-419" dirty="0" err="1" smtClean="0"/>
              <a:t>its</a:t>
            </a:r>
            <a:r>
              <a:rPr lang="es-419" dirty="0" smtClean="0"/>
              <a:t> </a:t>
            </a:r>
            <a:r>
              <a:rPr lang="es-419" dirty="0" err="1" smtClean="0"/>
              <a:t>poverty</a:t>
            </a:r>
            <a:r>
              <a:rPr lang="es-419" dirty="0" smtClean="0"/>
              <a:t> </a:t>
            </a:r>
            <a:r>
              <a:rPr lang="es-419" dirty="0" err="1" smtClean="0"/>
              <a:t>rates</a:t>
            </a:r>
            <a:r>
              <a:rPr lang="es-419" dirty="0" smtClean="0"/>
              <a:t> in 15 </a:t>
            </a:r>
            <a:r>
              <a:rPr lang="es-419" dirty="0" err="1" smtClean="0"/>
              <a:t>years</a:t>
            </a:r>
            <a:r>
              <a:rPr lang="es-419" dirty="0" smtClean="0"/>
              <a:t>.</a:t>
            </a:r>
          </a:p>
          <a:p>
            <a:r>
              <a:rPr lang="es-419" dirty="0"/>
              <a:t> </a:t>
            </a:r>
            <a:r>
              <a:rPr lang="es-419" dirty="0" err="1" smtClean="0"/>
              <a:t>Our</a:t>
            </a:r>
            <a:r>
              <a:rPr lang="es-419" dirty="0" smtClean="0"/>
              <a:t> </a:t>
            </a:r>
            <a:r>
              <a:rPr lang="es-419" dirty="0" err="1" smtClean="0"/>
              <a:t>team</a:t>
            </a:r>
            <a:r>
              <a:rPr lang="es-419" dirty="0" smtClean="0"/>
              <a:t> </a:t>
            </a:r>
            <a:r>
              <a:rPr lang="es-419" dirty="0" err="1" smtClean="0"/>
              <a:t>might</a:t>
            </a:r>
            <a:r>
              <a:rPr lang="es-419" dirty="0" smtClean="0"/>
              <a:t> </a:t>
            </a:r>
            <a:r>
              <a:rPr lang="es-419" dirty="0" err="1" smtClean="0"/>
              <a:t>win</a:t>
            </a:r>
            <a:r>
              <a:rPr lang="es-419" dirty="0" smtClean="0"/>
              <a:t> </a:t>
            </a:r>
            <a:r>
              <a:rPr lang="es-419" dirty="0" err="1" smtClean="0"/>
              <a:t>against</a:t>
            </a:r>
            <a:r>
              <a:rPr lang="es-419" dirty="0" smtClean="0"/>
              <a:t> </a:t>
            </a:r>
            <a:r>
              <a:rPr lang="es-419" dirty="0" err="1" smtClean="0"/>
              <a:t>yours</a:t>
            </a:r>
            <a:r>
              <a:rPr lang="es-419" dirty="0" smtClean="0"/>
              <a:t>. </a:t>
            </a:r>
          </a:p>
          <a:p>
            <a:r>
              <a:rPr lang="es-419" dirty="0" err="1" smtClean="0"/>
              <a:t>The</a:t>
            </a:r>
            <a:r>
              <a:rPr lang="es-419" dirty="0" smtClean="0"/>
              <a:t> </a:t>
            </a:r>
            <a:r>
              <a:rPr lang="es-419" dirty="0" err="1" smtClean="0"/>
              <a:t>United</a:t>
            </a:r>
            <a:r>
              <a:rPr lang="es-419" dirty="0" smtClean="0"/>
              <a:t> </a:t>
            </a:r>
            <a:r>
              <a:rPr lang="es-419" dirty="0" err="1" smtClean="0"/>
              <a:t>States</a:t>
            </a:r>
            <a:r>
              <a:rPr lang="es-419" dirty="0" smtClean="0"/>
              <a:t> </a:t>
            </a:r>
            <a:r>
              <a:rPr lang="es-419" dirty="0" err="1" smtClean="0"/>
              <a:t>might</a:t>
            </a:r>
            <a:r>
              <a:rPr lang="es-419" dirty="0" smtClean="0"/>
              <a:t> invade Venezuela </a:t>
            </a:r>
            <a:r>
              <a:rPr lang="es-419" dirty="0" err="1" smtClean="0"/>
              <a:t>if</a:t>
            </a:r>
            <a:r>
              <a:rPr lang="es-419" dirty="0" smtClean="0"/>
              <a:t> Maduro </a:t>
            </a:r>
            <a:r>
              <a:rPr lang="es-419" dirty="0" err="1" smtClean="0"/>
              <a:t>continues</a:t>
            </a:r>
            <a:r>
              <a:rPr lang="es-419" dirty="0" smtClean="0"/>
              <a:t> in </a:t>
            </a:r>
            <a:r>
              <a:rPr lang="es-419" dirty="0" err="1" smtClean="0"/>
              <a:t>power</a:t>
            </a:r>
            <a:r>
              <a:rPr lang="es-419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91670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419" dirty="0" smtClean="0"/>
              <a:t>COULD</a:t>
            </a:r>
            <a:endParaRPr lang="en-U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s-419" dirty="0" smtClean="0"/>
              <a:t> Honduras </a:t>
            </a:r>
            <a:r>
              <a:rPr lang="es-419" dirty="0" err="1" smtClean="0"/>
              <a:t>could</a:t>
            </a:r>
            <a:r>
              <a:rPr lang="es-419" dirty="0" smtClean="0"/>
              <a:t> </a:t>
            </a:r>
            <a:r>
              <a:rPr lang="es-419" dirty="0" err="1" smtClean="0"/>
              <a:t>become</a:t>
            </a:r>
            <a:r>
              <a:rPr lang="es-419" dirty="0" smtClean="0"/>
              <a:t> </a:t>
            </a:r>
            <a:r>
              <a:rPr lang="es-419" dirty="0" err="1" smtClean="0"/>
              <a:t>one</a:t>
            </a:r>
            <a:r>
              <a:rPr lang="es-419" dirty="0" smtClean="0"/>
              <a:t> of </a:t>
            </a:r>
            <a:r>
              <a:rPr lang="es-419" dirty="0" err="1" smtClean="0"/>
              <a:t>the</a:t>
            </a:r>
            <a:r>
              <a:rPr lang="es-419" dirty="0" smtClean="0"/>
              <a:t> </a:t>
            </a:r>
            <a:r>
              <a:rPr lang="es-419" dirty="0" err="1" smtClean="0"/>
              <a:t>biggest</a:t>
            </a:r>
            <a:r>
              <a:rPr lang="es-419" dirty="0" smtClean="0"/>
              <a:t>  </a:t>
            </a:r>
            <a:r>
              <a:rPr lang="es-419" dirty="0" err="1" smtClean="0"/>
              <a:t>drug</a:t>
            </a:r>
            <a:r>
              <a:rPr lang="es-419" dirty="0" smtClean="0"/>
              <a:t> </a:t>
            </a:r>
            <a:r>
              <a:rPr lang="es-419" dirty="0" err="1" smtClean="0"/>
              <a:t>dealing</a:t>
            </a:r>
            <a:r>
              <a:rPr lang="es-419" dirty="0" smtClean="0"/>
              <a:t> </a:t>
            </a:r>
            <a:r>
              <a:rPr lang="es-419" dirty="0" err="1" smtClean="0"/>
              <a:t>countries</a:t>
            </a:r>
            <a:r>
              <a:rPr lang="es-419" dirty="0" smtClean="0"/>
              <a:t> in </a:t>
            </a:r>
            <a:r>
              <a:rPr lang="es-419" dirty="0" err="1" smtClean="0"/>
              <a:t>the</a:t>
            </a:r>
            <a:r>
              <a:rPr lang="es-419" dirty="0" smtClean="0"/>
              <a:t> </a:t>
            </a:r>
            <a:r>
              <a:rPr lang="es-419" dirty="0" err="1" smtClean="0"/>
              <a:t>world</a:t>
            </a:r>
            <a:r>
              <a:rPr lang="es-419" dirty="0" smtClean="0"/>
              <a:t> in </a:t>
            </a:r>
            <a:r>
              <a:rPr lang="es-419" dirty="0" err="1" smtClean="0"/>
              <a:t>few</a:t>
            </a:r>
            <a:r>
              <a:rPr lang="es-419" dirty="0" smtClean="0"/>
              <a:t> </a:t>
            </a:r>
            <a:r>
              <a:rPr lang="es-419" dirty="0" err="1" smtClean="0"/>
              <a:t>years</a:t>
            </a:r>
            <a:r>
              <a:rPr lang="es-419" dirty="0" smtClean="0"/>
              <a:t>.</a:t>
            </a:r>
          </a:p>
          <a:p>
            <a:r>
              <a:rPr lang="es-419" dirty="0" smtClean="0"/>
              <a:t>Fernando </a:t>
            </a:r>
            <a:r>
              <a:rPr lang="es-419" dirty="0" err="1" smtClean="0"/>
              <a:t>could</a:t>
            </a:r>
            <a:r>
              <a:rPr lang="es-419" dirty="0" smtClean="0"/>
              <a:t> </a:t>
            </a:r>
            <a:r>
              <a:rPr lang="es-419" dirty="0" err="1" smtClean="0"/>
              <a:t>become</a:t>
            </a:r>
            <a:r>
              <a:rPr lang="es-419" dirty="0" smtClean="0"/>
              <a:t> </a:t>
            </a:r>
            <a:r>
              <a:rPr lang="es-419" dirty="0" err="1" smtClean="0"/>
              <a:t>the</a:t>
            </a:r>
            <a:r>
              <a:rPr lang="es-419" dirty="0" smtClean="0"/>
              <a:t> </a:t>
            </a:r>
            <a:r>
              <a:rPr lang="es-419" dirty="0" err="1" smtClean="0"/>
              <a:t>Company´s</a:t>
            </a:r>
            <a:r>
              <a:rPr lang="es-419" dirty="0" smtClean="0"/>
              <a:t> </a:t>
            </a:r>
            <a:r>
              <a:rPr lang="es-419" dirty="0" err="1" smtClean="0"/>
              <a:t>President</a:t>
            </a:r>
            <a:r>
              <a:rPr lang="es-419" dirty="0" smtClean="0"/>
              <a:t> </a:t>
            </a:r>
            <a:r>
              <a:rPr lang="es-419" dirty="0" err="1" smtClean="0"/>
              <a:t>next</a:t>
            </a:r>
            <a:r>
              <a:rPr lang="es-419" dirty="0" smtClean="0"/>
              <a:t> </a:t>
            </a:r>
            <a:r>
              <a:rPr lang="es-419" dirty="0" err="1" smtClean="0"/>
              <a:t>year</a:t>
            </a:r>
            <a:r>
              <a:rPr lang="es-419" dirty="0" smtClean="0"/>
              <a:t>.</a:t>
            </a:r>
          </a:p>
          <a:p>
            <a:r>
              <a:rPr lang="es-419" dirty="0" err="1" smtClean="0"/>
              <a:t>Motagua</a:t>
            </a:r>
            <a:r>
              <a:rPr lang="es-419" dirty="0" smtClean="0"/>
              <a:t> </a:t>
            </a:r>
            <a:r>
              <a:rPr lang="es-419" dirty="0" err="1" smtClean="0"/>
              <a:t>could</a:t>
            </a:r>
            <a:r>
              <a:rPr lang="es-419" dirty="0" smtClean="0"/>
              <a:t> </a:t>
            </a:r>
            <a:r>
              <a:rPr lang="es-419" dirty="0" err="1" smtClean="0"/>
              <a:t>become</a:t>
            </a:r>
            <a:r>
              <a:rPr lang="es-419" dirty="0" smtClean="0"/>
              <a:t> </a:t>
            </a:r>
            <a:r>
              <a:rPr lang="es-419" dirty="0" err="1" smtClean="0"/>
              <a:t>one</a:t>
            </a:r>
            <a:r>
              <a:rPr lang="es-419" dirty="0" smtClean="0"/>
              <a:t> of </a:t>
            </a:r>
            <a:r>
              <a:rPr lang="es-419" dirty="0" err="1" smtClean="0"/>
              <a:t>the</a:t>
            </a:r>
            <a:r>
              <a:rPr lang="es-419" dirty="0" smtClean="0"/>
              <a:t> </a:t>
            </a:r>
            <a:r>
              <a:rPr lang="es-419" dirty="0" err="1" smtClean="0"/>
              <a:t>most</a:t>
            </a:r>
            <a:r>
              <a:rPr lang="es-419" dirty="0" smtClean="0"/>
              <a:t> </a:t>
            </a:r>
            <a:r>
              <a:rPr lang="es-419" dirty="0" err="1" smtClean="0"/>
              <a:t>important</a:t>
            </a:r>
            <a:r>
              <a:rPr lang="es-419" dirty="0" smtClean="0"/>
              <a:t> </a:t>
            </a:r>
            <a:r>
              <a:rPr lang="es-419" dirty="0" err="1" smtClean="0"/>
              <a:t>teams</a:t>
            </a:r>
            <a:r>
              <a:rPr lang="es-419" dirty="0" smtClean="0"/>
              <a:t> in Central </a:t>
            </a:r>
            <a:r>
              <a:rPr lang="es-419" dirty="0" err="1" smtClean="0"/>
              <a:t>America</a:t>
            </a:r>
            <a:r>
              <a:rPr lang="es-419" dirty="0" smtClean="0"/>
              <a:t>.</a:t>
            </a:r>
          </a:p>
          <a:p>
            <a:r>
              <a:rPr lang="es-419" dirty="0" smtClean="0"/>
              <a:t>China </a:t>
            </a:r>
            <a:r>
              <a:rPr lang="es-419" dirty="0" err="1" smtClean="0"/>
              <a:t>could</a:t>
            </a:r>
            <a:r>
              <a:rPr lang="es-419" dirty="0" smtClean="0"/>
              <a:t> </a:t>
            </a:r>
            <a:r>
              <a:rPr lang="es-419" dirty="0" err="1" smtClean="0"/>
              <a:t>become</a:t>
            </a:r>
            <a:r>
              <a:rPr lang="es-419" dirty="0" smtClean="0"/>
              <a:t> a </a:t>
            </a:r>
            <a:r>
              <a:rPr lang="es-419" dirty="0" err="1" smtClean="0"/>
              <a:t>stronger</a:t>
            </a:r>
            <a:r>
              <a:rPr lang="es-419" dirty="0" smtClean="0"/>
              <a:t> </a:t>
            </a:r>
            <a:r>
              <a:rPr lang="es-419" dirty="0" err="1" smtClean="0"/>
              <a:t>economy</a:t>
            </a:r>
            <a:r>
              <a:rPr lang="es-419" dirty="0" smtClean="0"/>
              <a:t> </a:t>
            </a:r>
            <a:r>
              <a:rPr lang="es-419" smtClean="0"/>
              <a:t>than</a:t>
            </a:r>
            <a:r>
              <a:rPr lang="es-419" dirty="0" smtClean="0"/>
              <a:t> </a:t>
            </a:r>
            <a:r>
              <a:rPr lang="es-419" dirty="0" err="1" smtClean="0"/>
              <a:t>the</a:t>
            </a:r>
            <a:r>
              <a:rPr lang="es-419" dirty="0" smtClean="0"/>
              <a:t> </a:t>
            </a:r>
            <a:r>
              <a:rPr lang="es-419" dirty="0" err="1" smtClean="0"/>
              <a:t>United</a:t>
            </a:r>
            <a:r>
              <a:rPr lang="es-419" dirty="0" smtClean="0"/>
              <a:t> </a:t>
            </a:r>
            <a:r>
              <a:rPr lang="es-419" dirty="0" err="1" smtClean="0"/>
              <a:t>States</a:t>
            </a:r>
            <a:r>
              <a:rPr lang="es-419" dirty="0" smtClean="0"/>
              <a:t> in a </a:t>
            </a:r>
            <a:r>
              <a:rPr lang="es-419" dirty="0" err="1" smtClean="0"/>
              <a:t>couple</a:t>
            </a:r>
            <a:r>
              <a:rPr lang="es-419" dirty="0" smtClean="0"/>
              <a:t> of </a:t>
            </a:r>
            <a:r>
              <a:rPr lang="es-419" dirty="0" err="1" smtClean="0"/>
              <a:t>decades</a:t>
            </a:r>
            <a:r>
              <a:rPr lang="es-419" dirty="0" smtClean="0"/>
              <a:t>.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60883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244</TotalTime>
  <Words>554</Words>
  <Application>Microsoft Office PowerPoint</Application>
  <PresentationFormat>Presentación en pantalla (4:3)</PresentationFormat>
  <Paragraphs>65</Paragraphs>
  <Slides>13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13</vt:i4>
      </vt:variant>
    </vt:vector>
  </HeadingPairs>
  <TitlesOfParts>
    <vt:vector size="17" baseType="lpstr">
      <vt:lpstr>Arial</vt:lpstr>
      <vt:lpstr>Calibri</vt:lpstr>
      <vt:lpstr>Open Sans</vt:lpstr>
      <vt:lpstr>Office Theme</vt:lpstr>
      <vt:lpstr>Present continuous as future</vt:lpstr>
      <vt:lpstr>Presentación de PowerPoint</vt:lpstr>
      <vt:lpstr>PRESENT TENSE TO EXPRESS FUTURE</vt:lpstr>
      <vt:lpstr>Modals for Prediction</vt:lpstr>
      <vt:lpstr>Going to</vt:lpstr>
      <vt:lpstr>WILL</vt:lpstr>
      <vt:lpstr>MAY</vt:lpstr>
      <vt:lpstr>MIGHT</vt:lpstr>
      <vt:lpstr>COULD</vt:lpstr>
      <vt:lpstr>Predicting with Adverbs</vt:lpstr>
      <vt:lpstr>Certainly-Definitely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 continuous as future</dc:title>
  <dc:creator>English Academy</dc:creator>
  <cp:lastModifiedBy>Ronald Fariña</cp:lastModifiedBy>
  <cp:revision>29</cp:revision>
  <dcterms:created xsi:type="dcterms:W3CDTF">2016-04-22T23:20:47Z</dcterms:created>
  <dcterms:modified xsi:type="dcterms:W3CDTF">2025-05-03T10:08:06Z</dcterms:modified>
</cp:coreProperties>
</file>