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07"/>
  </p:notesMasterIdLst>
  <p:sldIdLst>
    <p:sldId id="256" r:id="rId2"/>
    <p:sldId id="257" r:id="rId3"/>
    <p:sldId id="358" r:id="rId4"/>
    <p:sldId id="360" r:id="rId5"/>
    <p:sldId id="258" r:id="rId6"/>
    <p:sldId id="259" r:id="rId7"/>
    <p:sldId id="361" r:id="rId8"/>
    <p:sldId id="362" r:id="rId9"/>
    <p:sldId id="260" r:id="rId10"/>
    <p:sldId id="261" r:id="rId11"/>
    <p:sldId id="262" r:id="rId12"/>
    <p:sldId id="263" r:id="rId13"/>
    <p:sldId id="264" r:id="rId14"/>
    <p:sldId id="265" r:id="rId15"/>
    <p:sldId id="290" r:id="rId16"/>
    <p:sldId id="291" r:id="rId17"/>
    <p:sldId id="266" r:id="rId18"/>
    <p:sldId id="292" r:id="rId19"/>
    <p:sldId id="267" r:id="rId20"/>
    <p:sldId id="293" r:id="rId21"/>
    <p:sldId id="294" r:id="rId22"/>
    <p:sldId id="295" r:id="rId23"/>
    <p:sldId id="296" r:id="rId24"/>
    <p:sldId id="297" r:id="rId25"/>
    <p:sldId id="298" r:id="rId26"/>
    <p:sldId id="299" r:id="rId27"/>
    <p:sldId id="300" r:id="rId28"/>
    <p:sldId id="301" r:id="rId29"/>
    <p:sldId id="307" r:id="rId30"/>
    <p:sldId id="308" r:id="rId31"/>
    <p:sldId id="309" r:id="rId32"/>
    <p:sldId id="268" r:id="rId33"/>
    <p:sldId id="269" r:id="rId34"/>
    <p:sldId id="302" r:id="rId35"/>
    <p:sldId id="270" r:id="rId36"/>
    <p:sldId id="303" r:id="rId37"/>
    <p:sldId id="314" r:id="rId38"/>
    <p:sldId id="271" r:id="rId39"/>
    <p:sldId id="272" r:id="rId40"/>
    <p:sldId id="273" r:id="rId41"/>
    <p:sldId id="274" r:id="rId42"/>
    <p:sldId id="304" r:id="rId43"/>
    <p:sldId id="305" r:id="rId44"/>
    <p:sldId id="306" r:id="rId45"/>
    <p:sldId id="315" r:id="rId46"/>
    <p:sldId id="316" r:id="rId47"/>
    <p:sldId id="281" r:id="rId48"/>
    <p:sldId id="282" r:id="rId49"/>
    <p:sldId id="283" r:id="rId50"/>
    <p:sldId id="284" r:id="rId51"/>
    <p:sldId id="285" r:id="rId52"/>
    <p:sldId id="286" r:id="rId53"/>
    <p:sldId id="287" r:id="rId54"/>
    <p:sldId id="288" r:id="rId55"/>
    <p:sldId id="289" r:id="rId56"/>
    <p:sldId id="317" r:id="rId57"/>
    <p:sldId id="318" r:id="rId58"/>
    <p:sldId id="319" r:id="rId59"/>
    <p:sldId id="320" r:id="rId60"/>
    <p:sldId id="321" r:id="rId61"/>
    <p:sldId id="322" r:id="rId62"/>
    <p:sldId id="323" r:id="rId63"/>
    <p:sldId id="326" r:id="rId64"/>
    <p:sldId id="324" r:id="rId65"/>
    <p:sldId id="325" r:id="rId66"/>
    <p:sldId id="275" r:id="rId67"/>
    <p:sldId id="327" r:id="rId68"/>
    <p:sldId id="328" r:id="rId69"/>
    <p:sldId id="329" r:id="rId70"/>
    <p:sldId id="330" r:id="rId71"/>
    <p:sldId id="331" r:id="rId72"/>
    <p:sldId id="332" r:id="rId73"/>
    <p:sldId id="333" r:id="rId74"/>
    <p:sldId id="334" r:id="rId75"/>
    <p:sldId id="335" r:id="rId76"/>
    <p:sldId id="338" r:id="rId77"/>
    <p:sldId id="336" r:id="rId78"/>
    <p:sldId id="337" r:id="rId79"/>
    <p:sldId id="276" r:id="rId80"/>
    <p:sldId id="277" r:id="rId81"/>
    <p:sldId id="312" r:id="rId82"/>
    <p:sldId id="313" r:id="rId83"/>
    <p:sldId id="278" r:id="rId84"/>
    <p:sldId id="279" r:id="rId85"/>
    <p:sldId id="280" r:id="rId86"/>
    <p:sldId id="310" r:id="rId87"/>
    <p:sldId id="311" r:id="rId88"/>
    <p:sldId id="355" r:id="rId89"/>
    <p:sldId id="356" r:id="rId90"/>
    <p:sldId id="339" r:id="rId91"/>
    <p:sldId id="340" r:id="rId92"/>
    <p:sldId id="341" r:id="rId93"/>
    <p:sldId id="342" r:id="rId94"/>
    <p:sldId id="343" r:id="rId95"/>
    <p:sldId id="344" r:id="rId96"/>
    <p:sldId id="345" r:id="rId97"/>
    <p:sldId id="346" r:id="rId98"/>
    <p:sldId id="347" r:id="rId99"/>
    <p:sldId id="348" r:id="rId100"/>
    <p:sldId id="349" r:id="rId101"/>
    <p:sldId id="350" r:id="rId102"/>
    <p:sldId id="351" r:id="rId103"/>
    <p:sldId id="352" r:id="rId104"/>
    <p:sldId id="353" r:id="rId105"/>
    <p:sldId id="354" r:id="rId10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6421" autoAdjust="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4789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07" Type="http://schemas.openxmlformats.org/officeDocument/2006/relationships/notesMaster" Target="notesMasters/notesMaster1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102" Type="http://schemas.openxmlformats.org/officeDocument/2006/relationships/slide" Target="slides/slide101.xml"/><Relationship Id="rId110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slide" Target="slides/slide102.xml"/><Relationship Id="rId108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viewProps" Target="viewProps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C15FE5-6380-4A25-AAD5-BF1A20DE602C}" type="datetimeFigureOut">
              <a:rPr lang="en-US" smtClean="0"/>
              <a:t>10/18/2020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AB4C8F-5B1E-49D3-B96A-2336997935C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6278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AB4C8F-5B1E-49D3-B96A-2336997935C7}" type="slidenum">
              <a:rPr lang="en-US" smtClean="0"/>
              <a:t>74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7924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A86A3-C583-4F16-BDB1-BB5E75749259}" type="datetimeFigureOut">
              <a:rPr lang="es-ES" smtClean="0"/>
              <a:t>18/10/2020</a:t>
            </a:fld>
            <a:endParaRPr lang="es-E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B7299-9D12-4301-8BF8-C30D089B6D82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A86A3-C583-4F16-BDB1-BB5E75749259}" type="datetimeFigureOut">
              <a:rPr lang="es-ES" smtClean="0"/>
              <a:t>18/10/2020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B7299-9D12-4301-8BF8-C30D089B6D8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A86A3-C583-4F16-BDB1-BB5E75749259}" type="datetimeFigureOut">
              <a:rPr lang="es-ES" smtClean="0"/>
              <a:t>18/10/2020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B7299-9D12-4301-8BF8-C30D089B6D8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A86A3-C583-4F16-BDB1-BB5E75749259}" type="datetimeFigureOut">
              <a:rPr lang="es-ES" smtClean="0"/>
              <a:t>18/10/2020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B7299-9D12-4301-8BF8-C30D089B6D8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A86A3-C583-4F16-BDB1-BB5E75749259}" type="datetimeFigureOut">
              <a:rPr lang="es-ES" smtClean="0"/>
              <a:t>18/10/2020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B7299-9D12-4301-8BF8-C30D089B6D82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A86A3-C583-4F16-BDB1-BB5E75749259}" type="datetimeFigureOut">
              <a:rPr lang="es-ES" smtClean="0"/>
              <a:t>18/10/2020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B7299-9D12-4301-8BF8-C30D089B6D8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A86A3-C583-4F16-BDB1-BB5E75749259}" type="datetimeFigureOut">
              <a:rPr lang="es-ES" smtClean="0"/>
              <a:t>18/10/2020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B7299-9D12-4301-8BF8-C30D089B6D8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A86A3-C583-4F16-BDB1-BB5E75749259}" type="datetimeFigureOut">
              <a:rPr lang="es-ES" smtClean="0"/>
              <a:t>18/10/2020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B7299-9D12-4301-8BF8-C30D089B6D8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A86A3-C583-4F16-BDB1-BB5E75749259}" type="datetimeFigureOut">
              <a:rPr lang="es-ES" smtClean="0"/>
              <a:t>18/10/2020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B7299-9D12-4301-8BF8-C30D089B6D8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A86A3-C583-4F16-BDB1-BB5E75749259}" type="datetimeFigureOut">
              <a:rPr lang="es-ES" smtClean="0"/>
              <a:t>18/10/2020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B7299-9D12-4301-8BF8-C30D089B6D8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A86A3-C583-4F16-BDB1-BB5E75749259}" type="datetimeFigureOut">
              <a:rPr lang="es-ES" smtClean="0"/>
              <a:t>18/10/2020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91B7299-9D12-4301-8BF8-C30D089B6D82}" type="slidenum">
              <a:rPr lang="es-ES" smtClean="0"/>
              <a:t>‹Nº›</a:t>
            </a:fld>
            <a:endParaRPr lang="es-E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F7A86A3-C583-4F16-BDB1-BB5E75749259}" type="datetimeFigureOut">
              <a:rPr lang="es-ES" smtClean="0"/>
              <a:t>18/10/2020</a:t>
            </a:fld>
            <a:endParaRPr lang="es-E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91B7299-9D12-4301-8BF8-C30D089B6D82}" type="slidenum">
              <a:rPr lang="es-ES" smtClean="0"/>
              <a:t>‹Nº›</a:t>
            </a:fld>
            <a:endParaRPr lang="es-E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95536" y="20929"/>
            <a:ext cx="7772400" cy="1008112"/>
          </a:xfrm>
        </p:spPr>
        <p:txBody>
          <a:bodyPr>
            <a:normAutofit/>
          </a:bodyPr>
          <a:lstStyle/>
          <a:p>
            <a:pPr algn="ctr"/>
            <a:r>
              <a:rPr lang="es-ES" sz="3500" dirty="0" err="1" smtClean="0">
                <a:solidFill>
                  <a:schemeClr val="tx1">
                    <a:lumMod val="95000"/>
                  </a:schemeClr>
                </a:solidFill>
              </a:rPr>
              <a:t>Future</a:t>
            </a:r>
            <a:r>
              <a:rPr lang="es-ES" sz="3500" dirty="0" smtClean="0">
                <a:solidFill>
                  <a:schemeClr val="tx1">
                    <a:lumMod val="95000"/>
                  </a:schemeClr>
                </a:solidFill>
              </a:rPr>
              <a:t> </a:t>
            </a:r>
            <a:r>
              <a:rPr lang="es-ES" sz="3500" dirty="0" err="1" smtClean="0">
                <a:solidFill>
                  <a:schemeClr val="tx1">
                    <a:lumMod val="95000"/>
                  </a:schemeClr>
                </a:solidFill>
              </a:rPr>
              <a:t>Continuous</a:t>
            </a:r>
            <a:r>
              <a:rPr lang="es-ES" sz="3500" dirty="0" smtClean="0">
                <a:solidFill>
                  <a:schemeClr val="tx1">
                    <a:lumMod val="95000"/>
                  </a:schemeClr>
                </a:solidFill>
              </a:rPr>
              <a:t> Tense</a:t>
            </a:r>
            <a:endParaRPr lang="es-ES" sz="3500" dirty="0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755576" y="1556792"/>
            <a:ext cx="7776864" cy="4680520"/>
          </a:xfrm>
        </p:spPr>
        <p:txBody>
          <a:bodyPr>
            <a:noAutofit/>
          </a:bodyPr>
          <a:lstStyle/>
          <a:p>
            <a:pPr algn="just"/>
            <a:r>
              <a:rPr lang="en-US" sz="2400" dirty="0" smtClean="0">
                <a:solidFill>
                  <a:schemeClr val="tx1">
                    <a:lumMod val="95000"/>
                  </a:schemeClr>
                </a:solidFill>
              </a:rPr>
              <a:t>We use this tense to talk about a continuous action at a certain time in the future.</a:t>
            </a:r>
            <a:endParaRPr lang="es-ES" sz="2400" dirty="0">
              <a:solidFill>
                <a:schemeClr val="tx1">
                  <a:lumMod val="95000"/>
                </a:schemeClr>
              </a:solidFill>
            </a:endParaRPr>
          </a:p>
          <a:p>
            <a:pPr algn="l"/>
            <a:r>
              <a:rPr lang="en-US" sz="2400" dirty="0">
                <a:solidFill>
                  <a:schemeClr val="tx1">
                    <a:lumMod val="95000"/>
                  </a:schemeClr>
                </a:solidFill>
              </a:rPr>
              <a:t> </a:t>
            </a:r>
            <a:r>
              <a:rPr lang="en-US" sz="2400" dirty="0" smtClean="0">
                <a:solidFill>
                  <a:schemeClr val="tx1">
                    <a:lumMod val="95000"/>
                  </a:schemeClr>
                </a:solidFill>
              </a:rPr>
              <a:t>                        </a:t>
            </a:r>
            <a:r>
              <a:rPr lang="en-US" sz="2400" b="1" dirty="0" smtClean="0">
                <a:solidFill>
                  <a:schemeClr val="tx1">
                    <a:lumMod val="95000"/>
                  </a:schemeClr>
                </a:solidFill>
              </a:rPr>
              <a:t>Will + be + Present Participle</a:t>
            </a:r>
            <a:endParaRPr lang="es-ES" sz="2400" b="1" dirty="0">
              <a:solidFill>
                <a:schemeClr val="tx1">
                  <a:lumMod val="95000"/>
                </a:schemeClr>
              </a:solidFill>
            </a:endParaRPr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400" dirty="0" err="1" smtClean="0">
                <a:solidFill>
                  <a:schemeClr val="tx1">
                    <a:lumMod val="95000"/>
                  </a:schemeClr>
                </a:solidFill>
              </a:rPr>
              <a:t>Tonight</a:t>
            </a:r>
            <a:r>
              <a:rPr lang="es-ES" sz="2400" dirty="0" smtClean="0">
                <a:solidFill>
                  <a:schemeClr val="tx1">
                    <a:lumMod val="95000"/>
                  </a:schemeClr>
                </a:solidFill>
              </a:rPr>
              <a:t> at 10:00 P.M, </a:t>
            </a:r>
            <a:r>
              <a:rPr lang="es-ES" sz="2400" dirty="0" err="1" smtClean="0">
                <a:solidFill>
                  <a:schemeClr val="tx1">
                    <a:lumMod val="95000"/>
                  </a:schemeClr>
                </a:solidFill>
              </a:rPr>
              <a:t>I’ll</a:t>
            </a:r>
            <a:r>
              <a:rPr lang="es-ES" sz="2400" dirty="0" smtClean="0">
                <a:solidFill>
                  <a:schemeClr val="tx1">
                    <a:lumMod val="95000"/>
                  </a:schemeClr>
                </a:solidFill>
              </a:rPr>
              <a:t> be sleeping in </a:t>
            </a:r>
            <a:r>
              <a:rPr lang="es-ES" sz="2400" dirty="0" err="1" smtClean="0">
                <a:solidFill>
                  <a:schemeClr val="tx1">
                    <a:lumMod val="95000"/>
                  </a:schemeClr>
                </a:solidFill>
              </a:rPr>
              <a:t>my</a:t>
            </a:r>
            <a:r>
              <a:rPr lang="es-ES" sz="2400" dirty="0" smtClean="0">
                <a:solidFill>
                  <a:schemeClr val="tx1">
                    <a:lumMod val="95000"/>
                  </a:schemeClr>
                </a:solidFill>
              </a:rPr>
              <a:t> </a:t>
            </a:r>
            <a:r>
              <a:rPr lang="es-ES" sz="2400" dirty="0" err="1" smtClean="0">
                <a:solidFill>
                  <a:schemeClr val="tx1">
                    <a:lumMod val="95000"/>
                  </a:schemeClr>
                </a:solidFill>
              </a:rPr>
              <a:t>house</a:t>
            </a:r>
            <a:r>
              <a:rPr lang="es-ES" sz="2400" dirty="0" smtClean="0">
                <a:solidFill>
                  <a:schemeClr val="tx1">
                    <a:lumMod val="95000"/>
                  </a:schemeClr>
                </a:solidFill>
              </a:rPr>
              <a:t>.</a:t>
            </a:r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400" dirty="0" smtClean="0">
                <a:solidFill>
                  <a:schemeClr val="tx1">
                    <a:lumMod val="95000"/>
                  </a:schemeClr>
                </a:solidFill>
              </a:rPr>
              <a:t>In </a:t>
            </a:r>
            <a:r>
              <a:rPr lang="es-ES" sz="2400" dirty="0" err="1" smtClean="0">
                <a:solidFill>
                  <a:schemeClr val="tx1">
                    <a:lumMod val="95000"/>
                  </a:schemeClr>
                </a:solidFill>
              </a:rPr>
              <a:t>three</a:t>
            </a:r>
            <a:r>
              <a:rPr lang="es-ES" sz="2400" dirty="0" smtClean="0">
                <a:solidFill>
                  <a:schemeClr val="tx1">
                    <a:lumMod val="95000"/>
                  </a:schemeClr>
                </a:solidFill>
              </a:rPr>
              <a:t> </a:t>
            </a:r>
            <a:r>
              <a:rPr lang="es-ES" sz="2400" dirty="0" err="1" smtClean="0">
                <a:solidFill>
                  <a:schemeClr val="tx1">
                    <a:lumMod val="95000"/>
                  </a:schemeClr>
                </a:solidFill>
              </a:rPr>
              <a:t>years</a:t>
            </a:r>
            <a:r>
              <a:rPr lang="es-ES" sz="2400" dirty="0" smtClean="0">
                <a:solidFill>
                  <a:schemeClr val="tx1">
                    <a:lumMod val="95000"/>
                  </a:schemeClr>
                </a:solidFill>
              </a:rPr>
              <a:t>’ time, </a:t>
            </a:r>
            <a:r>
              <a:rPr lang="es-ES" sz="2400" dirty="0" err="1" smtClean="0">
                <a:solidFill>
                  <a:schemeClr val="tx1">
                    <a:lumMod val="95000"/>
                  </a:schemeClr>
                </a:solidFill>
              </a:rPr>
              <a:t>we</a:t>
            </a:r>
            <a:r>
              <a:rPr lang="es-ES" sz="2400" dirty="0" smtClean="0">
                <a:solidFill>
                  <a:schemeClr val="tx1">
                    <a:lumMod val="95000"/>
                  </a:schemeClr>
                </a:solidFill>
              </a:rPr>
              <a:t> </a:t>
            </a:r>
            <a:r>
              <a:rPr lang="es-ES" sz="2400" dirty="0" err="1" smtClean="0">
                <a:solidFill>
                  <a:schemeClr val="tx1">
                    <a:lumMod val="95000"/>
                  </a:schemeClr>
                </a:solidFill>
              </a:rPr>
              <a:t>will</a:t>
            </a:r>
            <a:r>
              <a:rPr lang="es-ES" sz="2400" dirty="0" smtClean="0">
                <a:solidFill>
                  <a:schemeClr val="tx1">
                    <a:lumMod val="95000"/>
                  </a:schemeClr>
                </a:solidFill>
              </a:rPr>
              <a:t> be living in </a:t>
            </a:r>
            <a:r>
              <a:rPr lang="es-ES" sz="2400" dirty="0" err="1" smtClean="0">
                <a:solidFill>
                  <a:schemeClr val="tx1">
                    <a:lumMod val="95000"/>
                  </a:schemeClr>
                </a:solidFill>
              </a:rPr>
              <a:t>Canada</a:t>
            </a:r>
            <a:r>
              <a:rPr lang="es-ES" sz="2400" dirty="0" smtClean="0">
                <a:solidFill>
                  <a:schemeClr val="tx1">
                    <a:lumMod val="95000"/>
                  </a:schemeClr>
                </a:solidFill>
              </a:rPr>
              <a:t>.</a:t>
            </a:r>
            <a:endParaRPr lang="es-ES" sz="2400" dirty="0">
              <a:solidFill>
                <a:schemeClr val="tx1">
                  <a:lumMod val="95000"/>
                </a:schemeClr>
              </a:solidFill>
            </a:endParaRPr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>
                    <a:lumMod val="95000"/>
                  </a:schemeClr>
                </a:solidFill>
              </a:rPr>
              <a:t>Two years from now, Paola won’t be  studying. She will be working in an important company.</a:t>
            </a:r>
            <a:endParaRPr lang="es-ES" sz="2400" dirty="0">
              <a:solidFill>
                <a:schemeClr val="tx1">
                  <a:lumMod val="95000"/>
                </a:schemeClr>
              </a:solidFill>
            </a:endParaRPr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>
                    <a:lumMod val="95000"/>
                  </a:schemeClr>
                </a:solidFill>
              </a:rPr>
              <a:t>Carlos won’t be studying tomorrow morning. He’ll be playing video games..</a:t>
            </a:r>
            <a:endParaRPr lang="es-ES" sz="2400" dirty="0">
              <a:solidFill>
                <a:schemeClr val="tx1">
                  <a:lumMod val="95000"/>
                </a:schemeClr>
              </a:solidFill>
            </a:endParaRPr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s-ES" sz="2400" dirty="0">
              <a:solidFill>
                <a:schemeClr val="tx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2578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95536" y="20929"/>
            <a:ext cx="7772400" cy="1008112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>
                <a:solidFill>
                  <a:schemeClr val="tx1">
                    <a:lumMod val="95000"/>
                  </a:schemeClr>
                </a:solidFill>
                <a:effectLst/>
              </a:rPr>
              <a:t> </a:t>
            </a:r>
            <a:endParaRPr lang="es-ES" sz="4000" dirty="0">
              <a:solidFill>
                <a:schemeClr val="tx1">
                  <a:lumMod val="95000"/>
                </a:schemeClr>
              </a:solidFill>
              <a:effectLst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95536" y="1124744"/>
            <a:ext cx="8568952" cy="5400600"/>
          </a:xfrm>
        </p:spPr>
        <p:txBody>
          <a:bodyPr>
            <a:no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Our neighbors always travel to Mexico on Christmas.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u="sng" dirty="0" smtClean="0"/>
              <a:t>Luis doesn’t always  watch sports on </a:t>
            </a:r>
            <a:r>
              <a:rPr lang="en-US" sz="2400" u="sng" dirty="0" err="1" smtClean="0"/>
              <a:t>tv</a:t>
            </a:r>
            <a:r>
              <a:rPr lang="en-US" sz="2400" u="sng" dirty="0" smtClean="0"/>
              <a:t>. (Luis never watches)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u="sng" dirty="0" smtClean="0"/>
              <a:t>Marco  usually can’t(usually) go with us to the stadium.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u="sng" dirty="0" smtClean="0"/>
              <a:t>Our teacher is always angry with us.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u="sng" dirty="0" smtClean="0"/>
              <a:t>Peter isn’t always on time to class.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smtClean="0"/>
              <a:t>Luis is usually tired when he returns from work.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u="sng" dirty="0" smtClean="0"/>
              <a:t>Her sister  often doesn’t (often) take care of the puppies.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400" dirty="0" smtClean="0"/>
          </a:p>
          <a:p>
            <a:pPr algn="l"/>
            <a:endParaRPr lang="es-ES" sz="2400" dirty="0"/>
          </a:p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 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378539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AS…ADJECTIVE…AS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1) As…adjective…as (To show similarities)</a:t>
            </a:r>
          </a:p>
          <a:p>
            <a:r>
              <a:rPr lang="en-US" dirty="0"/>
              <a:t> </a:t>
            </a:r>
            <a:r>
              <a:rPr lang="en-US" dirty="0" smtClean="0"/>
              <a:t>Isabel is as beautiful as her mother.</a:t>
            </a:r>
          </a:p>
          <a:p>
            <a:r>
              <a:rPr lang="en-US" dirty="0"/>
              <a:t> </a:t>
            </a:r>
            <a:r>
              <a:rPr lang="en-US" dirty="0" smtClean="0"/>
              <a:t>Luis is as fast as his brother.</a:t>
            </a:r>
          </a:p>
          <a:p>
            <a:r>
              <a:rPr lang="en-US" dirty="0"/>
              <a:t> </a:t>
            </a:r>
            <a:r>
              <a:rPr lang="en-US" dirty="0" smtClean="0"/>
              <a:t>This school is as expensive as your school.</a:t>
            </a:r>
          </a:p>
          <a:p>
            <a:r>
              <a:rPr lang="en-US" dirty="0"/>
              <a:t> </a:t>
            </a:r>
            <a:r>
              <a:rPr lang="en-US" dirty="0" smtClean="0"/>
              <a:t>That car is as amazing as the one you bought.</a:t>
            </a:r>
          </a:p>
          <a:p>
            <a:r>
              <a:rPr lang="en-US" dirty="0"/>
              <a:t> </a:t>
            </a:r>
            <a:r>
              <a:rPr lang="en-US" dirty="0" smtClean="0"/>
              <a:t>Marco is as angry as his father.</a:t>
            </a:r>
          </a:p>
          <a:p>
            <a:r>
              <a:rPr lang="en-US" dirty="0"/>
              <a:t> </a:t>
            </a:r>
            <a:r>
              <a:rPr lang="en-US" dirty="0" smtClean="0"/>
              <a:t>The dog is as playful as the little puppy.</a:t>
            </a:r>
          </a:p>
          <a:p>
            <a:r>
              <a:rPr lang="en-US" dirty="0"/>
              <a:t> </a:t>
            </a:r>
            <a:r>
              <a:rPr lang="en-US" dirty="0" smtClean="0"/>
              <a:t>We are as brave as them.</a:t>
            </a:r>
          </a:p>
          <a:p>
            <a:r>
              <a:rPr lang="en-US" dirty="0"/>
              <a:t> </a:t>
            </a:r>
            <a:r>
              <a:rPr lang="en-US" dirty="0" smtClean="0"/>
              <a:t>Carlos is as worried as we are.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5029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2) Not as… adjective … as (To show differences)</a:t>
            </a:r>
          </a:p>
          <a:p>
            <a:r>
              <a:rPr lang="en-US" dirty="0"/>
              <a:t> </a:t>
            </a:r>
            <a:r>
              <a:rPr lang="en-US" dirty="0" smtClean="0"/>
              <a:t>We aren’t as good as they are playing soccer.</a:t>
            </a:r>
          </a:p>
          <a:p>
            <a:r>
              <a:rPr lang="en-US" dirty="0"/>
              <a:t> </a:t>
            </a:r>
            <a:r>
              <a:rPr lang="en-US" dirty="0" smtClean="0"/>
              <a:t>Fernando isn’t as tall as his cousin.</a:t>
            </a:r>
          </a:p>
          <a:p>
            <a:r>
              <a:rPr lang="en-US" dirty="0"/>
              <a:t> </a:t>
            </a:r>
            <a:r>
              <a:rPr lang="en-US" dirty="0" smtClean="0"/>
              <a:t>Maria Eugenia isn’t as hungry as Gabriela.</a:t>
            </a:r>
          </a:p>
          <a:p>
            <a:r>
              <a:rPr lang="en-US" dirty="0"/>
              <a:t> </a:t>
            </a:r>
            <a:r>
              <a:rPr lang="en-US" dirty="0" smtClean="0"/>
              <a:t>The room isn’t as dirty as the laboratory.</a:t>
            </a:r>
          </a:p>
          <a:p>
            <a:r>
              <a:rPr lang="en-US" dirty="0"/>
              <a:t> </a:t>
            </a:r>
            <a:r>
              <a:rPr lang="en-US" dirty="0" smtClean="0"/>
              <a:t>Our car isn’t as new as yours.</a:t>
            </a:r>
          </a:p>
          <a:p>
            <a:r>
              <a:rPr lang="en-US" dirty="0"/>
              <a:t> </a:t>
            </a:r>
            <a:r>
              <a:rPr lang="en-US" dirty="0" smtClean="0"/>
              <a:t>My father isn’t as busy as my uncle Luis.</a:t>
            </a:r>
          </a:p>
          <a:p>
            <a:r>
              <a:rPr lang="en-US" dirty="0"/>
              <a:t> </a:t>
            </a:r>
            <a:r>
              <a:rPr lang="en-US" dirty="0" smtClean="0"/>
              <a:t>I am not as clumsy as my classmate Javier.</a:t>
            </a:r>
          </a:p>
          <a:p>
            <a:r>
              <a:rPr lang="en-US" dirty="0"/>
              <a:t> </a:t>
            </a:r>
            <a:r>
              <a:rPr lang="en-US" dirty="0" smtClean="0"/>
              <a:t>Her dress isn’t as amazing as your dress.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511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 </a:t>
            </a:r>
            <a:r>
              <a:rPr lang="en-US" dirty="0" smtClean="0"/>
              <a:t>Comparative Patterns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The faster the car the more expensive it is.</a:t>
            </a:r>
          </a:p>
          <a:p>
            <a:r>
              <a:rPr lang="en-US" dirty="0"/>
              <a:t> </a:t>
            </a:r>
            <a:r>
              <a:rPr lang="en-US" dirty="0" smtClean="0"/>
              <a:t>The hotter the coffee the more difficult to drink it.</a:t>
            </a:r>
          </a:p>
          <a:p>
            <a:r>
              <a:rPr lang="en-US" dirty="0"/>
              <a:t> </a:t>
            </a:r>
            <a:r>
              <a:rPr lang="en-US" dirty="0" smtClean="0"/>
              <a:t> New houses are getting more and more expensive.</a:t>
            </a:r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House prices are going up more and more quickly.</a:t>
            </a:r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The sunnier the day the funnier it is.</a:t>
            </a:r>
          </a:p>
          <a:p>
            <a:r>
              <a:rPr lang="en-US" dirty="0"/>
              <a:t> </a:t>
            </a:r>
            <a:r>
              <a:rPr lang="en-US" dirty="0" smtClean="0"/>
              <a:t>The hotter the climate the more difficult to sleep.</a:t>
            </a:r>
          </a:p>
          <a:p>
            <a:r>
              <a:rPr lang="en-US" dirty="0"/>
              <a:t> </a:t>
            </a:r>
            <a:r>
              <a:rPr lang="en-US" dirty="0" smtClean="0"/>
              <a:t>The slower you drive the more secure it is.</a:t>
            </a:r>
          </a:p>
          <a:p>
            <a:r>
              <a:rPr lang="en-US" dirty="0"/>
              <a:t> </a:t>
            </a:r>
            <a:r>
              <a:rPr lang="en-US" dirty="0" smtClean="0"/>
              <a:t>Modern houses are getting smaller and smaller</a:t>
            </a:r>
            <a:r>
              <a:rPr lang="en-US" dirty="0" smtClean="0"/>
              <a:t>.</a:t>
            </a:r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The deeper we go the more difficult to swim.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8462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Might</a:t>
            </a:r>
            <a:r>
              <a:rPr lang="es-ES" dirty="0" smtClean="0"/>
              <a:t> + </a:t>
            </a:r>
            <a:r>
              <a:rPr lang="es-ES" dirty="0" err="1" smtClean="0"/>
              <a:t>have</a:t>
            </a:r>
            <a:r>
              <a:rPr lang="es-ES" dirty="0" smtClean="0"/>
              <a:t> + </a:t>
            </a:r>
            <a:r>
              <a:rPr lang="es-ES" dirty="0" err="1" smtClean="0"/>
              <a:t>past</a:t>
            </a:r>
            <a:r>
              <a:rPr lang="es-ES" dirty="0" smtClean="0"/>
              <a:t> </a:t>
            </a:r>
            <a:r>
              <a:rPr lang="es-ES" dirty="0" err="1" smtClean="0"/>
              <a:t>participle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 </a:t>
            </a:r>
            <a:r>
              <a:rPr lang="es-ES" dirty="0" err="1" smtClean="0"/>
              <a:t>We</a:t>
            </a:r>
            <a:r>
              <a:rPr lang="es-ES" dirty="0" smtClean="0"/>
              <a:t> use </a:t>
            </a:r>
            <a:r>
              <a:rPr lang="es-ES" dirty="0" err="1" smtClean="0"/>
              <a:t>it</a:t>
            </a:r>
            <a:r>
              <a:rPr lang="es-ES" dirty="0" smtClean="0"/>
              <a:t> </a:t>
            </a:r>
            <a:r>
              <a:rPr lang="es-ES" dirty="0" err="1" smtClean="0"/>
              <a:t>to</a:t>
            </a:r>
            <a:r>
              <a:rPr lang="es-ES" dirty="0" smtClean="0"/>
              <a:t> </a:t>
            </a:r>
            <a:r>
              <a:rPr lang="es-ES" dirty="0" err="1" smtClean="0"/>
              <a:t>talk</a:t>
            </a:r>
            <a:r>
              <a:rPr lang="es-ES" dirty="0" smtClean="0"/>
              <a:t> </a:t>
            </a:r>
            <a:r>
              <a:rPr lang="es-ES" dirty="0" err="1" smtClean="0"/>
              <a:t>about</a:t>
            </a:r>
            <a:r>
              <a:rPr lang="es-ES" dirty="0" smtClean="0"/>
              <a:t> </a:t>
            </a:r>
            <a:r>
              <a:rPr lang="es-ES" dirty="0" err="1" smtClean="0"/>
              <a:t>something</a:t>
            </a:r>
            <a:r>
              <a:rPr lang="es-ES" dirty="0" smtClean="0"/>
              <a:t> </a:t>
            </a:r>
            <a:r>
              <a:rPr lang="es-ES" dirty="0" err="1" smtClean="0"/>
              <a:t>that</a:t>
            </a:r>
            <a:r>
              <a:rPr lang="es-ES" dirty="0" smtClean="0"/>
              <a:t> </a:t>
            </a:r>
            <a:r>
              <a:rPr lang="es-ES" dirty="0" err="1" smtClean="0"/>
              <a:t>was</a:t>
            </a:r>
            <a:r>
              <a:rPr lang="es-ES" dirty="0" smtClean="0"/>
              <a:t> </a:t>
            </a:r>
            <a:r>
              <a:rPr lang="es-ES" dirty="0" err="1" smtClean="0"/>
              <a:t>possible</a:t>
            </a:r>
            <a:r>
              <a:rPr lang="es-ES" dirty="0" smtClean="0"/>
              <a:t> in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past</a:t>
            </a:r>
            <a:r>
              <a:rPr lang="es-ES" dirty="0" smtClean="0"/>
              <a:t>, </a:t>
            </a:r>
            <a:r>
              <a:rPr lang="es-ES" dirty="0" err="1" smtClean="0"/>
              <a:t>but</a:t>
            </a:r>
            <a:r>
              <a:rPr lang="es-ES" dirty="0" smtClean="0"/>
              <a:t> </a:t>
            </a:r>
            <a:r>
              <a:rPr lang="es-ES" dirty="0" err="1" smtClean="0"/>
              <a:t>that</a:t>
            </a:r>
            <a:r>
              <a:rPr lang="es-ES" dirty="0" smtClean="0"/>
              <a:t> </a:t>
            </a:r>
            <a:r>
              <a:rPr lang="es-ES" dirty="0" err="1" smtClean="0"/>
              <a:t>didn`t</a:t>
            </a:r>
            <a:r>
              <a:rPr lang="es-ES" dirty="0" smtClean="0"/>
              <a:t> </a:t>
            </a:r>
            <a:r>
              <a:rPr lang="es-ES" dirty="0" err="1" smtClean="0"/>
              <a:t>happen</a:t>
            </a:r>
            <a:r>
              <a:rPr lang="es-ES" dirty="0" smtClean="0"/>
              <a:t>.</a:t>
            </a:r>
          </a:p>
          <a:p>
            <a:r>
              <a:rPr lang="es-ES" dirty="0"/>
              <a:t> </a:t>
            </a:r>
            <a:r>
              <a:rPr lang="es-ES" dirty="0" err="1" smtClean="0"/>
              <a:t>We</a:t>
            </a:r>
            <a:r>
              <a:rPr lang="es-ES" dirty="0" smtClean="0"/>
              <a:t> </a:t>
            </a:r>
            <a:r>
              <a:rPr lang="es-ES" dirty="0" err="1" smtClean="0"/>
              <a:t>might</a:t>
            </a:r>
            <a:r>
              <a:rPr lang="es-ES" dirty="0" smtClean="0"/>
              <a:t> </a:t>
            </a:r>
            <a:r>
              <a:rPr lang="es-ES" dirty="0" err="1" smtClean="0"/>
              <a:t>have</a:t>
            </a:r>
            <a:r>
              <a:rPr lang="es-ES" dirty="0" smtClean="0"/>
              <a:t> </a:t>
            </a:r>
            <a:r>
              <a:rPr lang="es-ES" dirty="0" err="1" smtClean="0"/>
              <a:t>had</a:t>
            </a:r>
            <a:r>
              <a:rPr lang="es-ES" dirty="0" smtClean="0"/>
              <a:t> </a:t>
            </a:r>
            <a:r>
              <a:rPr lang="es-ES" dirty="0" err="1" smtClean="0"/>
              <a:t>an</a:t>
            </a:r>
            <a:r>
              <a:rPr lang="es-ES" dirty="0" smtClean="0"/>
              <a:t> </a:t>
            </a:r>
            <a:r>
              <a:rPr lang="es-ES" dirty="0" err="1" smtClean="0"/>
              <a:t>accident</a:t>
            </a:r>
            <a:r>
              <a:rPr lang="es-ES" dirty="0" smtClean="0"/>
              <a:t> </a:t>
            </a:r>
            <a:r>
              <a:rPr lang="es-ES" dirty="0" err="1" smtClean="0"/>
              <a:t>when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boy</a:t>
            </a:r>
            <a:r>
              <a:rPr lang="es-ES" dirty="0" smtClean="0"/>
              <a:t> </a:t>
            </a:r>
            <a:r>
              <a:rPr lang="es-ES" dirty="0" err="1" smtClean="0"/>
              <a:t>suddenly</a:t>
            </a:r>
            <a:r>
              <a:rPr lang="es-ES" dirty="0" smtClean="0"/>
              <a:t> </a:t>
            </a:r>
            <a:r>
              <a:rPr lang="es-ES" dirty="0" err="1" smtClean="0"/>
              <a:t>crossed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Street.</a:t>
            </a:r>
          </a:p>
          <a:p>
            <a:r>
              <a:rPr lang="es-ES" dirty="0"/>
              <a:t> </a:t>
            </a:r>
            <a:r>
              <a:rPr lang="es-ES" dirty="0" err="1" smtClean="0"/>
              <a:t>She</a:t>
            </a:r>
            <a:r>
              <a:rPr lang="es-ES" dirty="0" smtClean="0"/>
              <a:t> </a:t>
            </a:r>
            <a:r>
              <a:rPr lang="es-ES" dirty="0" err="1" smtClean="0"/>
              <a:t>might</a:t>
            </a:r>
            <a:r>
              <a:rPr lang="es-ES" dirty="0" smtClean="0"/>
              <a:t> </a:t>
            </a:r>
            <a:r>
              <a:rPr lang="es-ES" dirty="0" err="1" smtClean="0"/>
              <a:t>have</a:t>
            </a:r>
            <a:r>
              <a:rPr lang="es-ES" dirty="0" smtClean="0"/>
              <a:t> </a:t>
            </a:r>
            <a:r>
              <a:rPr lang="es-ES" dirty="0" err="1" smtClean="0"/>
              <a:t>failed</a:t>
            </a:r>
            <a:r>
              <a:rPr lang="es-ES" dirty="0" smtClean="0"/>
              <a:t> </a:t>
            </a:r>
            <a:r>
              <a:rPr lang="es-ES" dirty="0" err="1" smtClean="0"/>
              <a:t>her</a:t>
            </a:r>
            <a:r>
              <a:rPr lang="es-ES" dirty="0" smtClean="0"/>
              <a:t> </a:t>
            </a:r>
            <a:r>
              <a:rPr lang="es-ES" dirty="0" err="1" smtClean="0"/>
              <a:t>class</a:t>
            </a:r>
            <a:r>
              <a:rPr lang="es-ES" dirty="0" smtClean="0"/>
              <a:t>, </a:t>
            </a:r>
            <a:r>
              <a:rPr lang="es-ES" dirty="0" err="1" smtClean="0"/>
              <a:t>but</a:t>
            </a:r>
            <a:r>
              <a:rPr lang="es-ES" dirty="0" smtClean="0"/>
              <a:t> </a:t>
            </a:r>
            <a:r>
              <a:rPr lang="es-ES" dirty="0" err="1" smtClean="0"/>
              <a:t>thank</a:t>
            </a:r>
            <a:r>
              <a:rPr lang="es-ES" dirty="0" smtClean="0"/>
              <a:t> </a:t>
            </a:r>
            <a:r>
              <a:rPr lang="es-ES" dirty="0" err="1" smtClean="0"/>
              <a:t>God</a:t>
            </a:r>
            <a:r>
              <a:rPr lang="es-ES" dirty="0" smtClean="0"/>
              <a:t> </a:t>
            </a:r>
            <a:r>
              <a:rPr lang="es-ES" dirty="0" err="1" smtClean="0"/>
              <a:t>she</a:t>
            </a:r>
            <a:r>
              <a:rPr lang="es-ES" dirty="0" smtClean="0"/>
              <a:t> </a:t>
            </a:r>
            <a:r>
              <a:rPr lang="es-ES" dirty="0" err="1" smtClean="0"/>
              <a:t>had</a:t>
            </a:r>
            <a:r>
              <a:rPr lang="es-ES" dirty="0" smtClean="0"/>
              <a:t> a 93% in </a:t>
            </a:r>
            <a:r>
              <a:rPr lang="es-ES" dirty="0" err="1" smtClean="0"/>
              <a:t>her</a:t>
            </a:r>
            <a:r>
              <a:rPr lang="es-ES" dirty="0" smtClean="0"/>
              <a:t> </a:t>
            </a:r>
            <a:r>
              <a:rPr lang="es-ES" dirty="0" err="1" smtClean="0"/>
              <a:t>last</a:t>
            </a:r>
            <a:r>
              <a:rPr lang="es-ES" dirty="0" smtClean="0"/>
              <a:t> </a:t>
            </a:r>
            <a:r>
              <a:rPr lang="es-ES" dirty="0" err="1" smtClean="0"/>
              <a:t>exam</a:t>
            </a:r>
            <a:r>
              <a:rPr lang="es-ES" dirty="0" smtClean="0"/>
              <a:t>.</a:t>
            </a:r>
          </a:p>
          <a:p>
            <a:r>
              <a:rPr lang="es-ES" dirty="0"/>
              <a:t> </a:t>
            </a:r>
            <a:r>
              <a:rPr lang="es-ES" dirty="0" err="1" smtClean="0"/>
              <a:t>We</a:t>
            </a:r>
            <a:r>
              <a:rPr lang="es-ES" dirty="0" smtClean="0"/>
              <a:t> </a:t>
            </a:r>
            <a:r>
              <a:rPr lang="es-ES" dirty="0" err="1" smtClean="0"/>
              <a:t>might</a:t>
            </a:r>
            <a:r>
              <a:rPr lang="es-ES" dirty="0" smtClean="0"/>
              <a:t> </a:t>
            </a:r>
            <a:r>
              <a:rPr lang="es-ES" dirty="0" err="1" smtClean="0"/>
              <a:t>have</a:t>
            </a:r>
            <a:r>
              <a:rPr lang="es-ES" dirty="0" smtClean="0"/>
              <a:t> </a:t>
            </a:r>
            <a:r>
              <a:rPr lang="es-ES" dirty="0" err="1" smtClean="0"/>
              <a:t>lost</a:t>
            </a:r>
            <a:r>
              <a:rPr lang="es-ES" dirty="0" smtClean="0"/>
              <a:t> </a:t>
            </a:r>
            <a:r>
              <a:rPr lang="es-ES" dirty="0" err="1" smtClean="0"/>
              <a:t>our</a:t>
            </a:r>
            <a:r>
              <a:rPr lang="es-ES" dirty="0" smtClean="0"/>
              <a:t> </a:t>
            </a:r>
            <a:r>
              <a:rPr lang="es-ES" dirty="0" err="1" smtClean="0"/>
              <a:t>money</a:t>
            </a:r>
            <a:r>
              <a:rPr lang="es-ES" dirty="0" smtClean="0"/>
              <a:t>, </a:t>
            </a:r>
            <a:r>
              <a:rPr lang="es-ES" dirty="0" err="1" smtClean="0"/>
              <a:t>but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man</a:t>
            </a:r>
            <a:r>
              <a:rPr lang="es-ES" dirty="0" smtClean="0"/>
              <a:t> </a:t>
            </a:r>
            <a:r>
              <a:rPr lang="es-ES" dirty="0" err="1" smtClean="0"/>
              <a:t>found</a:t>
            </a:r>
            <a:r>
              <a:rPr lang="es-ES" dirty="0" smtClean="0"/>
              <a:t> </a:t>
            </a:r>
            <a:r>
              <a:rPr lang="es-ES" dirty="0" err="1" smtClean="0"/>
              <a:t>my</a:t>
            </a:r>
            <a:r>
              <a:rPr lang="es-ES" dirty="0" smtClean="0"/>
              <a:t> </a:t>
            </a:r>
            <a:r>
              <a:rPr lang="es-ES" dirty="0" err="1" smtClean="0"/>
              <a:t>purse</a:t>
            </a:r>
            <a:r>
              <a:rPr lang="es-ES" dirty="0" smtClean="0"/>
              <a:t>.</a:t>
            </a:r>
          </a:p>
          <a:p>
            <a:r>
              <a:rPr lang="es-ES" dirty="0"/>
              <a:t> </a:t>
            </a:r>
            <a:r>
              <a:rPr lang="es-ES" dirty="0" smtClean="0"/>
              <a:t>Carlos </a:t>
            </a:r>
            <a:r>
              <a:rPr lang="es-ES" dirty="0" err="1" smtClean="0"/>
              <a:t>might</a:t>
            </a:r>
            <a:r>
              <a:rPr lang="es-ES" dirty="0" smtClean="0"/>
              <a:t> </a:t>
            </a:r>
            <a:r>
              <a:rPr lang="es-ES" dirty="0" err="1" smtClean="0"/>
              <a:t>have</a:t>
            </a:r>
            <a:r>
              <a:rPr lang="es-ES" dirty="0" smtClean="0"/>
              <a:t> </a:t>
            </a:r>
            <a:r>
              <a:rPr lang="es-ES" dirty="0" err="1" smtClean="0"/>
              <a:t>gone</a:t>
            </a:r>
            <a:r>
              <a:rPr lang="es-ES" dirty="0" smtClean="0"/>
              <a:t> </a:t>
            </a:r>
            <a:r>
              <a:rPr lang="es-ES" dirty="0" err="1" smtClean="0"/>
              <a:t>to</a:t>
            </a:r>
            <a:r>
              <a:rPr lang="es-ES" dirty="0" smtClean="0"/>
              <a:t> </a:t>
            </a:r>
            <a:r>
              <a:rPr lang="es-ES" dirty="0" err="1" smtClean="0"/>
              <a:t>that</a:t>
            </a:r>
            <a:r>
              <a:rPr lang="es-ES" dirty="0" smtClean="0"/>
              <a:t> </a:t>
            </a:r>
            <a:r>
              <a:rPr lang="es-ES" dirty="0" err="1" smtClean="0"/>
              <a:t>boring</a:t>
            </a:r>
            <a:r>
              <a:rPr lang="es-ES" dirty="0" smtClean="0"/>
              <a:t> place, </a:t>
            </a:r>
            <a:r>
              <a:rPr lang="es-ES" dirty="0" err="1" smtClean="0"/>
              <a:t>but</a:t>
            </a:r>
            <a:r>
              <a:rPr lang="es-ES" dirty="0" smtClean="0"/>
              <a:t> </a:t>
            </a:r>
            <a:r>
              <a:rPr lang="es-ES" dirty="0" err="1" smtClean="0"/>
              <a:t>we</a:t>
            </a:r>
            <a:r>
              <a:rPr lang="es-ES" dirty="0" smtClean="0"/>
              <a:t> </a:t>
            </a:r>
            <a:r>
              <a:rPr lang="es-ES" dirty="0" err="1" smtClean="0"/>
              <a:t>convinced</a:t>
            </a:r>
            <a:r>
              <a:rPr lang="es-ES" dirty="0" smtClean="0"/>
              <a:t> </a:t>
            </a:r>
            <a:r>
              <a:rPr lang="es-ES" dirty="0" err="1" smtClean="0"/>
              <a:t>him</a:t>
            </a:r>
            <a:r>
              <a:rPr lang="es-ES" dirty="0" smtClean="0"/>
              <a:t> </a:t>
            </a:r>
            <a:r>
              <a:rPr lang="es-ES" dirty="0" err="1" smtClean="0"/>
              <a:t>not</a:t>
            </a:r>
            <a:r>
              <a:rPr lang="es-ES" dirty="0" smtClean="0"/>
              <a:t> </a:t>
            </a:r>
            <a:r>
              <a:rPr lang="es-ES" dirty="0" err="1" smtClean="0"/>
              <a:t>to</a:t>
            </a:r>
            <a:r>
              <a:rPr lang="es-ES" dirty="0" smtClean="0"/>
              <a:t> </a:t>
            </a:r>
            <a:r>
              <a:rPr lang="es-ES" dirty="0" err="1" smtClean="0"/>
              <a:t>go</a:t>
            </a:r>
            <a:r>
              <a:rPr lang="es-ES" dirty="0" smtClean="0"/>
              <a:t>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90721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Could</a:t>
            </a:r>
            <a:r>
              <a:rPr lang="es-ES" dirty="0" smtClean="0"/>
              <a:t> + </a:t>
            </a:r>
            <a:r>
              <a:rPr lang="es-ES" dirty="0" err="1" smtClean="0"/>
              <a:t>have</a:t>
            </a:r>
            <a:r>
              <a:rPr lang="es-ES" dirty="0" smtClean="0"/>
              <a:t> + </a:t>
            </a:r>
            <a:r>
              <a:rPr lang="es-ES" dirty="0" err="1" smtClean="0"/>
              <a:t>past</a:t>
            </a:r>
            <a:r>
              <a:rPr lang="es-ES" dirty="0" smtClean="0"/>
              <a:t> </a:t>
            </a:r>
            <a:r>
              <a:rPr lang="es-ES" dirty="0" err="1" smtClean="0"/>
              <a:t>participle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/>
              <a:t> </a:t>
            </a:r>
            <a:r>
              <a:rPr lang="es-ES" dirty="0" err="1" smtClean="0"/>
              <a:t>We</a:t>
            </a:r>
            <a:r>
              <a:rPr lang="es-ES" dirty="0" smtClean="0"/>
              <a:t> </a:t>
            </a:r>
            <a:r>
              <a:rPr lang="es-ES" dirty="0" err="1" smtClean="0"/>
              <a:t>could</a:t>
            </a:r>
            <a:r>
              <a:rPr lang="es-ES" dirty="0" smtClean="0"/>
              <a:t> </a:t>
            </a:r>
            <a:r>
              <a:rPr lang="es-ES" dirty="0" err="1" smtClean="0"/>
              <a:t>have</a:t>
            </a:r>
            <a:r>
              <a:rPr lang="es-ES" dirty="0" smtClean="0"/>
              <a:t> set </a:t>
            </a:r>
            <a:r>
              <a:rPr lang="es-ES" dirty="0" err="1" smtClean="0"/>
              <a:t>the</a:t>
            </a:r>
            <a:r>
              <a:rPr lang="es-ES" dirty="0" smtClean="0"/>
              <a:t> camp </a:t>
            </a:r>
            <a:r>
              <a:rPr lang="es-ES" dirty="0" err="1" smtClean="0"/>
              <a:t>under</a:t>
            </a:r>
            <a:r>
              <a:rPr lang="es-ES" dirty="0" smtClean="0"/>
              <a:t> </a:t>
            </a:r>
            <a:r>
              <a:rPr lang="es-ES" dirty="0" err="1" smtClean="0"/>
              <a:t>those</a:t>
            </a:r>
            <a:r>
              <a:rPr lang="es-ES" dirty="0" smtClean="0"/>
              <a:t> </a:t>
            </a:r>
            <a:r>
              <a:rPr lang="es-ES" dirty="0" err="1" smtClean="0"/>
              <a:t>trees</a:t>
            </a:r>
            <a:r>
              <a:rPr lang="es-ES" dirty="0" smtClean="0"/>
              <a:t>.</a:t>
            </a:r>
          </a:p>
          <a:p>
            <a:r>
              <a:rPr lang="es-ES" dirty="0" err="1" smtClean="0"/>
              <a:t>She</a:t>
            </a:r>
            <a:r>
              <a:rPr lang="es-ES" dirty="0" smtClean="0"/>
              <a:t> </a:t>
            </a:r>
            <a:r>
              <a:rPr lang="es-ES" dirty="0" err="1" smtClean="0"/>
              <a:t>could</a:t>
            </a:r>
            <a:r>
              <a:rPr lang="es-ES" dirty="0" smtClean="0"/>
              <a:t> </a:t>
            </a:r>
            <a:r>
              <a:rPr lang="es-ES" dirty="0" err="1" smtClean="0"/>
              <a:t>have</a:t>
            </a:r>
            <a:r>
              <a:rPr lang="es-ES" dirty="0" smtClean="0"/>
              <a:t> </a:t>
            </a:r>
            <a:r>
              <a:rPr lang="es-ES" dirty="0" err="1" smtClean="0"/>
              <a:t>become</a:t>
            </a:r>
            <a:r>
              <a:rPr lang="es-ES" dirty="0" smtClean="0"/>
              <a:t> a </a:t>
            </a:r>
            <a:r>
              <a:rPr lang="es-ES" dirty="0" err="1" smtClean="0"/>
              <a:t>famous</a:t>
            </a:r>
            <a:r>
              <a:rPr lang="es-ES" dirty="0" smtClean="0"/>
              <a:t> </a:t>
            </a:r>
            <a:r>
              <a:rPr lang="es-ES" dirty="0" err="1" smtClean="0"/>
              <a:t>model</a:t>
            </a:r>
            <a:r>
              <a:rPr lang="es-ES" dirty="0" smtClean="0"/>
              <a:t>.</a:t>
            </a:r>
          </a:p>
          <a:p>
            <a:r>
              <a:rPr lang="es-ES" dirty="0"/>
              <a:t> </a:t>
            </a:r>
            <a:r>
              <a:rPr lang="es-ES" dirty="0" smtClean="0"/>
              <a:t>Marco </a:t>
            </a:r>
            <a:r>
              <a:rPr lang="es-ES" dirty="0" err="1" smtClean="0"/>
              <a:t>could</a:t>
            </a:r>
            <a:r>
              <a:rPr lang="es-ES" dirty="0" smtClean="0"/>
              <a:t> </a:t>
            </a:r>
            <a:r>
              <a:rPr lang="es-ES" dirty="0" err="1" smtClean="0"/>
              <a:t>have</a:t>
            </a:r>
            <a:r>
              <a:rPr lang="es-ES" dirty="0" smtClean="0"/>
              <a:t> </a:t>
            </a:r>
            <a:r>
              <a:rPr lang="es-ES" dirty="0" err="1" smtClean="0"/>
              <a:t>passed</a:t>
            </a:r>
            <a:r>
              <a:rPr lang="es-ES" dirty="0" smtClean="0"/>
              <a:t> </a:t>
            </a:r>
            <a:r>
              <a:rPr lang="es-ES" dirty="0" err="1" smtClean="0"/>
              <a:t>his</a:t>
            </a:r>
            <a:r>
              <a:rPr lang="es-ES" dirty="0" smtClean="0"/>
              <a:t> </a:t>
            </a:r>
            <a:r>
              <a:rPr lang="es-ES" dirty="0" err="1" smtClean="0"/>
              <a:t>exam</a:t>
            </a:r>
            <a:r>
              <a:rPr lang="es-ES" dirty="0" smtClean="0"/>
              <a:t>, </a:t>
            </a:r>
            <a:r>
              <a:rPr lang="es-ES" dirty="0" err="1" smtClean="0"/>
              <a:t>but</a:t>
            </a:r>
            <a:r>
              <a:rPr lang="es-ES" dirty="0" smtClean="0"/>
              <a:t> he </a:t>
            </a:r>
            <a:r>
              <a:rPr lang="es-ES" dirty="0" err="1" smtClean="0"/>
              <a:t>went</a:t>
            </a:r>
            <a:r>
              <a:rPr lang="es-ES" dirty="0" smtClean="0"/>
              <a:t> </a:t>
            </a:r>
            <a:r>
              <a:rPr lang="es-ES" dirty="0" err="1" smtClean="0"/>
              <a:t>to</a:t>
            </a:r>
            <a:r>
              <a:rPr lang="es-ES" dirty="0" smtClean="0"/>
              <a:t> </a:t>
            </a:r>
            <a:r>
              <a:rPr lang="es-ES" dirty="0" err="1" smtClean="0"/>
              <a:t>Zorel`s</a:t>
            </a:r>
            <a:r>
              <a:rPr lang="es-ES" dirty="0" smtClean="0"/>
              <a:t> </a:t>
            </a:r>
            <a:r>
              <a:rPr lang="es-ES" dirty="0" err="1" smtClean="0"/>
              <a:t>party</a:t>
            </a:r>
            <a:r>
              <a:rPr lang="es-ES" dirty="0" smtClean="0"/>
              <a:t>.</a:t>
            </a:r>
          </a:p>
          <a:p>
            <a:r>
              <a:rPr lang="es-ES" dirty="0"/>
              <a:t> </a:t>
            </a:r>
            <a:r>
              <a:rPr lang="es-ES" dirty="0" smtClean="0"/>
              <a:t>Luis </a:t>
            </a:r>
            <a:r>
              <a:rPr lang="es-ES" dirty="0" err="1" smtClean="0"/>
              <a:t>could</a:t>
            </a:r>
            <a:r>
              <a:rPr lang="es-ES" dirty="0" smtClean="0"/>
              <a:t> </a:t>
            </a:r>
            <a:r>
              <a:rPr lang="es-ES" dirty="0" err="1" smtClean="0"/>
              <a:t>have</a:t>
            </a:r>
            <a:r>
              <a:rPr lang="es-ES" dirty="0" smtClean="0"/>
              <a:t> </a:t>
            </a:r>
            <a:r>
              <a:rPr lang="es-ES" dirty="0" err="1" smtClean="0"/>
              <a:t>worked</a:t>
            </a:r>
            <a:r>
              <a:rPr lang="es-ES" dirty="0" smtClean="0"/>
              <a:t> </a:t>
            </a:r>
            <a:r>
              <a:rPr lang="es-ES" dirty="0" err="1" smtClean="0"/>
              <a:t>with</a:t>
            </a:r>
            <a:r>
              <a:rPr lang="es-ES" dirty="0" smtClean="0"/>
              <a:t> </a:t>
            </a:r>
            <a:r>
              <a:rPr lang="es-ES" dirty="0" err="1" smtClean="0"/>
              <a:t>us</a:t>
            </a:r>
            <a:r>
              <a:rPr lang="es-ES" dirty="0" smtClean="0"/>
              <a:t>, </a:t>
            </a:r>
            <a:r>
              <a:rPr lang="es-ES" dirty="0" err="1" smtClean="0"/>
              <a:t>but</a:t>
            </a:r>
            <a:r>
              <a:rPr lang="es-ES" dirty="0" smtClean="0"/>
              <a:t> </a:t>
            </a:r>
            <a:r>
              <a:rPr lang="es-ES" dirty="0" err="1" smtClean="0"/>
              <a:t>our</a:t>
            </a:r>
            <a:r>
              <a:rPr lang="es-ES" dirty="0" smtClean="0"/>
              <a:t> </a:t>
            </a:r>
            <a:r>
              <a:rPr lang="es-ES" dirty="0" err="1" smtClean="0"/>
              <a:t>boss</a:t>
            </a:r>
            <a:r>
              <a:rPr lang="es-ES" dirty="0" smtClean="0"/>
              <a:t> </a:t>
            </a:r>
            <a:r>
              <a:rPr lang="es-ES" dirty="0" err="1" smtClean="0"/>
              <a:t>sent</a:t>
            </a:r>
            <a:r>
              <a:rPr lang="es-ES" dirty="0" smtClean="0"/>
              <a:t> </a:t>
            </a:r>
            <a:r>
              <a:rPr lang="es-ES" dirty="0" err="1" smtClean="0"/>
              <a:t>him</a:t>
            </a:r>
            <a:r>
              <a:rPr lang="es-ES" dirty="0" smtClean="0"/>
              <a:t> </a:t>
            </a:r>
            <a:r>
              <a:rPr lang="es-ES" dirty="0" err="1" smtClean="0"/>
              <a:t>to</a:t>
            </a:r>
            <a:r>
              <a:rPr lang="es-ES" dirty="0" smtClean="0"/>
              <a:t> San Pedro Sula.</a:t>
            </a:r>
          </a:p>
          <a:p>
            <a:r>
              <a:rPr lang="es-ES" dirty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company</a:t>
            </a:r>
            <a:r>
              <a:rPr lang="es-ES" dirty="0" smtClean="0"/>
              <a:t> </a:t>
            </a:r>
            <a:r>
              <a:rPr lang="es-ES" dirty="0" err="1" smtClean="0"/>
              <a:t>could</a:t>
            </a:r>
            <a:r>
              <a:rPr lang="es-ES" dirty="0" smtClean="0"/>
              <a:t> </a:t>
            </a:r>
            <a:r>
              <a:rPr lang="es-ES" dirty="0" err="1" smtClean="0"/>
              <a:t>have</a:t>
            </a:r>
            <a:r>
              <a:rPr lang="es-ES" dirty="0" smtClean="0"/>
              <a:t> </a:t>
            </a:r>
            <a:r>
              <a:rPr lang="es-ES" dirty="0" err="1" smtClean="0"/>
              <a:t>launched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products</a:t>
            </a:r>
            <a:r>
              <a:rPr lang="es-ES" dirty="0" smtClean="0"/>
              <a:t> </a:t>
            </a:r>
            <a:r>
              <a:rPr lang="es-ES" dirty="0" err="1" smtClean="0"/>
              <a:t>last</a:t>
            </a:r>
            <a:r>
              <a:rPr lang="es-ES" dirty="0" smtClean="0"/>
              <a:t> Christmas.</a:t>
            </a:r>
          </a:p>
          <a:p>
            <a:r>
              <a:rPr lang="es-ES" dirty="0"/>
              <a:t> </a:t>
            </a:r>
            <a:r>
              <a:rPr lang="es-ES" dirty="0" err="1" smtClean="0"/>
              <a:t>My</a:t>
            </a:r>
            <a:r>
              <a:rPr lang="es-ES" dirty="0" smtClean="0"/>
              <a:t> </a:t>
            </a:r>
            <a:r>
              <a:rPr lang="es-ES" dirty="0" err="1" smtClean="0"/>
              <a:t>brother</a:t>
            </a:r>
            <a:r>
              <a:rPr lang="es-ES" dirty="0" smtClean="0"/>
              <a:t> </a:t>
            </a:r>
            <a:r>
              <a:rPr lang="es-ES" dirty="0" err="1" smtClean="0"/>
              <a:t>could</a:t>
            </a:r>
            <a:r>
              <a:rPr lang="es-ES" dirty="0" smtClean="0"/>
              <a:t> </a:t>
            </a:r>
            <a:r>
              <a:rPr lang="es-ES" dirty="0" err="1" smtClean="0"/>
              <a:t>have</a:t>
            </a:r>
            <a:r>
              <a:rPr lang="es-ES" dirty="0" smtClean="0"/>
              <a:t> </a:t>
            </a:r>
            <a:r>
              <a:rPr lang="es-ES" dirty="0" err="1" smtClean="0"/>
              <a:t>become</a:t>
            </a:r>
            <a:r>
              <a:rPr lang="es-ES" dirty="0" smtClean="0"/>
              <a:t> a </a:t>
            </a:r>
            <a:r>
              <a:rPr lang="es-ES" dirty="0" err="1" smtClean="0"/>
              <a:t>great</a:t>
            </a:r>
            <a:r>
              <a:rPr lang="es-ES" dirty="0" smtClean="0"/>
              <a:t> doctor, </a:t>
            </a:r>
            <a:r>
              <a:rPr lang="es-ES" dirty="0" err="1" smtClean="0"/>
              <a:t>but</a:t>
            </a:r>
            <a:r>
              <a:rPr lang="es-ES" dirty="0" smtClean="0"/>
              <a:t> </a:t>
            </a:r>
            <a:r>
              <a:rPr lang="es-ES" dirty="0" err="1" smtClean="0"/>
              <a:t>my</a:t>
            </a:r>
            <a:r>
              <a:rPr lang="es-ES" dirty="0" smtClean="0"/>
              <a:t> </a:t>
            </a:r>
            <a:r>
              <a:rPr lang="es-ES" dirty="0" err="1" smtClean="0"/>
              <a:t>father</a:t>
            </a:r>
            <a:r>
              <a:rPr lang="es-ES" dirty="0" smtClean="0"/>
              <a:t> </a:t>
            </a:r>
            <a:r>
              <a:rPr lang="es-ES" dirty="0" err="1" smtClean="0"/>
              <a:t>convinced</a:t>
            </a:r>
            <a:r>
              <a:rPr lang="es-ES" dirty="0" smtClean="0"/>
              <a:t> </a:t>
            </a:r>
            <a:r>
              <a:rPr lang="es-ES" dirty="0" err="1" smtClean="0"/>
              <a:t>him</a:t>
            </a:r>
            <a:r>
              <a:rPr lang="es-ES" dirty="0" smtClean="0"/>
              <a:t> </a:t>
            </a:r>
            <a:r>
              <a:rPr lang="es-ES" dirty="0" err="1" smtClean="0"/>
              <a:t>to</a:t>
            </a:r>
            <a:r>
              <a:rPr lang="es-ES" dirty="0" smtClean="0"/>
              <a:t> </a:t>
            </a:r>
            <a:r>
              <a:rPr lang="es-ES" dirty="0" err="1" smtClean="0"/>
              <a:t>study</a:t>
            </a:r>
            <a:r>
              <a:rPr lang="es-ES" dirty="0" smtClean="0"/>
              <a:t> </a:t>
            </a:r>
            <a:r>
              <a:rPr lang="es-ES" dirty="0" err="1" smtClean="0"/>
              <a:t>Architecture</a:t>
            </a:r>
            <a:r>
              <a:rPr lang="es-ES" dirty="0" smtClean="0"/>
              <a:t>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98471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Should</a:t>
            </a:r>
            <a:r>
              <a:rPr lang="es-ES" dirty="0" smtClean="0"/>
              <a:t> + </a:t>
            </a:r>
            <a:r>
              <a:rPr lang="es-ES" dirty="0" err="1" smtClean="0"/>
              <a:t>have</a:t>
            </a:r>
            <a:r>
              <a:rPr lang="es-ES" dirty="0" smtClean="0"/>
              <a:t> + </a:t>
            </a:r>
            <a:r>
              <a:rPr lang="es-ES" dirty="0" err="1" smtClean="0"/>
              <a:t>Past</a:t>
            </a:r>
            <a:r>
              <a:rPr lang="es-ES" dirty="0" smtClean="0"/>
              <a:t> </a:t>
            </a:r>
            <a:r>
              <a:rPr lang="es-ES" dirty="0" err="1" smtClean="0"/>
              <a:t>Participle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err="1" smtClean="0"/>
              <a:t>We</a:t>
            </a:r>
            <a:r>
              <a:rPr lang="es-ES" dirty="0" smtClean="0"/>
              <a:t> use </a:t>
            </a:r>
            <a:r>
              <a:rPr lang="es-ES" dirty="0" err="1" smtClean="0"/>
              <a:t>this</a:t>
            </a:r>
            <a:r>
              <a:rPr lang="es-ES" dirty="0" smtClean="0"/>
              <a:t> </a:t>
            </a:r>
            <a:r>
              <a:rPr lang="es-ES" dirty="0" err="1" smtClean="0"/>
              <a:t>structure</a:t>
            </a:r>
            <a:r>
              <a:rPr lang="es-ES" dirty="0" smtClean="0"/>
              <a:t> </a:t>
            </a:r>
            <a:r>
              <a:rPr lang="es-ES" dirty="0" err="1" smtClean="0"/>
              <a:t>to</a:t>
            </a:r>
            <a:r>
              <a:rPr lang="es-ES" dirty="0" smtClean="0"/>
              <a:t> </a:t>
            </a:r>
            <a:r>
              <a:rPr lang="es-ES" dirty="0" err="1" smtClean="0"/>
              <a:t>regret</a:t>
            </a:r>
            <a:r>
              <a:rPr lang="es-ES" dirty="0" smtClean="0"/>
              <a:t> </a:t>
            </a:r>
            <a:r>
              <a:rPr lang="es-ES" dirty="0" err="1" smtClean="0"/>
              <a:t>from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past</a:t>
            </a:r>
            <a:r>
              <a:rPr lang="es-ES" dirty="0" smtClean="0"/>
              <a:t>.</a:t>
            </a:r>
          </a:p>
          <a:p>
            <a:r>
              <a:rPr lang="es-ES" dirty="0"/>
              <a:t> </a:t>
            </a:r>
            <a:r>
              <a:rPr lang="es-ES" dirty="0" err="1" smtClean="0"/>
              <a:t>You</a:t>
            </a:r>
            <a:r>
              <a:rPr lang="es-ES" dirty="0" smtClean="0"/>
              <a:t> </a:t>
            </a:r>
            <a:r>
              <a:rPr lang="es-ES" dirty="0" err="1" smtClean="0"/>
              <a:t>should</a:t>
            </a:r>
            <a:r>
              <a:rPr lang="es-ES" dirty="0" smtClean="0"/>
              <a:t> </a:t>
            </a:r>
            <a:r>
              <a:rPr lang="es-ES" dirty="0" err="1" smtClean="0"/>
              <a:t>have</a:t>
            </a:r>
            <a:r>
              <a:rPr lang="es-ES" dirty="0" smtClean="0"/>
              <a:t> </a:t>
            </a:r>
            <a:r>
              <a:rPr lang="es-ES" dirty="0" err="1" smtClean="0"/>
              <a:t>studied</a:t>
            </a:r>
            <a:r>
              <a:rPr lang="es-ES" dirty="0" smtClean="0"/>
              <a:t> </a:t>
            </a:r>
            <a:r>
              <a:rPr lang="es-ES" dirty="0" err="1" smtClean="0"/>
              <a:t>another</a:t>
            </a:r>
            <a:r>
              <a:rPr lang="es-ES" dirty="0" smtClean="0"/>
              <a:t> </a:t>
            </a:r>
            <a:r>
              <a:rPr lang="es-ES" dirty="0" err="1" smtClean="0"/>
              <a:t>career</a:t>
            </a:r>
            <a:r>
              <a:rPr lang="es-ES" dirty="0" smtClean="0"/>
              <a:t>.</a:t>
            </a:r>
          </a:p>
          <a:p>
            <a:r>
              <a:rPr lang="es-ES" dirty="0"/>
              <a:t> </a:t>
            </a:r>
            <a:r>
              <a:rPr lang="es-ES" dirty="0" smtClean="0"/>
              <a:t>Fernando </a:t>
            </a:r>
            <a:r>
              <a:rPr lang="es-ES" dirty="0" err="1" smtClean="0"/>
              <a:t>shouldn`t</a:t>
            </a:r>
            <a:r>
              <a:rPr lang="es-ES" dirty="0" smtClean="0"/>
              <a:t> </a:t>
            </a:r>
            <a:r>
              <a:rPr lang="es-ES" dirty="0" err="1" smtClean="0"/>
              <a:t>have</a:t>
            </a:r>
            <a:r>
              <a:rPr lang="es-ES" dirty="0" smtClean="0"/>
              <a:t> </a:t>
            </a:r>
            <a:r>
              <a:rPr lang="es-ES" dirty="0" err="1" smtClean="0"/>
              <a:t>bought</a:t>
            </a:r>
            <a:r>
              <a:rPr lang="es-ES" dirty="0" smtClean="0"/>
              <a:t> </a:t>
            </a:r>
            <a:r>
              <a:rPr lang="es-ES" dirty="0" err="1" smtClean="0"/>
              <a:t>that</a:t>
            </a:r>
            <a:r>
              <a:rPr lang="es-ES" dirty="0" smtClean="0"/>
              <a:t> </a:t>
            </a:r>
            <a:r>
              <a:rPr lang="es-ES" dirty="0" err="1" smtClean="0"/>
              <a:t>old</a:t>
            </a:r>
            <a:r>
              <a:rPr lang="es-ES" dirty="0" smtClean="0"/>
              <a:t> car.</a:t>
            </a:r>
          </a:p>
          <a:p>
            <a:r>
              <a:rPr lang="es-ES" dirty="0"/>
              <a:t> </a:t>
            </a:r>
            <a:r>
              <a:rPr lang="es-ES" dirty="0" err="1" smtClean="0"/>
              <a:t>We</a:t>
            </a:r>
            <a:r>
              <a:rPr lang="es-ES" dirty="0" smtClean="0"/>
              <a:t> </a:t>
            </a:r>
            <a:r>
              <a:rPr lang="es-ES" dirty="0" err="1" smtClean="0"/>
              <a:t>should</a:t>
            </a:r>
            <a:r>
              <a:rPr lang="es-ES" dirty="0" smtClean="0"/>
              <a:t> </a:t>
            </a:r>
            <a:r>
              <a:rPr lang="es-ES" dirty="0" err="1" smtClean="0"/>
              <a:t>have</a:t>
            </a:r>
            <a:r>
              <a:rPr lang="es-ES" dirty="0" smtClean="0"/>
              <a:t> </a:t>
            </a:r>
            <a:r>
              <a:rPr lang="es-ES" dirty="0" err="1" smtClean="0"/>
              <a:t>studied</a:t>
            </a:r>
            <a:r>
              <a:rPr lang="es-ES" dirty="0" smtClean="0"/>
              <a:t> more </a:t>
            </a:r>
            <a:r>
              <a:rPr lang="es-ES" dirty="0" err="1" smtClean="0"/>
              <a:t>for</a:t>
            </a:r>
            <a:r>
              <a:rPr lang="es-ES" dirty="0" smtClean="0"/>
              <a:t> </a:t>
            </a:r>
            <a:r>
              <a:rPr lang="es-ES" dirty="0" err="1" smtClean="0"/>
              <a:t>this</a:t>
            </a:r>
            <a:r>
              <a:rPr lang="es-ES" dirty="0" smtClean="0"/>
              <a:t> </a:t>
            </a:r>
            <a:r>
              <a:rPr lang="es-ES" dirty="0" err="1" smtClean="0"/>
              <a:t>exam</a:t>
            </a:r>
            <a:r>
              <a:rPr lang="es-ES" dirty="0" smtClean="0"/>
              <a:t>.</a:t>
            </a:r>
          </a:p>
          <a:p>
            <a:r>
              <a:rPr lang="es-ES" dirty="0"/>
              <a:t> </a:t>
            </a:r>
            <a:r>
              <a:rPr lang="es-ES" dirty="0" smtClean="0"/>
              <a:t>Lucy </a:t>
            </a:r>
            <a:r>
              <a:rPr lang="es-ES" dirty="0" err="1" smtClean="0"/>
              <a:t>shouldn`t</a:t>
            </a:r>
            <a:r>
              <a:rPr lang="es-ES" dirty="0" smtClean="0"/>
              <a:t> </a:t>
            </a:r>
            <a:r>
              <a:rPr lang="es-ES" dirty="0" err="1" smtClean="0"/>
              <a:t>have</a:t>
            </a:r>
            <a:r>
              <a:rPr lang="es-ES" dirty="0" smtClean="0"/>
              <a:t> </a:t>
            </a:r>
            <a:r>
              <a:rPr lang="es-ES" dirty="0" err="1" smtClean="0"/>
              <a:t>married</a:t>
            </a:r>
            <a:r>
              <a:rPr lang="es-ES" dirty="0" smtClean="0"/>
              <a:t> </a:t>
            </a:r>
            <a:r>
              <a:rPr lang="es-ES" dirty="0" err="1" smtClean="0"/>
              <a:t>that</a:t>
            </a:r>
            <a:r>
              <a:rPr lang="es-ES" dirty="0" smtClean="0"/>
              <a:t> </a:t>
            </a:r>
            <a:r>
              <a:rPr lang="es-ES" dirty="0" err="1" smtClean="0"/>
              <a:t>guy</a:t>
            </a:r>
            <a:r>
              <a:rPr lang="es-ES" dirty="0" smtClean="0"/>
              <a:t>.</a:t>
            </a:r>
          </a:p>
          <a:p>
            <a:r>
              <a:rPr lang="es-ES" dirty="0"/>
              <a:t> </a:t>
            </a:r>
            <a:r>
              <a:rPr lang="es-ES" dirty="0" err="1" smtClean="0"/>
              <a:t>They</a:t>
            </a:r>
            <a:r>
              <a:rPr lang="es-ES" dirty="0" smtClean="0"/>
              <a:t> </a:t>
            </a:r>
            <a:r>
              <a:rPr lang="es-ES" dirty="0" err="1" smtClean="0"/>
              <a:t>shouldn`t</a:t>
            </a:r>
            <a:r>
              <a:rPr lang="es-ES" dirty="0" smtClean="0"/>
              <a:t> </a:t>
            </a:r>
            <a:r>
              <a:rPr lang="es-ES" dirty="0" err="1" smtClean="0"/>
              <a:t>have</a:t>
            </a:r>
            <a:r>
              <a:rPr lang="es-ES" dirty="0" smtClean="0"/>
              <a:t> </a:t>
            </a:r>
            <a:r>
              <a:rPr lang="es-ES" dirty="0" err="1" smtClean="0"/>
              <a:t>gone</a:t>
            </a:r>
            <a:r>
              <a:rPr lang="es-ES" dirty="0" smtClean="0"/>
              <a:t> </a:t>
            </a:r>
            <a:r>
              <a:rPr lang="es-ES" dirty="0" err="1" smtClean="0"/>
              <a:t>to</a:t>
            </a:r>
            <a:r>
              <a:rPr lang="es-ES" dirty="0" smtClean="0"/>
              <a:t> </a:t>
            </a:r>
            <a:r>
              <a:rPr lang="es-ES" dirty="0" err="1" smtClean="0"/>
              <a:t>that</a:t>
            </a:r>
            <a:r>
              <a:rPr lang="es-ES" dirty="0" smtClean="0"/>
              <a:t> </a:t>
            </a:r>
            <a:r>
              <a:rPr lang="es-ES" dirty="0" err="1" smtClean="0"/>
              <a:t>boring</a:t>
            </a:r>
            <a:r>
              <a:rPr lang="es-ES" dirty="0" smtClean="0"/>
              <a:t> place.</a:t>
            </a:r>
          </a:p>
          <a:p>
            <a:r>
              <a:rPr lang="es-ES" dirty="0"/>
              <a:t> </a:t>
            </a:r>
            <a:r>
              <a:rPr lang="es-ES" dirty="0" err="1" smtClean="0"/>
              <a:t>Your</a:t>
            </a:r>
            <a:r>
              <a:rPr lang="es-ES" dirty="0" smtClean="0"/>
              <a:t> </a:t>
            </a:r>
            <a:r>
              <a:rPr lang="es-ES" dirty="0" err="1" smtClean="0"/>
              <a:t>mother</a:t>
            </a:r>
            <a:r>
              <a:rPr lang="es-ES" dirty="0" smtClean="0"/>
              <a:t> </a:t>
            </a:r>
            <a:r>
              <a:rPr lang="es-ES" dirty="0" err="1" smtClean="0"/>
              <a:t>should</a:t>
            </a:r>
            <a:r>
              <a:rPr lang="es-ES" dirty="0" smtClean="0"/>
              <a:t> </a:t>
            </a:r>
            <a:r>
              <a:rPr lang="es-ES" dirty="0" err="1" smtClean="0"/>
              <a:t>have</a:t>
            </a:r>
            <a:r>
              <a:rPr lang="es-ES" dirty="0" smtClean="0"/>
              <a:t> </a:t>
            </a:r>
            <a:r>
              <a:rPr lang="es-ES" dirty="0" err="1" smtClean="0"/>
              <a:t>cooked</a:t>
            </a:r>
            <a:r>
              <a:rPr lang="es-ES" dirty="0" smtClean="0"/>
              <a:t> </a:t>
            </a:r>
            <a:r>
              <a:rPr lang="es-ES" dirty="0" err="1" smtClean="0"/>
              <a:t>another</a:t>
            </a:r>
            <a:r>
              <a:rPr lang="es-ES" dirty="0" smtClean="0"/>
              <a:t> </a:t>
            </a:r>
            <a:r>
              <a:rPr lang="es-ES" dirty="0" err="1" smtClean="0"/>
              <a:t>type</a:t>
            </a:r>
            <a:r>
              <a:rPr lang="es-ES" dirty="0" smtClean="0"/>
              <a:t> of </a:t>
            </a:r>
            <a:r>
              <a:rPr lang="es-ES" dirty="0" err="1" smtClean="0"/>
              <a:t>food</a:t>
            </a:r>
            <a:r>
              <a:rPr lang="es-ES" dirty="0" smtClean="0"/>
              <a:t>.</a:t>
            </a:r>
          </a:p>
          <a:p>
            <a:r>
              <a:rPr lang="es-ES" dirty="0"/>
              <a:t> </a:t>
            </a:r>
            <a:r>
              <a:rPr lang="es-ES" dirty="0" smtClean="0"/>
              <a:t>I </a:t>
            </a:r>
            <a:r>
              <a:rPr lang="es-ES" dirty="0" err="1" smtClean="0"/>
              <a:t>shouldn`t</a:t>
            </a:r>
            <a:r>
              <a:rPr lang="es-ES" dirty="0" smtClean="0"/>
              <a:t> </a:t>
            </a:r>
            <a:r>
              <a:rPr lang="es-ES" dirty="0" err="1" smtClean="0"/>
              <a:t>have</a:t>
            </a:r>
            <a:r>
              <a:rPr lang="es-ES" dirty="0" smtClean="0"/>
              <a:t> </a:t>
            </a:r>
            <a:r>
              <a:rPr lang="es-ES" dirty="0" err="1" smtClean="0"/>
              <a:t>returned</a:t>
            </a:r>
            <a:r>
              <a:rPr lang="es-ES" dirty="0" smtClean="0"/>
              <a:t> </a:t>
            </a:r>
            <a:r>
              <a:rPr lang="es-ES" dirty="0" err="1" smtClean="0"/>
              <a:t>from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US.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9964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95536" y="20929"/>
            <a:ext cx="7772400" cy="1008112"/>
          </a:xfrm>
        </p:spPr>
        <p:txBody>
          <a:bodyPr>
            <a:normAutofit/>
          </a:bodyPr>
          <a:lstStyle/>
          <a:p>
            <a:pPr algn="ctr"/>
            <a:r>
              <a:rPr lang="es-ES" sz="4000" dirty="0" smtClean="0">
                <a:solidFill>
                  <a:schemeClr val="tx1">
                    <a:lumMod val="95000"/>
                  </a:schemeClr>
                </a:solidFill>
                <a:effectLst/>
              </a:rPr>
              <a:t>Simple </a:t>
            </a:r>
            <a:r>
              <a:rPr lang="es-ES" sz="4000" dirty="0" err="1" smtClean="0">
                <a:solidFill>
                  <a:schemeClr val="tx1">
                    <a:lumMod val="95000"/>
                  </a:schemeClr>
                </a:solidFill>
                <a:effectLst/>
              </a:rPr>
              <a:t>Present</a:t>
            </a:r>
            <a:r>
              <a:rPr lang="es-ES" sz="4000" dirty="0" smtClean="0">
                <a:solidFill>
                  <a:schemeClr val="tx1">
                    <a:lumMod val="95000"/>
                  </a:schemeClr>
                </a:solidFill>
                <a:effectLst/>
              </a:rPr>
              <a:t> Tense</a:t>
            </a:r>
            <a:endParaRPr lang="es-ES" sz="4000" dirty="0">
              <a:solidFill>
                <a:schemeClr val="tx1">
                  <a:lumMod val="95000"/>
                </a:schemeClr>
              </a:solidFill>
              <a:effectLst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568952" cy="4968552"/>
          </a:xfrm>
        </p:spPr>
        <p:txBody>
          <a:bodyPr>
            <a:noAutofit/>
          </a:bodyPr>
          <a:lstStyle/>
          <a:p>
            <a:pPr lvl="0" algn="l"/>
            <a:endParaRPr lang="en-US" sz="2400" dirty="0" smtClean="0"/>
          </a:p>
          <a:p>
            <a:pPr lvl="0" algn="l">
              <a:lnSpc>
                <a:spcPct val="150000"/>
              </a:lnSpc>
            </a:pPr>
            <a:r>
              <a:rPr lang="es-ES" sz="2400" dirty="0" smtClean="0"/>
              <a:t> FREQUENCY ADVERBS:</a:t>
            </a:r>
          </a:p>
          <a:p>
            <a:pPr lvl="0" algn="l">
              <a:lnSpc>
                <a:spcPct val="150000"/>
              </a:lnSpc>
            </a:pPr>
            <a:r>
              <a:rPr lang="es-ES" sz="2400" dirty="0"/>
              <a:t> </a:t>
            </a:r>
            <a:r>
              <a:rPr lang="es-ES" sz="2400" dirty="0" smtClean="0"/>
              <a:t>     (</a:t>
            </a:r>
            <a:r>
              <a:rPr lang="es-ES" sz="2400" dirty="0" err="1" smtClean="0"/>
              <a:t>Always</a:t>
            </a:r>
            <a:r>
              <a:rPr lang="es-ES" sz="2400" dirty="0" smtClean="0"/>
              <a:t>, </a:t>
            </a:r>
            <a:r>
              <a:rPr lang="es-ES" sz="2400" dirty="0" err="1" smtClean="0"/>
              <a:t>almost</a:t>
            </a:r>
            <a:r>
              <a:rPr lang="es-ES" sz="2400" dirty="0" smtClean="0"/>
              <a:t> </a:t>
            </a:r>
            <a:r>
              <a:rPr lang="es-ES" sz="2400" dirty="0" err="1" smtClean="0"/>
              <a:t>always</a:t>
            </a:r>
            <a:r>
              <a:rPr lang="es-ES" sz="2400" dirty="0" smtClean="0"/>
              <a:t>, </a:t>
            </a:r>
            <a:r>
              <a:rPr lang="es-ES" sz="2400" dirty="0" err="1" smtClean="0"/>
              <a:t>usually</a:t>
            </a:r>
            <a:r>
              <a:rPr lang="es-ES" sz="2400" dirty="0" smtClean="0"/>
              <a:t>, </a:t>
            </a:r>
            <a:r>
              <a:rPr lang="es-ES" sz="2400" dirty="0" err="1" smtClean="0"/>
              <a:t>often</a:t>
            </a:r>
            <a:r>
              <a:rPr lang="es-ES" sz="2400" dirty="0" smtClean="0"/>
              <a:t>, </a:t>
            </a:r>
            <a:r>
              <a:rPr lang="es-ES" sz="2400" dirty="0" err="1" smtClean="0"/>
              <a:t>sometimes</a:t>
            </a:r>
            <a:r>
              <a:rPr lang="es-ES" sz="2400" dirty="0" smtClean="0"/>
              <a:t> –</a:t>
            </a:r>
            <a:r>
              <a:rPr lang="es-ES" sz="2400" dirty="0" err="1" smtClean="0"/>
              <a:t>These</a:t>
            </a:r>
            <a:r>
              <a:rPr lang="es-ES" sz="2400" dirty="0" smtClean="0"/>
              <a:t> are positive </a:t>
            </a:r>
            <a:r>
              <a:rPr lang="es-ES" sz="2400" dirty="0" err="1" smtClean="0"/>
              <a:t>adverbs</a:t>
            </a:r>
            <a:r>
              <a:rPr lang="es-ES" sz="2400" dirty="0" smtClean="0"/>
              <a:t> and can </a:t>
            </a:r>
            <a:r>
              <a:rPr lang="es-ES" sz="2400" dirty="0" err="1" smtClean="0"/>
              <a:t>go</a:t>
            </a:r>
            <a:r>
              <a:rPr lang="es-ES" sz="2400" dirty="0" smtClean="0"/>
              <a:t>  in </a:t>
            </a:r>
            <a:r>
              <a:rPr lang="es-ES" sz="2400" dirty="0" err="1" smtClean="0"/>
              <a:t>sentences</a:t>
            </a:r>
            <a:r>
              <a:rPr lang="es-ES" sz="2400" dirty="0" smtClean="0"/>
              <a:t> </a:t>
            </a:r>
            <a:r>
              <a:rPr lang="es-ES" sz="2400" dirty="0" err="1" smtClean="0"/>
              <a:t>with</a:t>
            </a:r>
            <a:r>
              <a:rPr lang="es-ES" sz="2400" dirty="0" smtClean="0"/>
              <a:t> positive and </a:t>
            </a:r>
            <a:r>
              <a:rPr lang="es-ES" sz="2400" dirty="0" err="1" smtClean="0"/>
              <a:t>negative</a:t>
            </a:r>
            <a:r>
              <a:rPr lang="es-ES" sz="2400" dirty="0" smtClean="0"/>
              <a:t> </a:t>
            </a:r>
            <a:r>
              <a:rPr lang="es-ES" sz="2400" dirty="0" err="1" smtClean="0"/>
              <a:t>verbs</a:t>
            </a:r>
            <a:r>
              <a:rPr lang="es-ES" sz="2400" dirty="0" smtClean="0"/>
              <a:t>.)</a:t>
            </a:r>
          </a:p>
          <a:p>
            <a:pPr lvl="0" algn="l">
              <a:lnSpc>
                <a:spcPct val="150000"/>
              </a:lnSpc>
            </a:pPr>
            <a:r>
              <a:rPr lang="es-ES" sz="2400" dirty="0"/>
              <a:t> </a:t>
            </a:r>
            <a:r>
              <a:rPr lang="es-ES" sz="2400" dirty="0" smtClean="0"/>
              <a:t>           (</a:t>
            </a:r>
            <a:r>
              <a:rPr lang="es-ES" sz="2400" dirty="0" err="1" smtClean="0"/>
              <a:t>Seldom</a:t>
            </a:r>
            <a:r>
              <a:rPr lang="es-ES" sz="2400" dirty="0" smtClean="0"/>
              <a:t>, </a:t>
            </a:r>
            <a:r>
              <a:rPr lang="es-ES" sz="2400" dirty="0" err="1" smtClean="0"/>
              <a:t>rarely</a:t>
            </a:r>
            <a:r>
              <a:rPr lang="es-ES" sz="2400" dirty="0" smtClean="0"/>
              <a:t>, </a:t>
            </a:r>
            <a:r>
              <a:rPr lang="es-ES" sz="2400" dirty="0" err="1" smtClean="0"/>
              <a:t>almost</a:t>
            </a:r>
            <a:r>
              <a:rPr lang="es-ES" sz="2400" dirty="0" smtClean="0"/>
              <a:t> </a:t>
            </a:r>
            <a:r>
              <a:rPr lang="es-ES" sz="2400" dirty="0" err="1" smtClean="0"/>
              <a:t>never</a:t>
            </a:r>
            <a:r>
              <a:rPr lang="es-ES" sz="2400" dirty="0" smtClean="0"/>
              <a:t>, </a:t>
            </a:r>
            <a:r>
              <a:rPr lang="es-ES" sz="2400" dirty="0" err="1" smtClean="0"/>
              <a:t>never-These</a:t>
            </a:r>
            <a:r>
              <a:rPr lang="es-ES" sz="2400" dirty="0" smtClean="0"/>
              <a:t> are </a:t>
            </a:r>
            <a:r>
              <a:rPr lang="es-ES" sz="2400" dirty="0" err="1" smtClean="0"/>
              <a:t>negative</a:t>
            </a:r>
            <a:r>
              <a:rPr lang="es-ES" sz="2400" dirty="0" smtClean="0"/>
              <a:t> </a:t>
            </a:r>
            <a:r>
              <a:rPr lang="es-ES" sz="2400" dirty="0" err="1" smtClean="0"/>
              <a:t>adverbs</a:t>
            </a:r>
            <a:r>
              <a:rPr lang="es-ES" sz="2400" dirty="0" smtClean="0"/>
              <a:t> and </a:t>
            </a:r>
            <a:r>
              <a:rPr lang="es-ES" sz="2400" dirty="0" err="1" smtClean="0"/>
              <a:t>cannot</a:t>
            </a:r>
            <a:r>
              <a:rPr lang="es-ES" sz="2400" dirty="0" smtClean="0"/>
              <a:t> be </a:t>
            </a:r>
            <a:r>
              <a:rPr lang="es-ES" sz="2400" dirty="0" err="1" smtClean="0"/>
              <a:t>used</a:t>
            </a:r>
            <a:r>
              <a:rPr lang="es-ES" sz="2400" dirty="0" smtClean="0"/>
              <a:t> in </a:t>
            </a:r>
            <a:r>
              <a:rPr lang="es-ES" sz="2400" dirty="0" err="1" smtClean="0"/>
              <a:t>sentences</a:t>
            </a:r>
            <a:r>
              <a:rPr lang="es-ES" sz="2400" dirty="0" smtClean="0"/>
              <a:t> </a:t>
            </a:r>
            <a:r>
              <a:rPr lang="es-ES" sz="2400" dirty="0" err="1" smtClean="0"/>
              <a:t>with</a:t>
            </a:r>
            <a:r>
              <a:rPr lang="es-ES" sz="2400" dirty="0" smtClean="0"/>
              <a:t> </a:t>
            </a:r>
            <a:r>
              <a:rPr lang="es-ES" sz="2400" dirty="0" err="1" smtClean="0"/>
              <a:t>negative</a:t>
            </a:r>
            <a:r>
              <a:rPr lang="es-ES" sz="2400" dirty="0" smtClean="0"/>
              <a:t> </a:t>
            </a:r>
            <a:r>
              <a:rPr lang="es-ES" sz="2400" dirty="0" err="1" smtClean="0"/>
              <a:t>verbs</a:t>
            </a:r>
            <a:r>
              <a:rPr lang="es-ES" sz="2400" dirty="0" smtClean="0"/>
              <a:t>.</a:t>
            </a:r>
          </a:p>
          <a:p>
            <a:pPr lvl="0" algn="l">
              <a:lnSpc>
                <a:spcPct val="150000"/>
              </a:lnSpc>
            </a:pPr>
            <a:r>
              <a:rPr lang="es-ES" sz="2400" dirty="0" smtClean="0"/>
              <a:t>  </a:t>
            </a:r>
            <a:r>
              <a:rPr lang="es-ES" sz="2400" dirty="0" err="1" smtClean="0"/>
              <a:t>Example</a:t>
            </a:r>
            <a:r>
              <a:rPr lang="es-ES" sz="2400" dirty="0" smtClean="0"/>
              <a:t>: John </a:t>
            </a:r>
            <a:r>
              <a:rPr lang="es-ES" sz="2400" dirty="0" err="1" smtClean="0"/>
              <a:t>doesn’t</a:t>
            </a:r>
            <a:r>
              <a:rPr lang="es-ES" sz="2400" dirty="0" smtClean="0"/>
              <a:t> </a:t>
            </a:r>
            <a:r>
              <a:rPr lang="es-ES" sz="2400" dirty="0" err="1" smtClean="0"/>
              <a:t>never</a:t>
            </a:r>
            <a:r>
              <a:rPr lang="es-ES" sz="2400" dirty="0" smtClean="0"/>
              <a:t> </a:t>
            </a:r>
            <a:r>
              <a:rPr lang="es-ES" sz="2400" dirty="0" err="1" smtClean="0"/>
              <a:t>play</a:t>
            </a:r>
            <a:r>
              <a:rPr lang="es-ES" sz="2400" dirty="0" smtClean="0"/>
              <a:t> </a:t>
            </a:r>
            <a:r>
              <a:rPr lang="es-ES" sz="2400" dirty="0" err="1" smtClean="0"/>
              <a:t>with</a:t>
            </a:r>
            <a:r>
              <a:rPr lang="es-ES" sz="2400" dirty="0" smtClean="0"/>
              <a:t> </a:t>
            </a:r>
            <a:r>
              <a:rPr lang="es-ES" sz="2400" dirty="0" err="1" smtClean="0"/>
              <a:t>his</a:t>
            </a:r>
            <a:r>
              <a:rPr lang="es-ES" sz="2400" dirty="0" smtClean="0"/>
              <a:t> </a:t>
            </a:r>
            <a:r>
              <a:rPr lang="es-ES" sz="2400" dirty="0" err="1" smtClean="0"/>
              <a:t>sons</a:t>
            </a:r>
            <a:r>
              <a:rPr lang="es-ES" sz="2400" dirty="0" smtClean="0"/>
              <a:t>.(</a:t>
            </a:r>
            <a:r>
              <a:rPr lang="es-ES" sz="2400" dirty="0" err="1" smtClean="0"/>
              <a:t>incorrect</a:t>
            </a:r>
            <a:r>
              <a:rPr lang="es-ES" sz="2400" dirty="0" smtClean="0"/>
              <a:t>)</a:t>
            </a:r>
          </a:p>
          <a:p>
            <a:pPr lvl="0" algn="l">
              <a:lnSpc>
                <a:spcPct val="150000"/>
              </a:lnSpc>
            </a:pPr>
            <a:r>
              <a:rPr lang="es-ES" sz="2400" dirty="0"/>
              <a:t> </a:t>
            </a:r>
            <a:r>
              <a:rPr lang="es-ES" sz="2400" dirty="0" smtClean="0"/>
              <a:t>                  John </a:t>
            </a:r>
            <a:r>
              <a:rPr lang="es-ES" sz="2400" dirty="0" err="1" smtClean="0"/>
              <a:t>never</a:t>
            </a:r>
            <a:r>
              <a:rPr lang="es-ES" sz="2400" dirty="0" smtClean="0"/>
              <a:t> </a:t>
            </a:r>
            <a:r>
              <a:rPr lang="es-ES" sz="2400" dirty="0" err="1" smtClean="0"/>
              <a:t>plays</a:t>
            </a:r>
            <a:r>
              <a:rPr lang="es-ES" sz="2400" dirty="0" smtClean="0"/>
              <a:t> </a:t>
            </a:r>
            <a:r>
              <a:rPr lang="es-ES" sz="2400" dirty="0" err="1" smtClean="0"/>
              <a:t>with</a:t>
            </a:r>
            <a:r>
              <a:rPr lang="es-ES" sz="2400" dirty="0"/>
              <a:t> </a:t>
            </a:r>
            <a:r>
              <a:rPr lang="es-ES" sz="2400" dirty="0" err="1" smtClean="0"/>
              <a:t>his</a:t>
            </a:r>
            <a:r>
              <a:rPr lang="es-ES" sz="2400" dirty="0" smtClean="0"/>
              <a:t> </a:t>
            </a:r>
            <a:r>
              <a:rPr lang="es-ES" sz="2400" dirty="0" err="1" smtClean="0"/>
              <a:t>sons</a:t>
            </a:r>
            <a:r>
              <a:rPr lang="es-ES" sz="2400" dirty="0" smtClean="0"/>
              <a:t>.</a:t>
            </a:r>
          </a:p>
          <a:p>
            <a:pPr lvl="0" algn="l">
              <a:lnSpc>
                <a:spcPct val="150000"/>
              </a:lnSpc>
            </a:pPr>
            <a:r>
              <a:rPr lang="es-ES" sz="2400" dirty="0"/>
              <a:t> </a:t>
            </a:r>
            <a:r>
              <a:rPr lang="es-ES" sz="2400" dirty="0" smtClean="0"/>
              <a:t>   </a:t>
            </a:r>
          </a:p>
          <a:p>
            <a:pPr lvl="0" algn="l">
              <a:lnSpc>
                <a:spcPct val="150000"/>
              </a:lnSpc>
            </a:pPr>
            <a:r>
              <a:rPr lang="es-ES" sz="2400" dirty="0" smtClean="0"/>
              <a:t>  </a:t>
            </a:r>
          </a:p>
          <a:p>
            <a:pPr lvl="0" algn="l">
              <a:lnSpc>
                <a:spcPct val="150000"/>
              </a:lnSpc>
            </a:pPr>
            <a:r>
              <a:rPr lang="es-ES" sz="2400" dirty="0"/>
              <a:t> </a:t>
            </a:r>
            <a:r>
              <a:rPr lang="es-ES" sz="2400" dirty="0" smtClean="0"/>
              <a:t>    </a:t>
            </a:r>
            <a:endParaRPr lang="es-ES" sz="2400" dirty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Luis is used to driving at night.</a:t>
            </a:r>
            <a:endParaRPr lang="es-ES" sz="2400" dirty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They are used to studying with all this noise.</a:t>
            </a:r>
            <a:endParaRPr lang="es-ES" sz="2400" dirty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The workers from the factory are used to all this noise.</a:t>
            </a:r>
            <a:endParaRPr lang="es-ES" sz="2400" dirty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When she was a teenager, she was used to exercising every day early in the morning.  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391865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95536" y="20929"/>
            <a:ext cx="7772400" cy="1008112"/>
          </a:xfrm>
        </p:spPr>
        <p:txBody>
          <a:bodyPr>
            <a:normAutofit/>
          </a:bodyPr>
          <a:lstStyle/>
          <a:p>
            <a:pPr algn="ctr"/>
            <a:r>
              <a:rPr lang="es-ES" sz="4000" dirty="0" smtClean="0">
                <a:solidFill>
                  <a:schemeClr val="tx1">
                    <a:lumMod val="95000"/>
                  </a:schemeClr>
                </a:solidFill>
                <a:effectLst/>
              </a:rPr>
              <a:t>Yes/No -	</a:t>
            </a:r>
            <a:r>
              <a:rPr lang="es-ES" sz="4000" dirty="0" err="1">
                <a:solidFill>
                  <a:schemeClr val="tx1">
                    <a:lumMod val="95000"/>
                  </a:schemeClr>
                </a:solidFill>
                <a:effectLst/>
              </a:rPr>
              <a:t>Q</a:t>
            </a:r>
            <a:r>
              <a:rPr lang="es-ES" sz="4000" dirty="0" err="1" smtClean="0">
                <a:solidFill>
                  <a:schemeClr val="tx1">
                    <a:lumMod val="95000"/>
                  </a:schemeClr>
                </a:solidFill>
                <a:effectLst/>
              </a:rPr>
              <a:t>uestions</a:t>
            </a:r>
            <a:endParaRPr lang="es-ES" sz="4000" dirty="0">
              <a:solidFill>
                <a:schemeClr val="tx1">
                  <a:lumMod val="95000"/>
                </a:schemeClr>
              </a:solidFill>
              <a:effectLst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568952" cy="4968552"/>
          </a:xfrm>
        </p:spPr>
        <p:txBody>
          <a:bodyPr>
            <a:noAutofit/>
          </a:bodyPr>
          <a:lstStyle/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smtClean="0"/>
              <a:t>Does Mary know about their accident?</a:t>
            </a:r>
          </a:p>
          <a:p>
            <a:pPr lvl="0" algn="l">
              <a:lnSpc>
                <a:spcPct val="150000"/>
              </a:lnSpc>
            </a:pPr>
            <a:r>
              <a:rPr lang="en-US" sz="2400" dirty="0"/>
              <a:t> </a:t>
            </a:r>
            <a:r>
              <a:rPr lang="en-US" sz="2400" dirty="0" smtClean="0"/>
              <a:t>     Yes, she does – No, she doesn’t</a:t>
            </a:r>
          </a:p>
          <a:p>
            <a:pPr lvl="0" algn="l">
              <a:lnSpc>
                <a:spcPct val="150000"/>
              </a:lnSpc>
            </a:pPr>
            <a:r>
              <a:rPr lang="en-US" sz="2400" dirty="0" smtClean="0"/>
              <a:t>      Yes, she knows about it.</a:t>
            </a:r>
          </a:p>
          <a:p>
            <a:pPr lvl="0" algn="l">
              <a:lnSpc>
                <a:spcPct val="150000"/>
              </a:lnSpc>
            </a:pPr>
            <a:r>
              <a:rPr lang="en-US" sz="2400" dirty="0"/>
              <a:t> </a:t>
            </a:r>
            <a:r>
              <a:rPr lang="en-US" sz="2400" dirty="0" smtClean="0"/>
              <a:t>      No, she doesn’t know about it.</a:t>
            </a:r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smtClean="0"/>
              <a:t> Do the workers bring their tools every day?</a:t>
            </a:r>
            <a:endParaRPr lang="es-ES" sz="2400" dirty="0" smtClean="0"/>
          </a:p>
          <a:p>
            <a:pPr lvl="0" algn="l">
              <a:lnSpc>
                <a:spcPct val="150000"/>
              </a:lnSpc>
            </a:pPr>
            <a:r>
              <a:rPr lang="es-ES" sz="2400" dirty="0" smtClean="0"/>
              <a:t>     Yes, </a:t>
            </a:r>
            <a:r>
              <a:rPr lang="es-ES" sz="2400" dirty="0" err="1" smtClean="0"/>
              <a:t>they</a:t>
            </a:r>
            <a:r>
              <a:rPr lang="es-ES" sz="2400" dirty="0" smtClean="0"/>
              <a:t> do – No, </a:t>
            </a:r>
            <a:r>
              <a:rPr lang="es-ES" sz="2400" dirty="0" err="1" smtClean="0"/>
              <a:t>they</a:t>
            </a:r>
            <a:r>
              <a:rPr lang="es-ES" sz="2400" dirty="0" smtClean="0"/>
              <a:t> </a:t>
            </a:r>
            <a:r>
              <a:rPr lang="es-ES" sz="2400" dirty="0" err="1" smtClean="0"/>
              <a:t>don’t</a:t>
            </a:r>
            <a:endParaRPr lang="es-ES" sz="2400" dirty="0" smtClean="0"/>
          </a:p>
          <a:p>
            <a:pPr lvl="0" algn="l">
              <a:lnSpc>
                <a:spcPct val="150000"/>
              </a:lnSpc>
            </a:pPr>
            <a:r>
              <a:rPr lang="es-ES" sz="2400" dirty="0"/>
              <a:t> </a:t>
            </a:r>
            <a:r>
              <a:rPr lang="es-ES" sz="2400" dirty="0" smtClean="0"/>
              <a:t>     Yes, </a:t>
            </a:r>
            <a:r>
              <a:rPr lang="es-ES" sz="2400" dirty="0" err="1" smtClean="0"/>
              <a:t>they</a:t>
            </a:r>
            <a:r>
              <a:rPr lang="es-ES" sz="2400" dirty="0" smtClean="0"/>
              <a:t> </a:t>
            </a:r>
            <a:r>
              <a:rPr lang="es-ES" sz="2400" dirty="0" err="1" smtClean="0"/>
              <a:t>bring</a:t>
            </a:r>
            <a:r>
              <a:rPr lang="es-ES" sz="2400" dirty="0" smtClean="0"/>
              <a:t> </a:t>
            </a:r>
            <a:r>
              <a:rPr lang="es-ES" sz="2400" dirty="0" err="1" smtClean="0"/>
              <a:t>their</a:t>
            </a:r>
            <a:r>
              <a:rPr lang="es-ES" sz="2400" dirty="0" smtClean="0"/>
              <a:t> </a:t>
            </a:r>
            <a:r>
              <a:rPr lang="es-ES" sz="2400" dirty="0" err="1" smtClean="0"/>
              <a:t>tools</a:t>
            </a:r>
            <a:r>
              <a:rPr lang="es-ES" sz="2400" dirty="0" smtClean="0"/>
              <a:t> </a:t>
            </a:r>
            <a:r>
              <a:rPr lang="es-ES" sz="2400" dirty="0" err="1" smtClean="0"/>
              <a:t>every</a:t>
            </a:r>
            <a:r>
              <a:rPr lang="es-ES" sz="2400" dirty="0" smtClean="0"/>
              <a:t> </a:t>
            </a:r>
            <a:r>
              <a:rPr lang="es-ES" sz="2400" dirty="0" err="1" smtClean="0"/>
              <a:t>day</a:t>
            </a:r>
            <a:r>
              <a:rPr lang="es-ES" sz="2400" dirty="0" smtClean="0"/>
              <a:t>.</a:t>
            </a:r>
          </a:p>
          <a:p>
            <a:pPr lvl="0" algn="l">
              <a:lnSpc>
                <a:spcPct val="150000"/>
              </a:lnSpc>
            </a:pPr>
            <a:r>
              <a:rPr lang="es-ES" sz="2400" dirty="0"/>
              <a:t> </a:t>
            </a:r>
            <a:r>
              <a:rPr lang="es-ES" sz="2400" dirty="0" smtClean="0"/>
              <a:t>     No, </a:t>
            </a:r>
            <a:r>
              <a:rPr lang="es-ES" sz="2400" dirty="0" err="1" smtClean="0"/>
              <a:t>they</a:t>
            </a:r>
            <a:r>
              <a:rPr lang="es-ES" sz="2400" dirty="0" smtClean="0"/>
              <a:t> do </a:t>
            </a:r>
            <a:r>
              <a:rPr lang="es-ES" sz="2400" dirty="0" err="1" smtClean="0"/>
              <a:t>not</a:t>
            </a:r>
            <a:r>
              <a:rPr lang="es-ES" sz="2400" dirty="0" smtClean="0"/>
              <a:t> </a:t>
            </a:r>
            <a:r>
              <a:rPr lang="es-ES" sz="2400" dirty="0" err="1" smtClean="0"/>
              <a:t>bring</a:t>
            </a:r>
            <a:r>
              <a:rPr lang="es-ES" sz="2400" dirty="0" smtClean="0"/>
              <a:t> </a:t>
            </a:r>
            <a:r>
              <a:rPr lang="es-ES" sz="2400" dirty="0" err="1" smtClean="0"/>
              <a:t>them</a:t>
            </a:r>
            <a:r>
              <a:rPr lang="es-ES" sz="2400" dirty="0" smtClean="0"/>
              <a:t> </a:t>
            </a:r>
            <a:r>
              <a:rPr lang="es-ES" sz="2400" dirty="0" err="1" smtClean="0"/>
              <a:t>every</a:t>
            </a:r>
            <a:r>
              <a:rPr lang="es-ES" sz="2400" dirty="0" smtClean="0"/>
              <a:t> </a:t>
            </a:r>
            <a:r>
              <a:rPr lang="es-ES" sz="2400" dirty="0" err="1" smtClean="0"/>
              <a:t>day</a:t>
            </a:r>
            <a:r>
              <a:rPr lang="es-ES" sz="2400" dirty="0" smtClean="0"/>
              <a:t>.  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3378858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95536" y="20929"/>
            <a:ext cx="7772400" cy="1008112"/>
          </a:xfrm>
        </p:spPr>
        <p:txBody>
          <a:bodyPr>
            <a:normAutofit/>
          </a:bodyPr>
          <a:lstStyle/>
          <a:p>
            <a:pPr algn="ctr"/>
            <a:r>
              <a:rPr lang="es-ES" sz="4000" dirty="0" smtClean="0">
                <a:solidFill>
                  <a:schemeClr val="tx1">
                    <a:lumMod val="95000"/>
                  </a:schemeClr>
                </a:solidFill>
                <a:effectLst/>
              </a:rPr>
              <a:t>Yes/No - </a:t>
            </a:r>
            <a:r>
              <a:rPr lang="es-ES" sz="4000" dirty="0" err="1" smtClean="0">
                <a:solidFill>
                  <a:schemeClr val="tx1">
                    <a:lumMod val="95000"/>
                  </a:schemeClr>
                </a:solidFill>
                <a:effectLst/>
              </a:rPr>
              <a:t>Questions</a:t>
            </a:r>
            <a:endParaRPr lang="es-ES" sz="4000" dirty="0">
              <a:solidFill>
                <a:schemeClr val="tx1">
                  <a:lumMod val="95000"/>
                </a:schemeClr>
              </a:solidFill>
              <a:effectLst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568952" cy="4968552"/>
          </a:xfrm>
        </p:spPr>
        <p:txBody>
          <a:bodyPr>
            <a:noAutofit/>
          </a:bodyPr>
          <a:lstStyle/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smtClean="0"/>
              <a:t>Does Mary have a baby?</a:t>
            </a:r>
          </a:p>
          <a:p>
            <a:pPr lvl="0" algn="l">
              <a:lnSpc>
                <a:spcPct val="150000"/>
              </a:lnSpc>
            </a:pPr>
            <a:r>
              <a:rPr lang="en-US" sz="2400" dirty="0"/>
              <a:t> </a:t>
            </a:r>
            <a:r>
              <a:rPr lang="en-US" sz="2400" dirty="0" smtClean="0"/>
              <a:t>    Yes, she does – No, she </a:t>
            </a:r>
            <a:r>
              <a:rPr lang="en-US" sz="2400" dirty="0" err="1" smtClean="0"/>
              <a:t>doesnt</a:t>
            </a:r>
            <a:r>
              <a:rPr lang="en-US" sz="2400" dirty="0" smtClean="0"/>
              <a:t>.</a:t>
            </a:r>
            <a:endParaRPr lang="es-ES" sz="2400" dirty="0"/>
          </a:p>
          <a:p>
            <a:pPr lvl="0" algn="l">
              <a:lnSpc>
                <a:spcPct val="150000"/>
              </a:lnSpc>
            </a:pPr>
            <a:r>
              <a:rPr lang="es-ES" sz="2400" dirty="0" smtClean="0"/>
              <a:t>      Yes, </a:t>
            </a:r>
            <a:r>
              <a:rPr lang="es-ES" sz="2400" dirty="0" err="1" smtClean="0"/>
              <a:t>she</a:t>
            </a:r>
            <a:r>
              <a:rPr lang="es-ES" sz="2400" dirty="0" smtClean="0"/>
              <a:t> has a </a:t>
            </a:r>
            <a:r>
              <a:rPr lang="es-ES" sz="2400" dirty="0" err="1" smtClean="0"/>
              <a:t>beautiful</a:t>
            </a:r>
            <a:r>
              <a:rPr lang="es-ES" sz="2400" dirty="0" smtClean="0"/>
              <a:t> </a:t>
            </a:r>
            <a:r>
              <a:rPr lang="es-ES" sz="2400" dirty="0" err="1" smtClean="0"/>
              <a:t>baby</a:t>
            </a:r>
            <a:r>
              <a:rPr lang="es-ES" sz="2400" dirty="0" smtClean="0"/>
              <a:t>.</a:t>
            </a:r>
            <a:endParaRPr lang="es-ES" sz="2400" dirty="0"/>
          </a:p>
          <a:p>
            <a:pPr lvl="0" algn="l">
              <a:lnSpc>
                <a:spcPct val="150000"/>
              </a:lnSpc>
            </a:pPr>
            <a:r>
              <a:rPr lang="en-US" sz="2400" dirty="0" smtClean="0"/>
              <a:t>       No, she doesn’t have a baby.</a:t>
            </a:r>
            <a:endParaRPr lang="es-ES" sz="2400" dirty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2400" dirty="0" smtClean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smtClean="0"/>
              <a:t>Does Pablo know how to speak Japanese?</a:t>
            </a:r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smtClean="0"/>
              <a:t>Do the guards have to work until midnight?</a:t>
            </a:r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smtClean="0"/>
              <a:t>Does your cat eat three times a day?</a:t>
            </a:r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80295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95536" y="20929"/>
            <a:ext cx="7772400" cy="1008112"/>
          </a:xfrm>
        </p:spPr>
        <p:txBody>
          <a:bodyPr>
            <a:normAutofit/>
          </a:bodyPr>
          <a:lstStyle/>
          <a:p>
            <a:pPr algn="ctr"/>
            <a:r>
              <a:rPr lang="es-ES" sz="4000" dirty="0" smtClean="0">
                <a:solidFill>
                  <a:schemeClr val="tx1">
                    <a:lumMod val="95000"/>
                  </a:schemeClr>
                </a:solidFill>
                <a:effectLst/>
              </a:rPr>
              <a:t>Yes/No -</a:t>
            </a:r>
            <a:r>
              <a:rPr lang="es-ES" sz="4000" dirty="0" err="1" smtClean="0">
                <a:solidFill>
                  <a:schemeClr val="tx1">
                    <a:lumMod val="95000"/>
                  </a:schemeClr>
                </a:solidFill>
                <a:effectLst/>
              </a:rPr>
              <a:t>Questions</a:t>
            </a:r>
            <a:endParaRPr lang="es-ES" sz="4000" dirty="0">
              <a:solidFill>
                <a:schemeClr val="tx1">
                  <a:lumMod val="95000"/>
                </a:schemeClr>
              </a:solidFill>
              <a:effectLst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95536" y="1772816"/>
            <a:ext cx="8568952" cy="3816424"/>
          </a:xfrm>
        </p:spPr>
        <p:txBody>
          <a:bodyPr>
            <a:noAutofit/>
          </a:bodyPr>
          <a:lstStyle/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smtClean="0"/>
              <a:t>Do  the dogs sleep under this table?</a:t>
            </a:r>
            <a:endParaRPr lang="es-ES" sz="2400" dirty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smtClean="0"/>
              <a:t>Does Fernando have to travel early tomorrow?</a:t>
            </a:r>
            <a:endParaRPr lang="es-ES" sz="2400" dirty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smtClean="0"/>
              <a:t>Does the teacher give a lot of homework?</a:t>
            </a:r>
            <a:endParaRPr lang="es-ES" sz="2400" dirty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smtClean="0"/>
              <a:t>Do you need help?</a:t>
            </a:r>
            <a:endParaRPr lang="es-ES" sz="2400" dirty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smtClean="0"/>
              <a:t>Does your father live with you?</a:t>
            </a:r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smtClean="0"/>
              <a:t>Do the students know about the course rules?</a:t>
            </a:r>
            <a:endParaRPr lang="es-ES" sz="2400" dirty="0"/>
          </a:p>
          <a:p>
            <a:pPr lvl="0" algn="l">
              <a:lnSpc>
                <a:spcPct val="150000"/>
              </a:lnSpc>
            </a:pP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995493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Information Questions –Simple Present Tense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 What time does your sister go to bed every day?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 </a:t>
            </a:r>
            <a:r>
              <a:rPr lang="en-US" dirty="0" smtClean="0"/>
              <a:t>Where does your mother buy her clothe?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 </a:t>
            </a:r>
            <a:r>
              <a:rPr lang="en-US" dirty="0" smtClean="0"/>
              <a:t>Who does the housework in your house?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 </a:t>
            </a:r>
            <a:r>
              <a:rPr lang="en-US" dirty="0" smtClean="0"/>
              <a:t>How often does your brother go to the gym?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 </a:t>
            </a:r>
            <a:r>
              <a:rPr lang="en-US" dirty="0" smtClean="0"/>
              <a:t>When does he go to the gym?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Why does Maria wake up at 4:00 a.m. every day?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Which car do you drive to travel to La Esperanza?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How many children does your sister have?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How much flour do you need to prepare the cake?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3642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How do they collect that huge amount of money during the year?</a:t>
            </a:r>
          </a:p>
          <a:p>
            <a:r>
              <a:rPr lang="en-US" dirty="0"/>
              <a:t> </a:t>
            </a:r>
            <a:r>
              <a:rPr lang="en-US" dirty="0" smtClean="0"/>
              <a:t>Where do they usually go on vacations?</a:t>
            </a:r>
          </a:p>
          <a:p>
            <a:r>
              <a:rPr lang="en-US" dirty="0" smtClean="0"/>
              <a:t>What does Martha usually do on Saturday afternoons?</a:t>
            </a:r>
          </a:p>
          <a:p>
            <a:r>
              <a:rPr lang="en-US" dirty="0" smtClean="0"/>
              <a:t>Who decorates the saloon every year?</a:t>
            </a:r>
          </a:p>
          <a:p>
            <a:r>
              <a:rPr lang="en-US" dirty="0" smtClean="0"/>
              <a:t>What time do you usually leave your office?</a:t>
            </a:r>
          </a:p>
          <a:p>
            <a:r>
              <a:rPr lang="en-US" dirty="0" smtClean="0"/>
              <a:t>How often do they visit their grandparents?</a:t>
            </a:r>
          </a:p>
          <a:p>
            <a:r>
              <a:rPr lang="en-US" dirty="0" smtClean="0"/>
              <a:t>Why do they call you every day in </a:t>
            </a:r>
            <a:r>
              <a:rPr lang="en-US" smtClean="0"/>
              <a:t>the morning?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3809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     Simple Past Tense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tense is used to talk about actions that happened in the past on definite time.</a:t>
            </a:r>
          </a:p>
          <a:p>
            <a:pPr marL="0" indent="0">
              <a:buNone/>
            </a:pPr>
            <a:r>
              <a:rPr lang="en-US" dirty="0" smtClean="0"/>
              <a:t>   Examples: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They paid the money to the cashier.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We went to the stadium last Sunday.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She closed the door in front of us.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The teacher gave us a lot of assignments of homework.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Margaret didn’t come today to class.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The secretary didn’t print </a:t>
            </a:r>
            <a:r>
              <a:rPr lang="en-US" smtClean="0"/>
              <a:t>your documents.</a:t>
            </a:r>
            <a:endParaRPr lang="en-US" dirty="0" smtClean="0"/>
          </a:p>
          <a:p>
            <a:pPr>
              <a:buFont typeface="Arial" panose="020B0604020202020204" pitchFamily="34" charset="0"/>
              <a:buChar char="•"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8997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s-ES" dirty="0" smtClean="0"/>
              <a:t> </a:t>
            </a:r>
            <a:r>
              <a:rPr lang="es-ES" dirty="0" err="1" smtClean="0"/>
              <a:t>She</a:t>
            </a:r>
            <a:r>
              <a:rPr lang="es-ES" dirty="0" smtClean="0"/>
              <a:t> </a:t>
            </a:r>
            <a:r>
              <a:rPr lang="es-ES" dirty="0" err="1" smtClean="0"/>
              <a:t>played</a:t>
            </a:r>
            <a:r>
              <a:rPr lang="es-ES" dirty="0" smtClean="0"/>
              <a:t> </a:t>
            </a:r>
            <a:r>
              <a:rPr lang="es-ES" dirty="0" err="1" smtClean="0"/>
              <a:t>volleyball</a:t>
            </a:r>
            <a:r>
              <a:rPr lang="es-ES" dirty="0" smtClean="0"/>
              <a:t> </a:t>
            </a:r>
            <a:r>
              <a:rPr lang="es-ES" dirty="0" err="1" smtClean="0"/>
              <a:t>when</a:t>
            </a:r>
            <a:r>
              <a:rPr lang="es-ES" dirty="0" smtClean="0"/>
              <a:t> </a:t>
            </a:r>
            <a:r>
              <a:rPr lang="es-ES" dirty="0" err="1" smtClean="0"/>
              <a:t>she</a:t>
            </a:r>
            <a:r>
              <a:rPr lang="es-ES" dirty="0" smtClean="0"/>
              <a:t> </a:t>
            </a:r>
            <a:r>
              <a:rPr lang="es-ES" dirty="0" err="1" smtClean="0"/>
              <a:t>was</a:t>
            </a:r>
            <a:r>
              <a:rPr lang="es-ES" dirty="0" smtClean="0"/>
              <a:t> </a:t>
            </a:r>
            <a:r>
              <a:rPr lang="es-ES" dirty="0" err="1" smtClean="0"/>
              <a:t>younger</a:t>
            </a:r>
            <a:r>
              <a:rPr lang="es-ES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dirty="0" smtClean="0"/>
              <a:t>Marco </a:t>
            </a:r>
            <a:r>
              <a:rPr lang="es-ES" dirty="0" err="1" smtClean="0"/>
              <a:t>sold</a:t>
            </a:r>
            <a:r>
              <a:rPr lang="es-ES" dirty="0" smtClean="0"/>
              <a:t> </a:t>
            </a:r>
            <a:r>
              <a:rPr lang="es-ES" dirty="0" err="1" smtClean="0"/>
              <a:t>his</a:t>
            </a:r>
            <a:r>
              <a:rPr lang="es-ES" dirty="0" smtClean="0"/>
              <a:t> </a:t>
            </a:r>
            <a:r>
              <a:rPr lang="es-ES" dirty="0" err="1" smtClean="0"/>
              <a:t>old</a:t>
            </a:r>
            <a:r>
              <a:rPr lang="es-ES" dirty="0" smtClean="0"/>
              <a:t> car </a:t>
            </a:r>
            <a:r>
              <a:rPr lang="es-ES" dirty="0" err="1" smtClean="0"/>
              <a:t>last</a:t>
            </a:r>
            <a:r>
              <a:rPr lang="es-ES" dirty="0" smtClean="0"/>
              <a:t> </a:t>
            </a:r>
            <a:r>
              <a:rPr lang="es-ES" dirty="0" err="1" smtClean="0"/>
              <a:t>month</a:t>
            </a:r>
            <a:r>
              <a:rPr lang="es-ES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dirty="0" err="1" smtClean="0"/>
              <a:t>My</a:t>
            </a:r>
            <a:r>
              <a:rPr lang="es-ES" dirty="0" smtClean="0"/>
              <a:t> </a:t>
            </a:r>
            <a:r>
              <a:rPr lang="es-ES" dirty="0" err="1" smtClean="0"/>
              <a:t>family</a:t>
            </a:r>
            <a:r>
              <a:rPr lang="es-ES" dirty="0" smtClean="0"/>
              <a:t> </a:t>
            </a:r>
            <a:r>
              <a:rPr lang="es-ES" dirty="0" err="1" smtClean="0"/>
              <a:t>traveled</a:t>
            </a:r>
            <a:r>
              <a:rPr lang="es-ES" dirty="0" smtClean="0"/>
              <a:t> </a:t>
            </a:r>
            <a:r>
              <a:rPr lang="es-ES" dirty="0" err="1" smtClean="0"/>
              <a:t>to</a:t>
            </a:r>
            <a:r>
              <a:rPr lang="es-ES" dirty="0" smtClean="0"/>
              <a:t> </a:t>
            </a:r>
            <a:r>
              <a:rPr lang="es-ES" dirty="0" err="1" smtClean="0"/>
              <a:t>Mexico</a:t>
            </a:r>
            <a:r>
              <a:rPr lang="es-ES" dirty="0" smtClean="0"/>
              <a:t> </a:t>
            </a:r>
            <a:r>
              <a:rPr lang="es-ES" dirty="0" err="1" smtClean="0"/>
              <a:t>last</a:t>
            </a:r>
            <a:r>
              <a:rPr lang="es-ES" dirty="0" smtClean="0"/>
              <a:t> June.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dirty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Japanese</a:t>
            </a:r>
            <a:r>
              <a:rPr lang="es-ES" dirty="0" smtClean="0"/>
              <a:t> </a:t>
            </a:r>
            <a:r>
              <a:rPr lang="es-ES" dirty="0" err="1" smtClean="0"/>
              <a:t>attacked</a:t>
            </a:r>
            <a:r>
              <a:rPr lang="es-ES" dirty="0" smtClean="0"/>
              <a:t> Pearl Harbor </a:t>
            </a:r>
            <a:r>
              <a:rPr lang="es-ES" dirty="0" err="1" smtClean="0"/>
              <a:t>on</a:t>
            </a:r>
            <a:r>
              <a:rPr lang="es-ES" dirty="0" smtClean="0"/>
              <a:t> </a:t>
            </a:r>
            <a:r>
              <a:rPr lang="es-ES" dirty="0" err="1" smtClean="0"/>
              <a:t>December</a:t>
            </a:r>
            <a:r>
              <a:rPr lang="es-ES" dirty="0" smtClean="0"/>
              <a:t> 7th, 1941.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dirty="0"/>
              <a:t> </a:t>
            </a:r>
            <a:r>
              <a:rPr lang="es-ES" dirty="0" err="1" smtClean="0"/>
              <a:t>Our</a:t>
            </a:r>
            <a:r>
              <a:rPr lang="es-ES" dirty="0" smtClean="0"/>
              <a:t> </a:t>
            </a:r>
            <a:r>
              <a:rPr lang="es-ES" dirty="0" err="1" smtClean="0"/>
              <a:t>teacher</a:t>
            </a:r>
            <a:r>
              <a:rPr lang="es-ES" dirty="0" smtClean="0"/>
              <a:t> </a:t>
            </a:r>
            <a:r>
              <a:rPr lang="es-ES" dirty="0" err="1" smtClean="0"/>
              <a:t>left</a:t>
            </a:r>
            <a:r>
              <a:rPr lang="es-ES" dirty="0" smtClean="0"/>
              <a:t> </a:t>
            </a:r>
            <a:r>
              <a:rPr lang="es-ES" dirty="0" err="1" smtClean="0"/>
              <a:t>us</a:t>
            </a:r>
            <a:r>
              <a:rPr lang="es-ES" dirty="0" smtClean="0"/>
              <a:t> a </a:t>
            </a:r>
            <a:r>
              <a:rPr lang="es-ES" dirty="0" err="1" smtClean="0"/>
              <a:t>difficult</a:t>
            </a:r>
            <a:r>
              <a:rPr lang="es-ES" dirty="0" smtClean="0"/>
              <a:t> </a:t>
            </a:r>
            <a:r>
              <a:rPr lang="es-ES" dirty="0" err="1" smtClean="0"/>
              <a:t>investigation</a:t>
            </a:r>
            <a:r>
              <a:rPr lang="es-ES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dirty="0" err="1" smtClean="0"/>
              <a:t>The</a:t>
            </a:r>
            <a:r>
              <a:rPr lang="es-ES" dirty="0" smtClean="0"/>
              <a:t> driver </a:t>
            </a:r>
            <a:r>
              <a:rPr lang="es-ES" dirty="0" err="1" smtClean="0"/>
              <a:t>lost</a:t>
            </a:r>
            <a:r>
              <a:rPr lang="es-ES" dirty="0" smtClean="0"/>
              <a:t> control of </a:t>
            </a:r>
            <a:r>
              <a:rPr lang="es-ES" dirty="0" err="1" smtClean="0"/>
              <a:t>his</a:t>
            </a:r>
            <a:r>
              <a:rPr lang="es-ES" dirty="0" smtClean="0"/>
              <a:t> car and </a:t>
            </a:r>
            <a:r>
              <a:rPr lang="es-ES" dirty="0" err="1" smtClean="0"/>
              <a:t>crashed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post.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dirty="0"/>
              <a:t> </a:t>
            </a:r>
            <a:r>
              <a:rPr lang="es-ES" dirty="0" err="1" smtClean="0"/>
              <a:t>We</a:t>
            </a:r>
            <a:r>
              <a:rPr lang="es-ES" dirty="0" smtClean="0"/>
              <a:t> </a:t>
            </a:r>
            <a:r>
              <a:rPr lang="es-ES" dirty="0" err="1" smtClean="0"/>
              <a:t>didn`t</a:t>
            </a:r>
            <a:r>
              <a:rPr lang="es-ES" dirty="0" smtClean="0"/>
              <a:t> </a:t>
            </a:r>
            <a:r>
              <a:rPr lang="es-ES" dirty="0" err="1" smtClean="0"/>
              <a:t>hear</a:t>
            </a:r>
            <a:r>
              <a:rPr lang="es-ES" dirty="0" smtClean="0"/>
              <a:t> </a:t>
            </a:r>
            <a:r>
              <a:rPr lang="es-ES" dirty="0" err="1" smtClean="0"/>
              <a:t>what</a:t>
            </a:r>
            <a:r>
              <a:rPr lang="es-ES" dirty="0" smtClean="0"/>
              <a:t> he </a:t>
            </a:r>
            <a:r>
              <a:rPr lang="es-ES" dirty="0" err="1" smtClean="0"/>
              <a:t>said</a:t>
            </a:r>
            <a:r>
              <a:rPr lang="es-ES" dirty="0" smtClean="0"/>
              <a:t>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51028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Yes/No Questions:</a:t>
            </a:r>
          </a:p>
          <a:p>
            <a:r>
              <a:rPr lang="en-US" dirty="0" smtClean="0"/>
              <a:t>Did Pablo finish his project yesterday?</a:t>
            </a:r>
          </a:p>
          <a:p>
            <a:r>
              <a:rPr lang="en-US" dirty="0" smtClean="0"/>
              <a:t>Did Carlos  help you move the chairs?</a:t>
            </a:r>
          </a:p>
          <a:p>
            <a:r>
              <a:rPr lang="en-US" dirty="0" smtClean="0"/>
              <a:t>Did Mary sell all her products?</a:t>
            </a:r>
          </a:p>
          <a:p>
            <a:r>
              <a:rPr lang="en-US" dirty="0" smtClean="0"/>
              <a:t>Did Luis  ride on an elephant in Africa?</a:t>
            </a:r>
          </a:p>
          <a:p>
            <a:r>
              <a:rPr lang="en-US" dirty="0" smtClean="0"/>
              <a:t>Did the engineers work last Sunday?</a:t>
            </a:r>
          </a:p>
          <a:p>
            <a:r>
              <a:rPr lang="en-US" dirty="0" smtClean="0"/>
              <a:t>Did </a:t>
            </a:r>
            <a:r>
              <a:rPr lang="en-US" dirty="0"/>
              <a:t>F</a:t>
            </a:r>
            <a:r>
              <a:rPr lang="en-US" dirty="0" smtClean="0"/>
              <a:t>ernando lose his wallet at the stadium?</a:t>
            </a:r>
          </a:p>
          <a:p>
            <a:r>
              <a:rPr lang="en-US" dirty="0" smtClean="0"/>
              <a:t>Did you hear the strong noise outside?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2157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95536" y="20929"/>
            <a:ext cx="7772400" cy="1008112"/>
          </a:xfrm>
        </p:spPr>
        <p:txBody>
          <a:bodyPr>
            <a:normAutofit/>
          </a:bodyPr>
          <a:lstStyle/>
          <a:p>
            <a:pPr algn="ctr"/>
            <a:r>
              <a:rPr lang="es-ES" sz="3500" dirty="0" err="1" smtClean="0">
                <a:solidFill>
                  <a:schemeClr val="tx1">
                    <a:lumMod val="95000"/>
                  </a:schemeClr>
                </a:solidFill>
              </a:rPr>
              <a:t>Future</a:t>
            </a:r>
            <a:r>
              <a:rPr lang="es-ES" sz="3500" dirty="0" smtClean="0">
                <a:solidFill>
                  <a:schemeClr val="tx1">
                    <a:lumMod val="95000"/>
                  </a:schemeClr>
                </a:solidFill>
              </a:rPr>
              <a:t> </a:t>
            </a:r>
            <a:r>
              <a:rPr lang="es-ES" sz="3500" dirty="0" err="1" smtClean="0">
                <a:solidFill>
                  <a:schemeClr val="tx1">
                    <a:lumMod val="95000"/>
                  </a:schemeClr>
                </a:solidFill>
              </a:rPr>
              <a:t>Continuous</a:t>
            </a:r>
            <a:r>
              <a:rPr lang="es-ES" sz="3500" dirty="0" smtClean="0">
                <a:solidFill>
                  <a:schemeClr val="tx1">
                    <a:lumMod val="95000"/>
                  </a:schemeClr>
                </a:solidFill>
              </a:rPr>
              <a:t> Tense</a:t>
            </a:r>
            <a:endParaRPr lang="es-ES" sz="3500" dirty="0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755576" y="1556792"/>
            <a:ext cx="7776864" cy="4680520"/>
          </a:xfrm>
        </p:spPr>
        <p:txBody>
          <a:bodyPr>
            <a:noAutofit/>
          </a:bodyPr>
          <a:lstStyle/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>
                    <a:lumMod val="95000"/>
                  </a:schemeClr>
                </a:solidFill>
              </a:rPr>
              <a:t>In </a:t>
            </a:r>
            <a:r>
              <a:rPr lang="en-US" sz="2400" smtClean="0">
                <a:solidFill>
                  <a:schemeClr val="tx1">
                    <a:lumMod val="95000"/>
                  </a:schemeClr>
                </a:solidFill>
              </a:rPr>
              <a:t>ten years’ </a:t>
            </a:r>
            <a:r>
              <a:rPr lang="en-US" sz="2400" dirty="0" smtClean="0">
                <a:solidFill>
                  <a:schemeClr val="tx1">
                    <a:lumMod val="95000"/>
                  </a:schemeClr>
                </a:solidFill>
              </a:rPr>
              <a:t>time, he will be running his own company.</a:t>
            </a:r>
            <a:endParaRPr lang="es-ES" sz="2400" dirty="0">
              <a:solidFill>
                <a:schemeClr val="tx1">
                  <a:lumMod val="95000"/>
                </a:schemeClr>
              </a:solidFill>
            </a:endParaRPr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>
                    <a:lumMod val="95000"/>
                  </a:schemeClr>
                </a:solidFill>
              </a:rPr>
              <a:t>We will be  celebrating Mary’s birthday in 3 days’ time.</a:t>
            </a:r>
            <a:endParaRPr lang="en-US" sz="2400" dirty="0" smtClean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smtClean="0"/>
              <a:t>Mike won’t be sleeping tonight at 11:00. He’ll be studying for his test.</a:t>
            </a:r>
            <a:endParaRPr lang="es-ES" sz="2400" dirty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smtClean="0"/>
              <a:t>Luis will be working when we arrive home.</a:t>
            </a:r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400" dirty="0" smtClean="0"/>
              <a:t>Fernando  </a:t>
            </a:r>
            <a:r>
              <a:rPr lang="es-ES" sz="2400" dirty="0" err="1" smtClean="0"/>
              <a:t>will</a:t>
            </a:r>
            <a:r>
              <a:rPr lang="es-ES" sz="2400" dirty="0" smtClean="0"/>
              <a:t> be </a:t>
            </a:r>
            <a:r>
              <a:rPr lang="es-ES" sz="2400" dirty="0" err="1" smtClean="0"/>
              <a:t>graduating</a:t>
            </a:r>
            <a:r>
              <a:rPr lang="es-ES" sz="2400" dirty="0" smtClean="0"/>
              <a:t> </a:t>
            </a:r>
            <a:r>
              <a:rPr lang="es-ES" sz="2400" dirty="0" err="1" smtClean="0"/>
              <a:t>on</a:t>
            </a:r>
            <a:r>
              <a:rPr lang="es-ES" sz="2400" dirty="0" smtClean="0"/>
              <a:t> June 18th, 2017.</a:t>
            </a:r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400" dirty="0" err="1" smtClean="0"/>
              <a:t>Her</a:t>
            </a:r>
            <a:r>
              <a:rPr lang="es-ES" sz="2400" dirty="0" smtClean="0"/>
              <a:t> </a:t>
            </a:r>
            <a:r>
              <a:rPr lang="es-ES" sz="2400" dirty="0" err="1" smtClean="0"/>
              <a:t>mother</a:t>
            </a:r>
            <a:r>
              <a:rPr lang="es-ES" sz="2400" dirty="0" smtClean="0"/>
              <a:t> </a:t>
            </a:r>
            <a:r>
              <a:rPr lang="es-ES" sz="2400" dirty="0" err="1" smtClean="0"/>
              <a:t>will</a:t>
            </a:r>
            <a:r>
              <a:rPr lang="es-ES" sz="2400" dirty="0" smtClean="0"/>
              <a:t> be </a:t>
            </a:r>
            <a:r>
              <a:rPr lang="es-ES" sz="2400" dirty="0" err="1" smtClean="0"/>
              <a:t>cooking</a:t>
            </a:r>
            <a:r>
              <a:rPr lang="es-ES" sz="2400" dirty="0" smtClean="0"/>
              <a:t> </a:t>
            </a:r>
            <a:r>
              <a:rPr lang="es-ES" sz="2400" dirty="0" err="1" smtClean="0"/>
              <a:t>for</a:t>
            </a:r>
            <a:r>
              <a:rPr lang="es-ES" sz="2400" dirty="0" smtClean="0"/>
              <a:t> </a:t>
            </a:r>
            <a:r>
              <a:rPr lang="es-ES" sz="2400" dirty="0" err="1" smtClean="0"/>
              <a:t>us</a:t>
            </a:r>
            <a:r>
              <a:rPr lang="es-ES" sz="2400" dirty="0" smtClean="0"/>
              <a:t>  </a:t>
            </a:r>
            <a:r>
              <a:rPr lang="es-ES" sz="2400" dirty="0" err="1" smtClean="0"/>
              <a:t>next</a:t>
            </a:r>
            <a:r>
              <a:rPr lang="es-ES" sz="2400" dirty="0" smtClean="0"/>
              <a:t> </a:t>
            </a:r>
            <a:r>
              <a:rPr lang="es-ES" sz="2400" dirty="0" err="1" smtClean="0"/>
              <a:t>Sunday</a:t>
            </a:r>
            <a:r>
              <a:rPr lang="es-ES" sz="2400" dirty="0" smtClean="0"/>
              <a:t> </a:t>
            </a:r>
            <a:r>
              <a:rPr lang="es-ES" sz="2400" dirty="0" err="1" smtClean="0"/>
              <a:t>morning</a:t>
            </a:r>
            <a:r>
              <a:rPr lang="es-ES" sz="2400" dirty="0" smtClean="0"/>
              <a:t>.</a:t>
            </a:r>
            <a:endParaRPr lang="es-ES" sz="24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s-ES" sz="2400" dirty="0">
              <a:solidFill>
                <a:schemeClr val="tx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5324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  </a:t>
            </a:r>
            <a:r>
              <a:rPr lang="es-ES" dirty="0" err="1" smtClean="0"/>
              <a:t>Covert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following</a:t>
            </a:r>
            <a:r>
              <a:rPr lang="es-ES" dirty="0" smtClean="0"/>
              <a:t> </a:t>
            </a:r>
            <a:r>
              <a:rPr lang="es-ES" dirty="0" err="1" smtClean="0"/>
              <a:t>sentences</a:t>
            </a:r>
            <a:r>
              <a:rPr lang="es-ES" dirty="0" smtClean="0"/>
              <a:t> in yes-no </a:t>
            </a:r>
            <a:r>
              <a:rPr lang="es-ES" dirty="0" err="1" smtClean="0"/>
              <a:t>questions</a:t>
            </a:r>
            <a:r>
              <a:rPr lang="es-ES" dirty="0" smtClean="0"/>
              <a:t>.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s-ES" dirty="0" smtClean="0"/>
              <a:t> No, Luis </a:t>
            </a:r>
            <a:r>
              <a:rPr lang="es-ES" dirty="0" err="1" smtClean="0"/>
              <a:t>didn`t</a:t>
            </a:r>
            <a:r>
              <a:rPr lang="es-ES" dirty="0" smtClean="0"/>
              <a:t> </a:t>
            </a:r>
            <a:r>
              <a:rPr lang="es-ES" dirty="0" err="1" smtClean="0"/>
              <a:t>grind</a:t>
            </a:r>
            <a:r>
              <a:rPr lang="es-ES" dirty="0" smtClean="0"/>
              <a:t> </a:t>
            </a:r>
            <a:r>
              <a:rPr lang="es-ES" dirty="0" err="1" smtClean="0"/>
              <a:t>all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coffee</a:t>
            </a:r>
            <a:r>
              <a:rPr lang="es-ES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dirty="0"/>
              <a:t> </a:t>
            </a:r>
            <a:r>
              <a:rPr lang="es-ES" dirty="0" smtClean="0"/>
              <a:t>Yes, Fernando </a:t>
            </a:r>
            <a:r>
              <a:rPr lang="es-ES" dirty="0" err="1" smtClean="0"/>
              <a:t>rode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r>
              <a:rPr lang="es-ES" dirty="0" smtClean="0"/>
              <a:t> </a:t>
            </a:r>
            <a:r>
              <a:rPr lang="es-ES" dirty="0" err="1" smtClean="0"/>
              <a:t>Mike`s</a:t>
            </a:r>
            <a:r>
              <a:rPr lang="es-ES" dirty="0" smtClean="0"/>
              <a:t> </a:t>
            </a:r>
            <a:r>
              <a:rPr lang="es-ES" dirty="0" err="1" smtClean="0"/>
              <a:t>bike</a:t>
            </a:r>
            <a:r>
              <a:rPr lang="es-ES" dirty="0" smtClean="0"/>
              <a:t> </a:t>
            </a:r>
            <a:r>
              <a:rPr lang="es-ES" dirty="0" err="1" smtClean="0"/>
              <a:t>yesterday</a:t>
            </a:r>
            <a:r>
              <a:rPr lang="es-ES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dirty="0"/>
              <a:t> </a:t>
            </a:r>
            <a:r>
              <a:rPr lang="es-ES" dirty="0" smtClean="0"/>
              <a:t>No, </a:t>
            </a:r>
            <a:r>
              <a:rPr lang="es-ES" dirty="0" err="1" smtClean="0"/>
              <a:t>they</a:t>
            </a:r>
            <a:r>
              <a:rPr lang="es-ES" dirty="0" smtClean="0"/>
              <a:t> </a:t>
            </a:r>
            <a:r>
              <a:rPr lang="es-ES" dirty="0" err="1" smtClean="0"/>
              <a:t>didn`t</a:t>
            </a:r>
            <a:r>
              <a:rPr lang="es-ES" dirty="0" smtClean="0"/>
              <a:t> </a:t>
            </a:r>
            <a:r>
              <a:rPr lang="es-ES" dirty="0" err="1" smtClean="0"/>
              <a:t>organize</a:t>
            </a:r>
            <a:r>
              <a:rPr lang="es-ES" dirty="0" smtClean="0"/>
              <a:t> </a:t>
            </a:r>
            <a:r>
              <a:rPr lang="es-ES" dirty="0" err="1" smtClean="0"/>
              <a:t>this</a:t>
            </a:r>
            <a:r>
              <a:rPr lang="es-ES" dirty="0" smtClean="0"/>
              <a:t> </a:t>
            </a:r>
            <a:r>
              <a:rPr lang="es-ES" dirty="0" err="1" smtClean="0"/>
              <a:t>activity</a:t>
            </a:r>
            <a:r>
              <a:rPr lang="es-ES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dirty="0" smtClean="0"/>
              <a:t>Yes, </a:t>
            </a:r>
            <a:r>
              <a:rPr lang="es-ES" dirty="0" err="1" smtClean="0"/>
              <a:t>she</a:t>
            </a:r>
            <a:r>
              <a:rPr lang="es-ES" dirty="0" smtClean="0"/>
              <a:t> </a:t>
            </a:r>
            <a:r>
              <a:rPr lang="es-ES" dirty="0" err="1" smtClean="0"/>
              <a:t>found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love</a:t>
            </a:r>
            <a:r>
              <a:rPr lang="es-ES" dirty="0" smtClean="0"/>
              <a:t> of </a:t>
            </a:r>
            <a:r>
              <a:rPr lang="es-ES" dirty="0" err="1" smtClean="0"/>
              <a:t>her</a:t>
            </a:r>
            <a:r>
              <a:rPr lang="es-ES" dirty="0" smtClean="0"/>
              <a:t> </a:t>
            </a:r>
            <a:r>
              <a:rPr lang="es-ES" dirty="0" err="1" smtClean="0"/>
              <a:t>life</a:t>
            </a:r>
            <a:r>
              <a:rPr lang="es-ES" dirty="0" smtClean="0"/>
              <a:t> in Australia.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dirty="0" smtClean="0"/>
              <a:t>Yes, </a:t>
            </a:r>
            <a:r>
              <a:rPr lang="es-ES" dirty="0" err="1" smtClean="0"/>
              <a:t>we</a:t>
            </a:r>
            <a:r>
              <a:rPr lang="es-ES" dirty="0" smtClean="0"/>
              <a:t> </a:t>
            </a:r>
            <a:r>
              <a:rPr lang="es-ES" dirty="0" err="1" smtClean="0"/>
              <a:t>searched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information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internet.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dirty="0" smtClean="0"/>
              <a:t>No, </a:t>
            </a:r>
            <a:r>
              <a:rPr lang="es-ES" dirty="0" err="1" smtClean="0"/>
              <a:t>Jenny`s</a:t>
            </a:r>
            <a:r>
              <a:rPr lang="es-ES" dirty="0" smtClean="0"/>
              <a:t> </a:t>
            </a:r>
            <a:r>
              <a:rPr lang="es-ES" dirty="0" err="1" smtClean="0"/>
              <a:t>daughter</a:t>
            </a:r>
            <a:r>
              <a:rPr lang="es-ES" dirty="0" smtClean="0"/>
              <a:t> </a:t>
            </a:r>
            <a:r>
              <a:rPr lang="es-ES" dirty="0" err="1" smtClean="0"/>
              <a:t>didn`t</a:t>
            </a:r>
            <a:r>
              <a:rPr lang="es-ES" dirty="0" smtClean="0"/>
              <a:t> </a:t>
            </a:r>
            <a:r>
              <a:rPr lang="es-ES" dirty="0" err="1" smtClean="0"/>
              <a:t>get</a:t>
            </a:r>
            <a:r>
              <a:rPr lang="es-ES" dirty="0" smtClean="0"/>
              <a:t> </a:t>
            </a:r>
            <a:r>
              <a:rPr lang="es-ES" dirty="0" err="1" smtClean="0"/>
              <a:t>married</a:t>
            </a:r>
            <a:r>
              <a:rPr lang="es-ES" dirty="0" smtClean="0"/>
              <a:t> </a:t>
            </a:r>
            <a:r>
              <a:rPr lang="es-ES" dirty="0" err="1" smtClean="0"/>
              <a:t>with</a:t>
            </a:r>
            <a:r>
              <a:rPr lang="es-ES" dirty="0" smtClean="0"/>
              <a:t> </a:t>
            </a:r>
            <a:r>
              <a:rPr lang="es-ES" dirty="0" err="1" smtClean="0"/>
              <a:t>my</a:t>
            </a:r>
            <a:r>
              <a:rPr lang="es-ES" dirty="0" smtClean="0"/>
              <a:t> </a:t>
            </a:r>
            <a:r>
              <a:rPr lang="es-ES" dirty="0" err="1" smtClean="0"/>
              <a:t>nephew</a:t>
            </a:r>
            <a:r>
              <a:rPr lang="es-ES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dirty="0"/>
              <a:t> </a:t>
            </a:r>
            <a:r>
              <a:rPr lang="es-ES" dirty="0" smtClean="0"/>
              <a:t>Yes, Honduras </a:t>
            </a:r>
            <a:r>
              <a:rPr lang="es-ES" dirty="0" err="1" smtClean="0"/>
              <a:t>exported</a:t>
            </a:r>
            <a:r>
              <a:rPr lang="es-ES" dirty="0" smtClean="0"/>
              <a:t> a </a:t>
            </a:r>
            <a:r>
              <a:rPr lang="es-ES" dirty="0" err="1" smtClean="0"/>
              <a:t>lot</a:t>
            </a:r>
            <a:r>
              <a:rPr lang="es-ES" dirty="0" smtClean="0"/>
              <a:t> of </a:t>
            </a:r>
            <a:r>
              <a:rPr lang="es-ES" dirty="0" err="1" smtClean="0"/>
              <a:t>coffee</a:t>
            </a:r>
            <a:r>
              <a:rPr lang="es-ES" dirty="0" smtClean="0"/>
              <a:t> </a:t>
            </a:r>
            <a:r>
              <a:rPr lang="es-ES" dirty="0" err="1" smtClean="0"/>
              <a:t>last</a:t>
            </a:r>
            <a:r>
              <a:rPr lang="es-ES" dirty="0" smtClean="0"/>
              <a:t> </a:t>
            </a:r>
            <a:r>
              <a:rPr lang="es-ES" dirty="0" err="1" smtClean="0"/>
              <a:t>year</a:t>
            </a:r>
            <a:r>
              <a:rPr lang="es-ES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dirty="0"/>
              <a:t> </a:t>
            </a:r>
            <a:r>
              <a:rPr lang="es-ES" dirty="0" smtClean="0"/>
              <a:t>No, </a:t>
            </a:r>
            <a:r>
              <a:rPr lang="es-ES" dirty="0" err="1" smtClean="0"/>
              <a:t>she</a:t>
            </a:r>
            <a:r>
              <a:rPr lang="es-ES" dirty="0" smtClean="0"/>
              <a:t> </a:t>
            </a:r>
            <a:r>
              <a:rPr lang="es-ES" dirty="0" err="1" smtClean="0"/>
              <a:t>didn`t</a:t>
            </a:r>
            <a:r>
              <a:rPr lang="es-ES" dirty="0" smtClean="0"/>
              <a:t> </a:t>
            </a:r>
            <a:r>
              <a:rPr lang="es-ES" dirty="0" err="1" smtClean="0"/>
              <a:t>help</a:t>
            </a:r>
            <a:r>
              <a:rPr lang="es-ES" dirty="0" smtClean="0"/>
              <a:t> </a:t>
            </a:r>
            <a:r>
              <a:rPr lang="es-ES" dirty="0" err="1" smtClean="0"/>
              <a:t>us</a:t>
            </a:r>
            <a:r>
              <a:rPr lang="es-ES" dirty="0" smtClean="0"/>
              <a:t> do </a:t>
            </a:r>
            <a:r>
              <a:rPr lang="es-ES" dirty="0" err="1" smtClean="0"/>
              <a:t>the</a:t>
            </a:r>
            <a:r>
              <a:rPr lang="es-ES" dirty="0" smtClean="0"/>
              <a:t> Project.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19337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Information</a:t>
            </a:r>
            <a:r>
              <a:rPr lang="es-ES" dirty="0" smtClean="0"/>
              <a:t> </a:t>
            </a:r>
            <a:r>
              <a:rPr lang="es-ES" dirty="0" err="1" smtClean="0"/>
              <a:t>Questions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s-ES" dirty="0" smtClean="0"/>
              <a:t> </a:t>
            </a:r>
            <a:r>
              <a:rPr lang="es-ES" dirty="0" err="1" smtClean="0"/>
              <a:t>Why</a:t>
            </a:r>
            <a:r>
              <a:rPr lang="es-ES" dirty="0" smtClean="0"/>
              <a:t> </a:t>
            </a:r>
            <a:r>
              <a:rPr lang="es-ES" dirty="0" err="1" smtClean="0"/>
              <a:t>did</a:t>
            </a:r>
            <a:r>
              <a:rPr lang="es-ES" dirty="0" smtClean="0"/>
              <a:t> </a:t>
            </a:r>
            <a:r>
              <a:rPr lang="es-ES" dirty="0" err="1" smtClean="0"/>
              <a:t>your</a:t>
            </a:r>
            <a:r>
              <a:rPr lang="es-ES" dirty="0" smtClean="0"/>
              <a:t> </a:t>
            </a:r>
            <a:r>
              <a:rPr lang="es-ES" dirty="0" err="1" smtClean="0"/>
              <a:t>sister</a:t>
            </a:r>
            <a:r>
              <a:rPr lang="es-ES" dirty="0" smtClean="0"/>
              <a:t> </a:t>
            </a:r>
            <a:r>
              <a:rPr lang="es-ES" dirty="0" err="1" smtClean="0"/>
              <a:t>wake</a:t>
            </a:r>
            <a:r>
              <a:rPr lang="es-ES" dirty="0" smtClean="0"/>
              <a:t> up so </a:t>
            </a:r>
            <a:r>
              <a:rPr lang="es-ES" dirty="0" err="1" smtClean="0"/>
              <a:t>early</a:t>
            </a:r>
            <a:r>
              <a:rPr lang="es-ES" dirty="0" smtClean="0"/>
              <a:t> </a:t>
            </a:r>
            <a:r>
              <a:rPr lang="es-ES" dirty="0" err="1" smtClean="0"/>
              <a:t>today</a:t>
            </a:r>
            <a:r>
              <a:rPr lang="es-ES" dirty="0" smtClean="0"/>
              <a:t>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dirty="0"/>
              <a:t> </a:t>
            </a:r>
            <a:r>
              <a:rPr lang="es-ES" dirty="0" err="1" smtClean="0"/>
              <a:t>Who</a:t>
            </a:r>
            <a:r>
              <a:rPr lang="es-ES" dirty="0" smtClean="0"/>
              <a:t> </a:t>
            </a:r>
            <a:r>
              <a:rPr lang="es-ES" dirty="0" err="1" smtClean="0"/>
              <a:t>made</a:t>
            </a:r>
            <a:r>
              <a:rPr lang="es-ES" dirty="0" smtClean="0"/>
              <a:t> </a:t>
            </a:r>
            <a:r>
              <a:rPr lang="es-ES" dirty="0" err="1" smtClean="0"/>
              <a:t>that</a:t>
            </a:r>
            <a:r>
              <a:rPr lang="es-ES" dirty="0" smtClean="0"/>
              <a:t> horrible </a:t>
            </a:r>
            <a:r>
              <a:rPr lang="es-ES" dirty="0" err="1" smtClean="0"/>
              <a:t>noise</a:t>
            </a:r>
            <a:r>
              <a:rPr lang="es-ES" dirty="0" smtClean="0"/>
              <a:t> </a:t>
            </a:r>
            <a:r>
              <a:rPr lang="es-ES" dirty="0" err="1" smtClean="0"/>
              <a:t>with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drums</a:t>
            </a:r>
            <a:r>
              <a:rPr lang="es-ES" dirty="0" smtClean="0"/>
              <a:t>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dirty="0" err="1" smtClean="0"/>
              <a:t>What</a:t>
            </a:r>
            <a:r>
              <a:rPr lang="es-ES" dirty="0" smtClean="0"/>
              <a:t> time </a:t>
            </a:r>
            <a:r>
              <a:rPr lang="es-ES" dirty="0" err="1" smtClean="0"/>
              <a:t>did</a:t>
            </a:r>
            <a:r>
              <a:rPr lang="es-ES" dirty="0" smtClean="0"/>
              <a:t> </a:t>
            </a:r>
            <a:r>
              <a:rPr lang="es-ES" dirty="0" err="1" smtClean="0"/>
              <a:t>you</a:t>
            </a:r>
            <a:r>
              <a:rPr lang="es-ES" dirty="0" smtClean="0"/>
              <a:t> </a:t>
            </a:r>
            <a:r>
              <a:rPr lang="es-ES" dirty="0" err="1" smtClean="0"/>
              <a:t>leave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party</a:t>
            </a:r>
            <a:r>
              <a:rPr lang="es-ES" dirty="0" smtClean="0"/>
              <a:t> </a:t>
            </a:r>
            <a:r>
              <a:rPr lang="es-ES" dirty="0" err="1" smtClean="0"/>
              <a:t>yesterday</a:t>
            </a:r>
            <a:r>
              <a:rPr lang="es-ES" dirty="0" smtClean="0"/>
              <a:t> </a:t>
            </a:r>
            <a:r>
              <a:rPr lang="es-ES" dirty="0" err="1" smtClean="0"/>
              <a:t>night</a:t>
            </a:r>
            <a:r>
              <a:rPr lang="es-ES" dirty="0" smtClean="0"/>
              <a:t>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dirty="0" err="1" smtClean="0"/>
              <a:t>When</a:t>
            </a:r>
            <a:r>
              <a:rPr lang="es-ES" dirty="0" smtClean="0"/>
              <a:t> </a:t>
            </a:r>
            <a:r>
              <a:rPr lang="es-ES" dirty="0" err="1" smtClean="0"/>
              <a:t>did</a:t>
            </a:r>
            <a:r>
              <a:rPr lang="es-ES" dirty="0" smtClean="0"/>
              <a:t> Robert </a:t>
            </a:r>
            <a:r>
              <a:rPr lang="es-ES" dirty="0" err="1" smtClean="0"/>
              <a:t>return</a:t>
            </a:r>
            <a:r>
              <a:rPr lang="es-ES" dirty="0" smtClean="0"/>
              <a:t> </a:t>
            </a:r>
            <a:r>
              <a:rPr lang="es-ES" dirty="0" err="1" smtClean="0"/>
              <a:t>from</a:t>
            </a:r>
            <a:r>
              <a:rPr lang="es-ES" dirty="0" smtClean="0"/>
              <a:t> France?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dirty="0" err="1" smtClean="0"/>
              <a:t>Where</a:t>
            </a:r>
            <a:r>
              <a:rPr lang="es-ES" dirty="0" smtClean="0"/>
              <a:t> </a:t>
            </a:r>
            <a:r>
              <a:rPr lang="es-ES" dirty="0" err="1" smtClean="0"/>
              <a:t>did</a:t>
            </a:r>
            <a:r>
              <a:rPr lang="es-ES" dirty="0" smtClean="0"/>
              <a:t> </a:t>
            </a:r>
            <a:r>
              <a:rPr lang="es-ES" dirty="0" err="1" smtClean="0"/>
              <a:t>your</a:t>
            </a:r>
            <a:r>
              <a:rPr lang="es-ES" dirty="0" smtClean="0"/>
              <a:t> </a:t>
            </a:r>
            <a:r>
              <a:rPr lang="es-ES" dirty="0" err="1" smtClean="0"/>
              <a:t>mother</a:t>
            </a:r>
            <a:r>
              <a:rPr lang="es-ES" dirty="0" smtClean="0"/>
              <a:t> </a:t>
            </a:r>
            <a:r>
              <a:rPr lang="es-ES" dirty="0" err="1" smtClean="0"/>
              <a:t>buy</a:t>
            </a:r>
            <a:r>
              <a:rPr lang="es-ES" dirty="0" smtClean="0"/>
              <a:t> </a:t>
            </a:r>
            <a:r>
              <a:rPr lang="es-ES" dirty="0" err="1" smtClean="0"/>
              <a:t>those</a:t>
            </a:r>
            <a:r>
              <a:rPr lang="es-ES" dirty="0" smtClean="0"/>
              <a:t> </a:t>
            </a:r>
            <a:r>
              <a:rPr lang="es-ES" dirty="0" err="1" smtClean="0"/>
              <a:t>amazing</a:t>
            </a:r>
            <a:r>
              <a:rPr lang="es-ES" dirty="0" smtClean="0"/>
              <a:t> </a:t>
            </a:r>
            <a:r>
              <a:rPr lang="es-ES" dirty="0" err="1" smtClean="0"/>
              <a:t>shoes</a:t>
            </a:r>
            <a:r>
              <a:rPr lang="es-ES" dirty="0" smtClean="0"/>
              <a:t>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dirty="0" err="1" smtClean="0"/>
              <a:t>What</a:t>
            </a:r>
            <a:r>
              <a:rPr lang="es-ES" dirty="0" smtClean="0"/>
              <a:t> </a:t>
            </a:r>
            <a:r>
              <a:rPr lang="es-ES" dirty="0" err="1" smtClean="0"/>
              <a:t>type</a:t>
            </a:r>
            <a:r>
              <a:rPr lang="es-ES" dirty="0" smtClean="0"/>
              <a:t> of car </a:t>
            </a:r>
            <a:r>
              <a:rPr lang="es-ES" dirty="0" err="1" smtClean="0"/>
              <a:t>did</a:t>
            </a:r>
            <a:r>
              <a:rPr lang="es-ES" dirty="0" smtClean="0"/>
              <a:t> </a:t>
            </a:r>
            <a:r>
              <a:rPr lang="es-ES" dirty="0" err="1" smtClean="0"/>
              <a:t>she</a:t>
            </a:r>
            <a:r>
              <a:rPr lang="es-ES" dirty="0" smtClean="0"/>
              <a:t> </a:t>
            </a:r>
            <a:r>
              <a:rPr lang="es-ES" dirty="0" err="1" smtClean="0"/>
              <a:t>crash</a:t>
            </a:r>
            <a:r>
              <a:rPr lang="es-ES" dirty="0" smtClean="0"/>
              <a:t>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dirty="0"/>
              <a:t> </a:t>
            </a:r>
            <a:r>
              <a:rPr lang="es-ES" dirty="0" err="1" smtClean="0"/>
              <a:t>How</a:t>
            </a:r>
            <a:r>
              <a:rPr lang="es-ES" dirty="0" smtClean="0"/>
              <a:t> </a:t>
            </a:r>
            <a:r>
              <a:rPr lang="es-ES" dirty="0" err="1" smtClean="0"/>
              <a:t>did</a:t>
            </a:r>
            <a:r>
              <a:rPr lang="es-ES" dirty="0" smtClean="0"/>
              <a:t> </a:t>
            </a:r>
            <a:r>
              <a:rPr lang="es-ES" dirty="0" err="1" smtClean="0"/>
              <a:t>she</a:t>
            </a:r>
            <a:r>
              <a:rPr lang="es-ES" dirty="0" smtClean="0"/>
              <a:t> </a:t>
            </a:r>
            <a:r>
              <a:rPr lang="es-ES" dirty="0" err="1" smtClean="0"/>
              <a:t>call</a:t>
            </a:r>
            <a:r>
              <a:rPr lang="es-ES" dirty="0" smtClean="0"/>
              <a:t> </a:t>
            </a:r>
            <a:r>
              <a:rPr lang="es-ES" dirty="0" err="1" smtClean="0"/>
              <a:t>you</a:t>
            </a:r>
            <a:r>
              <a:rPr lang="es-ES" dirty="0" smtClean="0"/>
              <a:t> </a:t>
            </a:r>
            <a:r>
              <a:rPr lang="es-ES" dirty="0" err="1" smtClean="0"/>
              <a:t>without</a:t>
            </a:r>
            <a:r>
              <a:rPr lang="es-ES" dirty="0" smtClean="0"/>
              <a:t> </a:t>
            </a:r>
            <a:r>
              <a:rPr lang="es-ES" dirty="0" err="1" smtClean="0"/>
              <a:t>her</a:t>
            </a:r>
            <a:r>
              <a:rPr lang="es-ES" dirty="0" smtClean="0"/>
              <a:t> </a:t>
            </a:r>
            <a:r>
              <a:rPr lang="es-ES" dirty="0" err="1" smtClean="0"/>
              <a:t>phone</a:t>
            </a:r>
            <a:r>
              <a:rPr lang="es-ES" dirty="0" smtClean="0"/>
              <a:t>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dirty="0"/>
              <a:t> </a:t>
            </a:r>
            <a:r>
              <a:rPr lang="es-ES" dirty="0" err="1" smtClean="0"/>
              <a:t>How</a:t>
            </a:r>
            <a:r>
              <a:rPr lang="es-ES" dirty="0" smtClean="0"/>
              <a:t> </a:t>
            </a:r>
            <a:r>
              <a:rPr lang="es-ES" dirty="0" err="1" smtClean="0"/>
              <a:t>many</a:t>
            </a:r>
            <a:r>
              <a:rPr lang="es-ES" dirty="0" smtClean="0"/>
              <a:t> </a:t>
            </a:r>
            <a:r>
              <a:rPr lang="es-ES" dirty="0" err="1" smtClean="0"/>
              <a:t>children</a:t>
            </a:r>
            <a:r>
              <a:rPr lang="es-ES" dirty="0" smtClean="0"/>
              <a:t> </a:t>
            </a:r>
            <a:r>
              <a:rPr lang="es-ES" dirty="0" err="1" smtClean="0"/>
              <a:t>did</a:t>
            </a:r>
            <a:r>
              <a:rPr lang="es-ES" dirty="0" smtClean="0"/>
              <a:t> </a:t>
            </a:r>
            <a:r>
              <a:rPr lang="es-ES" dirty="0" err="1" smtClean="0"/>
              <a:t>she</a:t>
            </a:r>
            <a:r>
              <a:rPr lang="es-ES" dirty="0" smtClean="0"/>
              <a:t> </a:t>
            </a:r>
            <a:r>
              <a:rPr lang="es-ES" dirty="0" err="1" smtClean="0"/>
              <a:t>have</a:t>
            </a:r>
            <a:r>
              <a:rPr lang="es-ES" dirty="0" smtClean="0"/>
              <a:t>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dirty="0" err="1" smtClean="0"/>
              <a:t>How</a:t>
            </a:r>
            <a:r>
              <a:rPr lang="es-ES" dirty="0" smtClean="0"/>
              <a:t> </a:t>
            </a:r>
            <a:r>
              <a:rPr lang="es-ES" dirty="0" err="1" smtClean="0"/>
              <a:t>much</a:t>
            </a:r>
            <a:r>
              <a:rPr lang="es-ES" dirty="0" smtClean="0"/>
              <a:t> </a:t>
            </a:r>
            <a:r>
              <a:rPr lang="es-ES" dirty="0" err="1" smtClean="0"/>
              <a:t>butter</a:t>
            </a:r>
            <a:r>
              <a:rPr lang="es-ES" dirty="0" smtClean="0"/>
              <a:t> </a:t>
            </a:r>
            <a:r>
              <a:rPr lang="es-ES" dirty="0" err="1" smtClean="0"/>
              <a:t>did</a:t>
            </a:r>
            <a:r>
              <a:rPr lang="es-ES" dirty="0" smtClean="0"/>
              <a:t> </a:t>
            </a:r>
            <a:r>
              <a:rPr lang="es-ES" dirty="0" err="1" smtClean="0"/>
              <a:t>you</a:t>
            </a:r>
            <a:r>
              <a:rPr lang="es-ES" dirty="0" smtClean="0"/>
              <a:t> </a:t>
            </a:r>
            <a:r>
              <a:rPr lang="es-ES" dirty="0" err="1" smtClean="0"/>
              <a:t>spend</a:t>
            </a:r>
            <a:r>
              <a:rPr lang="es-ES" dirty="0" smtClean="0"/>
              <a:t> </a:t>
            </a:r>
            <a:r>
              <a:rPr lang="es-ES" dirty="0" err="1" smtClean="0"/>
              <a:t>making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cakes</a:t>
            </a:r>
            <a:r>
              <a:rPr lang="es-ES" dirty="0" smtClean="0"/>
              <a:t>?</a:t>
            </a:r>
          </a:p>
          <a:p>
            <a:pPr>
              <a:buFont typeface="Arial" panose="020B0604020202020204" pitchFamily="34" charset="0"/>
              <a:buChar char="•"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48024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s-ES" dirty="0" smtClean="0"/>
              <a:t> </a:t>
            </a:r>
            <a:r>
              <a:rPr lang="es-ES" dirty="0" err="1" smtClean="0"/>
              <a:t>Which</a:t>
            </a:r>
            <a:r>
              <a:rPr lang="es-ES" dirty="0" smtClean="0"/>
              <a:t> car </a:t>
            </a:r>
            <a:r>
              <a:rPr lang="es-ES" dirty="0" err="1" smtClean="0"/>
              <a:t>did</a:t>
            </a:r>
            <a:r>
              <a:rPr lang="es-ES" dirty="0" smtClean="0"/>
              <a:t> </a:t>
            </a:r>
            <a:r>
              <a:rPr lang="es-ES" dirty="0" err="1" smtClean="0"/>
              <a:t>you</a:t>
            </a:r>
            <a:r>
              <a:rPr lang="es-ES" dirty="0" smtClean="0"/>
              <a:t> drive </a:t>
            </a:r>
            <a:r>
              <a:rPr lang="es-ES" dirty="0" err="1" smtClean="0"/>
              <a:t>to</a:t>
            </a:r>
            <a:r>
              <a:rPr lang="es-ES" dirty="0" smtClean="0"/>
              <a:t> La Ceiba </a:t>
            </a:r>
            <a:r>
              <a:rPr lang="es-ES" dirty="0" err="1" smtClean="0"/>
              <a:t>last</a:t>
            </a:r>
            <a:r>
              <a:rPr lang="es-ES" dirty="0" smtClean="0"/>
              <a:t> </a:t>
            </a:r>
            <a:r>
              <a:rPr lang="es-ES" dirty="0" err="1" smtClean="0"/>
              <a:t>weekend</a:t>
            </a:r>
            <a:r>
              <a:rPr lang="es-ES" dirty="0" smtClean="0"/>
              <a:t>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dirty="0"/>
              <a:t> </a:t>
            </a:r>
            <a:r>
              <a:rPr lang="es-ES" dirty="0" err="1" smtClean="0"/>
              <a:t>What</a:t>
            </a:r>
            <a:r>
              <a:rPr lang="es-ES" dirty="0" smtClean="0"/>
              <a:t> </a:t>
            </a:r>
            <a:r>
              <a:rPr lang="es-ES" dirty="0" err="1" smtClean="0"/>
              <a:t>did</a:t>
            </a:r>
            <a:r>
              <a:rPr lang="es-ES" dirty="0" smtClean="0"/>
              <a:t> </a:t>
            </a:r>
            <a:r>
              <a:rPr lang="es-ES" dirty="0" err="1" smtClean="0"/>
              <a:t>you</a:t>
            </a:r>
            <a:r>
              <a:rPr lang="es-ES" dirty="0" smtClean="0"/>
              <a:t> do </a:t>
            </a:r>
            <a:r>
              <a:rPr lang="es-ES" dirty="0" err="1" smtClean="0"/>
              <a:t>last</a:t>
            </a:r>
            <a:r>
              <a:rPr lang="es-ES" dirty="0" smtClean="0"/>
              <a:t> </a:t>
            </a:r>
            <a:r>
              <a:rPr lang="es-ES" dirty="0" err="1" smtClean="0"/>
              <a:t>Saturday</a:t>
            </a:r>
            <a:r>
              <a:rPr lang="es-ES" dirty="0" smtClean="0"/>
              <a:t> </a:t>
            </a:r>
            <a:r>
              <a:rPr lang="es-ES" dirty="0" err="1" smtClean="0"/>
              <a:t>afternoon</a:t>
            </a:r>
            <a:r>
              <a:rPr lang="es-ES" dirty="0" smtClean="0"/>
              <a:t>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dirty="0"/>
              <a:t> </a:t>
            </a:r>
            <a:r>
              <a:rPr lang="es-ES" dirty="0" err="1" smtClean="0"/>
              <a:t>Where</a:t>
            </a:r>
            <a:r>
              <a:rPr lang="es-ES" dirty="0" smtClean="0"/>
              <a:t> </a:t>
            </a:r>
            <a:r>
              <a:rPr lang="es-ES" dirty="0" err="1" smtClean="0"/>
              <a:t>did</a:t>
            </a:r>
            <a:r>
              <a:rPr lang="es-ES" dirty="0" smtClean="0"/>
              <a:t> Luisa </a:t>
            </a:r>
            <a:r>
              <a:rPr lang="es-ES" dirty="0" err="1" smtClean="0"/>
              <a:t>have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accident</a:t>
            </a:r>
            <a:r>
              <a:rPr lang="es-ES" dirty="0" smtClean="0"/>
              <a:t>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dirty="0"/>
              <a:t> </a:t>
            </a:r>
            <a:r>
              <a:rPr lang="es-ES" dirty="0" err="1" smtClean="0"/>
              <a:t>When</a:t>
            </a:r>
            <a:r>
              <a:rPr lang="es-ES" dirty="0" smtClean="0"/>
              <a:t> </a:t>
            </a:r>
            <a:r>
              <a:rPr lang="es-ES" dirty="0" err="1" smtClean="0"/>
              <a:t>did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machine </a:t>
            </a:r>
            <a:r>
              <a:rPr lang="es-ES" dirty="0" err="1" smtClean="0"/>
              <a:t>stopped</a:t>
            </a:r>
            <a:r>
              <a:rPr lang="es-ES" dirty="0" smtClean="0"/>
              <a:t> </a:t>
            </a:r>
            <a:r>
              <a:rPr lang="es-ES" dirty="0" err="1" smtClean="0"/>
              <a:t>functioning</a:t>
            </a:r>
            <a:r>
              <a:rPr lang="es-ES" dirty="0" smtClean="0"/>
              <a:t>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dirty="0"/>
              <a:t> </a:t>
            </a:r>
            <a:r>
              <a:rPr lang="es-ES" dirty="0" err="1" smtClean="0"/>
              <a:t>What</a:t>
            </a:r>
            <a:r>
              <a:rPr lang="es-ES" dirty="0" smtClean="0"/>
              <a:t> </a:t>
            </a:r>
            <a:r>
              <a:rPr lang="es-ES" dirty="0" err="1" smtClean="0"/>
              <a:t>did</a:t>
            </a:r>
            <a:r>
              <a:rPr lang="es-ES" dirty="0" smtClean="0"/>
              <a:t> </a:t>
            </a:r>
            <a:r>
              <a:rPr lang="es-ES" dirty="0" err="1" smtClean="0"/>
              <a:t>she</a:t>
            </a:r>
            <a:r>
              <a:rPr lang="es-ES" dirty="0" smtClean="0"/>
              <a:t> </a:t>
            </a:r>
            <a:r>
              <a:rPr lang="es-ES" dirty="0" err="1" smtClean="0"/>
              <a:t>tell</a:t>
            </a:r>
            <a:r>
              <a:rPr lang="es-ES" dirty="0" smtClean="0"/>
              <a:t> </a:t>
            </a:r>
            <a:r>
              <a:rPr lang="es-ES" dirty="0" err="1" smtClean="0"/>
              <a:t>you</a:t>
            </a:r>
            <a:r>
              <a:rPr lang="es-ES" dirty="0" smtClean="0"/>
              <a:t>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dirty="0"/>
              <a:t> </a:t>
            </a:r>
            <a:r>
              <a:rPr lang="es-ES" dirty="0" err="1" smtClean="0"/>
              <a:t>What</a:t>
            </a:r>
            <a:r>
              <a:rPr lang="es-ES" dirty="0" smtClean="0"/>
              <a:t> time </a:t>
            </a:r>
            <a:r>
              <a:rPr lang="es-ES" dirty="0" err="1" smtClean="0"/>
              <a:t>did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sun</a:t>
            </a:r>
            <a:r>
              <a:rPr lang="es-ES" dirty="0" smtClean="0"/>
              <a:t> </a:t>
            </a:r>
            <a:r>
              <a:rPr lang="es-ES" dirty="0" err="1" smtClean="0"/>
              <a:t>rise</a:t>
            </a:r>
            <a:r>
              <a:rPr lang="es-ES" dirty="0" smtClean="0"/>
              <a:t> </a:t>
            </a:r>
            <a:r>
              <a:rPr lang="es-ES" dirty="0" err="1" smtClean="0"/>
              <a:t>today</a:t>
            </a:r>
            <a:r>
              <a:rPr lang="es-ES" dirty="0" smtClean="0"/>
              <a:t>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dirty="0"/>
              <a:t> </a:t>
            </a:r>
            <a:r>
              <a:rPr lang="es-ES" dirty="0" err="1" smtClean="0"/>
              <a:t>Where</a:t>
            </a:r>
            <a:r>
              <a:rPr lang="es-ES" dirty="0" smtClean="0"/>
              <a:t> </a:t>
            </a:r>
            <a:r>
              <a:rPr lang="es-ES" dirty="0" err="1" smtClean="0"/>
              <a:t>did</a:t>
            </a:r>
            <a:r>
              <a:rPr lang="es-ES" dirty="0" smtClean="0"/>
              <a:t> </a:t>
            </a:r>
            <a:r>
              <a:rPr lang="es-ES" dirty="0" err="1" smtClean="0"/>
              <a:t>they</a:t>
            </a:r>
            <a:r>
              <a:rPr lang="es-ES" dirty="0" smtClean="0"/>
              <a:t> </a:t>
            </a:r>
            <a:r>
              <a:rPr lang="es-ES" dirty="0" err="1" smtClean="0"/>
              <a:t>meet</a:t>
            </a:r>
            <a:r>
              <a:rPr lang="es-ES" dirty="0" smtClean="0"/>
              <a:t> </a:t>
            </a:r>
            <a:r>
              <a:rPr lang="es-ES" smtClean="0"/>
              <a:t>last </a:t>
            </a:r>
            <a:r>
              <a:rPr lang="es-ES" dirty="0" err="1" smtClean="0"/>
              <a:t>Saturday</a:t>
            </a:r>
            <a:r>
              <a:rPr lang="es-ES" dirty="0" smtClean="0"/>
              <a:t>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dirty="0"/>
              <a:t> </a:t>
            </a:r>
            <a:r>
              <a:rPr lang="es-ES" dirty="0" err="1" smtClean="0"/>
              <a:t>Which</a:t>
            </a:r>
            <a:r>
              <a:rPr lang="es-ES" dirty="0" smtClean="0"/>
              <a:t> </a:t>
            </a:r>
            <a:r>
              <a:rPr lang="es-ES" dirty="0" err="1" smtClean="0"/>
              <a:t>movie</a:t>
            </a:r>
            <a:r>
              <a:rPr lang="es-ES" dirty="0" smtClean="0"/>
              <a:t> </a:t>
            </a:r>
            <a:r>
              <a:rPr lang="es-ES" dirty="0" err="1" smtClean="0"/>
              <a:t>did</a:t>
            </a:r>
            <a:r>
              <a:rPr lang="es-ES" dirty="0" smtClean="0"/>
              <a:t> </a:t>
            </a:r>
            <a:r>
              <a:rPr lang="es-ES" dirty="0" err="1" smtClean="0"/>
              <a:t>you</a:t>
            </a:r>
            <a:r>
              <a:rPr lang="es-ES" dirty="0" smtClean="0"/>
              <a:t> </a:t>
            </a:r>
            <a:r>
              <a:rPr lang="es-ES" dirty="0" err="1" smtClean="0"/>
              <a:t>watch</a:t>
            </a:r>
            <a:r>
              <a:rPr lang="es-ES" dirty="0" smtClean="0"/>
              <a:t>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dirty="0"/>
              <a:t> </a:t>
            </a:r>
            <a:r>
              <a:rPr lang="es-ES" dirty="0" err="1" smtClean="0"/>
              <a:t>How</a:t>
            </a:r>
            <a:r>
              <a:rPr lang="es-ES" dirty="0" smtClean="0"/>
              <a:t> </a:t>
            </a:r>
            <a:r>
              <a:rPr lang="es-ES" dirty="0" err="1" smtClean="0"/>
              <a:t>much</a:t>
            </a:r>
            <a:r>
              <a:rPr lang="es-ES" dirty="0" smtClean="0"/>
              <a:t> </a:t>
            </a:r>
            <a:r>
              <a:rPr lang="es-ES" dirty="0" err="1" smtClean="0"/>
              <a:t>money</a:t>
            </a:r>
            <a:r>
              <a:rPr lang="es-ES" dirty="0" smtClean="0"/>
              <a:t> </a:t>
            </a:r>
            <a:r>
              <a:rPr lang="es-ES" dirty="0" err="1" smtClean="0"/>
              <a:t>did</a:t>
            </a:r>
            <a:r>
              <a:rPr lang="es-ES" dirty="0" smtClean="0"/>
              <a:t> </a:t>
            </a:r>
            <a:r>
              <a:rPr lang="es-ES" dirty="0" err="1" smtClean="0"/>
              <a:t>you</a:t>
            </a:r>
            <a:r>
              <a:rPr lang="es-ES" dirty="0" smtClean="0"/>
              <a:t> </a:t>
            </a:r>
            <a:r>
              <a:rPr lang="es-ES" dirty="0" err="1" smtClean="0"/>
              <a:t>spend</a:t>
            </a:r>
            <a:r>
              <a:rPr lang="es-ES" dirty="0" smtClean="0"/>
              <a:t> in </a:t>
            </a:r>
            <a:r>
              <a:rPr lang="es-ES" dirty="0" err="1" smtClean="0"/>
              <a:t>your</a:t>
            </a:r>
            <a:r>
              <a:rPr lang="es-ES" dirty="0" smtClean="0"/>
              <a:t> </a:t>
            </a:r>
            <a:r>
              <a:rPr lang="es-ES" dirty="0" err="1" smtClean="0"/>
              <a:t>last</a:t>
            </a:r>
            <a:r>
              <a:rPr lang="es-ES" dirty="0" smtClean="0"/>
              <a:t> </a:t>
            </a:r>
            <a:r>
              <a:rPr lang="es-ES" dirty="0" err="1" smtClean="0"/>
              <a:t>trip</a:t>
            </a:r>
            <a:r>
              <a:rPr lang="es-ES" dirty="0" smtClean="0"/>
              <a:t>?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4493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HN" dirty="0" smtClean="0"/>
              <a:t>PAST CONTINUOUS TENSE</a:t>
            </a:r>
            <a:endParaRPr lang="es-HN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s-HN" dirty="0" smtClean="0"/>
              <a:t> </a:t>
            </a:r>
            <a:r>
              <a:rPr lang="es-HN" dirty="0" err="1" smtClean="0"/>
              <a:t>This</a:t>
            </a:r>
            <a:r>
              <a:rPr lang="es-HN" dirty="0" smtClean="0"/>
              <a:t> tense </a:t>
            </a:r>
            <a:r>
              <a:rPr lang="es-HN" dirty="0" err="1" smtClean="0"/>
              <a:t>is</a:t>
            </a:r>
            <a:r>
              <a:rPr lang="es-HN" dirty="0" smtClean="0"/>
              <a:t> </a:t>
            </a:r>
            <a:r>
              <a:rPr lang="es-HN" dirty="0" err="1" smtClean="0"/>
              <a:t>used</a:t>
            </a:r>
            <a:r>
              <a:rPr lang="es-HN" dirty="0" smtClean="0"/>
              <a:t> to </a:t>
            </a:r>
            <a:r>
              <a:rPr lang="es-HN" dirty="0" err="1" smtClean="0"/>
              <a:t>talk</a:t>
            </a:r>
            <a:r>
              <a:rPr lang="es-HN" dirty="0" smtClean="0"/>
              <a:t> </a:t>
            </a:r>
            <a:r>
              <a:rPr lang="es-HN" dirty="0" err="1" smtClean="0"/>
              <a:t>about</a:t>
            </a:r>
            <a:r>
              <a:rPr lang="es-HN" dirty="0" smtClean="0"/>
              <a:t> </a:t>
            </a:r>
            <a:r>
              <a:rPr lang="es-HN" dirty="0" err="1" smtClean="0"/>
              <a:t>continuous</a:t>
            </a:r>
            <a:r>
              <a:rPr lang="es-HN" dirty="0" smtClean="0"/>
              <a:t> </a:t>
            </a:r>
            <a:r>
              <a:rPr lang="es-HN" dirty="0" err="1" smtClean="0"/>
              <a:t>actions</a:t>
            </a:r>
            <a:r>
              <a:rPr lang="es-HN" dirty="0" smtClean="0"/>
              <a:t> happening at a </a:t>
            </a:r>
            <a:r>
              <a:rPr lang="es-HN" dirty="0" err="1" smtClean="0"/>
              <a:t>certain</a:t>
            </a:r>
            <a:r>
              <a:rPr lang="es-HN" dirty="0" smtClean="0"/>
              <a:t> </a:t>
            </a:r>
            <a:r>
              <a:rPr lang="es-HN" dirty="0" err="1" smtClean="0"/>
              <a:t>moment</a:t>
            </a:r>
            <a:r>
              <a:rPr lang="es-HN" dirty="0" smtClean="0"/>
              <a:t> in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past</a:t>
            </a:r>
            <a:r>
              <a:rPr lang="es-HN" dirty="0" smtClean="0"/>
              <a:t>. </a:t>
            </a:r>
            <a:r>
              <a:rPr lang="es-HN" dirty="0" err="1" smtClean="0"/>
              <a:t>It</a:t>
            </a:r>
            <a:r>
              <a:rPr lang="es-HN" dirty="0" smtClean="0"/>
              <a:t> </a:t>
            </a:r>
            <a:r>
              <a:rPr lang="es-HN" dirty="0" err="1" smtClean="0"/>
              <a:t>is</a:t>
            </a:r>
            <a:r>
              <a:rPr lang="es-HN" dirty="0" smtClean="0"/>
              <a:t> </a:t>
            </a:r>
            <a:r>
              <a:rPr lang="es-HN" dirty="0" err="1" smtClean="0"/>
              <a:t>also</a:t>
            </a:r>
            <a:r>
              <a:rPr lang="es-HN" dirty="0" smtClean="0"/>
              <a:t> </a:t>
            </a:r>
            <a:r>
              <a:rPr lang="es-HN" dirty="0" err="1" smtClean="0"/>
              <a:t>used</a:t>
            </a:r>
            <a:r>
              <a:rPr lang="es-HN" dirty="0" smtClean="0"/>
              <a:t> </a:t>
            </a:r>
            <a:r>
              <a:rPr lang="es-HN" dirty="0" err="1" smtClean="0"/>
              <a:t>with</a:t>
            </a:r>
            <a:r>
              <a:rPr lang="es-HN" dirty="0" smtClean="0"/>
              <a:t> Simple </a:t>
            </a:r>
            <a:r>
              <a:rPr lang="es-HN" dirty="0" err="1" smtClean="0"/>
              <a:t>Past</a:t>
            </a:r>
            <a:r>
              <a:rPr lang="es-HN" dirty="0" smtClean="0"/>
              <a:t> to </a:t>
            </a:r>
            <a:r>
              <a:rPr lang="es-HN" dirty="0" err="1" smtClean="0"/>
              <a:t>narrate</a:t>
            </a:r>
            <a:r>
              <a:rPr lang="es-HN" dirty="0" smtClean="0"/>
              <a:t> </a:t>
            </a:r>
            <a:r>
              <a:rPr lang="es-HN" dirty="0" err="1" smtClean="0"/>
              <a:t>background</a:t>
            </a:r>
            <a:r>
              <a:rPr lang="es-HN" dirty="0" smtClean="0"/>
              <a:t> </a:t>
            </a:r>
            <a:r>
              <a:rPr lang="es-HN" dirty="0" err="1" smtClean="0"/>
              <a:t>events</a:t>
            </a:r>
            <a:r>
              <a:rPr lang="es-HN" dirty="0" smtClean="0"/>
              <a:t>. (</a:t>
            </a:r>
            <a:r>
              <a:rPr lang="es-HN" dirty="0" err="1" smtClean="0"/>
              <a:t>An</a:t>
            </a:r>
            <a:r>
              <a:rPr lang="es-HN" dirty="0" smtClean="0"/>
              <a:t> </a:t>
            </a:r>
            <a:r>
              <a:rPr lang="es-HN" dirty="0" err="1" smtClean="0"/>
              <a:t>event</a:t>
            </a:r>
            <a:r>
              <a:rPr lang="es-HN" dirty="0" smtClean="0"/>
              <a:t> </a:t>
            </a:r>
            <a:r>
              <a:rPr lang="es-HN" dirty="0" err="1" smtClean="0"/>
              <a:t>that</a:t>
            </a:r>
            <a:r>
              <a:rPr lang="es-HN" dirty="0" smtClean="0"/>
              <a:t> </a:t>
            </a:r>
            <a:r>
              <a:rPr lang="es-HN" dirty="0" err="1" smtClean="0"/>
              <a:t>happened</a:t>
            </a:r>
            <a:r>
              <a:rPr lang="es-HN" dirty="0" smtClean="0"/>
              <a:t> in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past</a:t>
            </a:r>
            <a:r>
              <a:rPr lang="es-HN" dirty="0" smtClean="0"/>
              <a:t> </a:t>
            </a:r>
            <a:r>
              <a:rPr lang="es-HN" dirty="0" err="1" smtClean="0"/>
              <a:t>that</a:t>
            </a:r>
            <a:r>
              <a:rPr lang="es-HN" dirty="0" smtClean="0"/>
              <a:t> has </a:t>
            </a:r>
            <a:r>
              <a:rPr lang="es-HN" dirty="0" err="1" smtClean="0"/>
              <a:t>various</a:t>
            </a:r>
            <a:r>
              <a:rPr lang="es-HN" dirty="0" smtClean="0"/>
              <a:t> </a:t>
            </a:r>
            <a:r>
              <a:rPr lang="es-HN" dirty="0" err="1" smtClean="0"/>
              <a:t>events</a:t>
            </a:r>
            <a:r>
              <a:rPr lang="es-HN" dirty="0" smtClean="0"/>
              <a:t>, </a:t>
            </a:r>
            <a:r>
              <a:rPr lang="es-HN" dirty="0" err="1" smtClean="0"/>
              <a:t>some</a:t>
            </a:r>
            <a:r>
              <a:rPr lang="es-HN" dirty="0" smtClean="0"/>
              <a:t> are </a:t>
            </a:r>
            <a:r>
              <a:rPr lang="es-HN" dirty="0" err="1" smtClean="0"/>
              <a:t>finished</a:t>
            </a:r>
            <a:r>
              <a:rPr lang="es-HN" dirty="0" smtClean="0"/>
              <a:t> and </a:t>
            </a:r>
            <a:r>
              <a:rPr lang="es-HN" dirty="0" err="1" smtClean="0"/>
              <a:t>others</a:t>
            </a:r>
            <a:r>
              <a:rPr lang="es-HN" dirty="0" smtClean="0"/>
              <a:t> </a:t>
            </a:r>
            <a:r>
              <a:rPr lang="es-HN" dirty="0" err="1" smtClean="0"/>
              <a:t>progressive</a:t>
            </a:r>
            <a:r>
              <a:rPr lang="es-HN" dirty="0" smtClean="0"/>
              <a:t>.)</a:t>
            </a:r>
          </a:p>
          <a:p>
            <a:pPr marL="0" indent="0" algn="ctr">
              <a:buNone/>
            </a:pPr>
            <a:r>
              <a:rPr lang="es-HN" b="1" dirty="0" err="1" smtClean="0"/>
              <a:t>Was</a:t>
            </a:r>
            <a:r>
              <a:rPr lang="es-HN" b="1" dirty="0" smtClean="0"/>
              <a:t>, </a:t>
            </a:r>
            <a:r>
              <a:rPr lang="es-HN" b="1" dirty="0" err="1" smtClean="0"/>
              <a:t>were</a:t>
            </a:r>
            <a:r>
              <a:rPr lang="es-HN" b="1" dirty="0" smtClean="0"/>
              <a:t>  +  </a:t>
            </a:r>
            <a:r>
              <a:rPr lang="es-HN" b="1" dirty="0" err="1" smtClean="0"/>
              <a:t>Present</a:t>
            </a:r>
            <a:r>
              <a:rPr lang="es-HN" b="1" dirty="0" smtClean="0"/>
              <a:t> </a:t>
            </a:r>
            <a:r>
              <a:rPr lang="es-HN" b="1" dirty="0" err="1" smtClean="0"/>
              <a:t>Participle</a:t>
            </a:r>
            <a:r>
              <a:rPr lang="es-HN" b="1" dirty="0" smtClean="0"/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HN" dirty="0"/>
              <a:t> </a:t>
            </a:r>
            <a:r>
              <a:rPr lang="es-HN" dirty="0" smtClean="0"/>
              <a:t>I </a:t>
            </a:r>
            <a:r>
              <a:rPr lang="es-HN" dirty="0" err="1" smtClean="0"/>
              <a:t>was</a:t>
            </a:r>
            <a:r>
              <a:rPr lang="es-HN" dirty="0" smtClean="0"/>
              <a:t> </a:t>
            </a:r>
            <a:r>
              <a:rPr lang="es-HN" dirty="0" err="1" smtClean="0"/>
              <a:t>taking</a:t>
            </a:r>
            <a:r>
              <a:rPr lang="es-HN" dirty="0" smtClean="0"/>
              <a:t> a </a:t>
            </a:r>
            <a:r>
              <a:rPr lang="es-HN" dirty="0" err="1" smtClean="0"/>
              <a:t>bath</a:t>
            </a:r>
            <a:r>
              <a:rPr lang="es-HN" dirty="0" smtClean="0"/>
              <a:t> </a:t>
            </a:r>
            <a:r>
              <a:rPr lang="es-HN" dirty="0" err="1" smtClean="0"/>
              <a:t>when</a:t>
            </a:r>
            <a:r>
              <a:rPr lang="es-HN" dirty="0" smtClean="0"/>
              <a:t> </a:t>
            </a:r>
            <a:r>
              <a:rPr lang="es-HN" dirty="0" err="1" smtClean="0"/>
              <a:t>you</a:t>
            </a:r>
            <a:r>
              <a:rPr lang="es-HN" dirty="0" smtClean="0"/>
              <a:t> </a:t>
            </a:r>
            <a:r>
              <a:rPr lang="es-HN" dirty="0" err="1" smtClean="0"/>
              <a:t>called</a:t>
            </a:r>
            <a:r>
              <a:rPr lang="es-HN" dirty="0" smtClean="0"/>
              <a:t> me.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HN" dirty="0"/>
              <a:t> </a:t>
            </a:r>
            <a:r>
              <a:rPr lang="es-HN" dirty="0" smtClean="0"/>
              <a:t>Luis </a:t>
            </a:r>
            <a:r>
              <a:rPr lang="es-HN" dirty="0" err="1" smtClean="0"/>
              <a:t>wasn´t</a:t>
            </a:r>
            <a:r>
              <a:rPr lang="es-HN" dirty="0" smtClean="0"/>
              <a:t> </a:t>
            </a:r>
            <a:r>
              <a:rPr lang="es-HN" dirty="0" err="1" smtClean="0"/>
              <a:t>studying</a:t>
            </a:r>
            <a:r>
              <a:rPr lang="es-HN" dirty="0" smtClean="0"/>
              <a:t>. He </a:t>
            </a:r>
            <a:r>
              <a:rPr lang="es-HN" dirty="0" err="1" smtClean="0"/>
              <a:t>was</a:t>
            </a:r>
            <a:r>
              <a:rPr lang="es-HN" dirty="0" smtClean="0"/>
              <a:t> </a:t>
            </a:r>
            <a:r>
              <a:rPr lang="es-HN" dirty="0" err="1" smtClean="0"/>
              <a:t>watching</a:t>
            </a:r>
            <a:r>
              <a:rPr lang="es-HN" dirty="0" smtClean="0"/>
              <a:t> tv.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HN" dirty="0"/>
              <a:t> </a:t>
            </a:r>
            <a:r>
              <a:rPr lang="es-HN" dirty="0" err="1" smtClean="0"/>
              <a:t>They</a:t>
            </a:r>
            <a:r>
              <a:rPr lang="es-HN" dirty="0" smtClean="0"/>
              <a:t> </a:t>
            </a:r>
            <a:r>
              <a:rPr lang="es-HN" dirty="0" err="1" smtClean="0"/>
              <a:t>weren´t</a:t>
            </a:r>
            <a:r>
              <a:rPr lang="es-HN" dirty="0" smtClean="0"/>
              <a:t> </a:t>
            </a:r>
            <a:r>
              <a:rPr lang="es-HN" dirty="0" err="1" smtClean="0"/>
              <a:t>fighting</a:t>
            </a:r>
            <a:r>
              <a:rPr lang="es-HN" dirty="0" smtClean="0"/>
              <a:t>. </a:t>
            </a:r>
            <a:r>
              <a:rPr lang="es-HN" dirty="0" err="1" smtClean="0"/>
              <a:t>They</a:t>
            </a:r>
            <a:r>
              <a:rPr lang="es-HN" dirty="0" smtClean="0"/>
              <a:t> </a:t>
            </a:r>
            <a:r>
              <a:rPr lang="es-HN" dirty="0" err="1" smtClean="0"/>
              <a:t>were</a:t>
            </a:r>
            <a:r>
              <a:rPr lang="es-HN" dirty="0" smtClean="0"/>
              <a:t> </a:t>
            </a:r>
            <a:r>
              <a:rPr lang="es-HN" dirty="0" err="1" smtClean="0"/>
              <a:t>joking</a:t>
            </a:r>
            <a:r>
              <a:rPr lang="es-HN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HN" dirty="0"/>
              <a:t> </a:t>
            </a:r>
            <a:r>
              <a:rPr lang="es-HN" dirty="0" err="1" smtClean="0"/>
              <a:t>We</a:t>
            </a:r>
            <a:r>
              <a:rPr lang="es-HN" dirty="0" smtClean="0"/>
              <a:t> </a:t>
            </a:r>
            <a:r>
              <a:rPr lang="es-HN" dirty="0" err="1" smtClean="0"/>
              <a:t>were</a:t>
            </a:r>
            <a:r>
              <a:rPr lang="es-HN" dirty="0" smtClean="0"/>
              <a:t> </a:t>
            </a:r>
            <a:r>
              <a:rPr lang="es-HN" dirty="0" err="1" smtClean="0"/>
              <a:t>paying</a:t>
            </a:r>
            <a:r>
              <a:rPr lang="es-HN" dirty="0" smtClean="0"/>
              <a:t> </a:t>
            </a:r>
            <a:r>
              <a:rPr lang="es-HN" dirty="0" err="1" smtClean="0"/>
              <a:t>attention</a:t>
            </a:r>
            <a:r>
              <a:rPr lang="es-HN" dirty="0" smtClean="0"/>
              <a:t> </a:t>
            </a:r>
            <a:r>
              <a:rPr lang="es-HN" dirty="0" err="1" smtClean="0"/>
              <a:t>while</a:t>
            </a:r>
            <a:r>
              <a:rPr lang="es-HN" dirty="0" smtClean="0"/>
              <a:t>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teacher</a:t>
            </a:r>
            <a:r>
              <a:rPr lang="es-HN" dirty="0" smtClean="0"/>
              <a:t> </a:t>
            </a:r>
            <a:r>
              <a:rPr lang="es-HN" dirty="0" err="1" smtClean="0"/>
              <a:t>was</a:t>
            </a:r>
            <a:r>
              <a:rPr lang="es-HN" dirty="0" smtClean="0"/>
              <a:t> </a:t>
            </a:r>
            <a:r>
              <a:rPr lang="es-HN" dirty="0" err="1" smtClean="0"/>
              <a:t>explaining</a:t>
            </a:r>
            <a:r>
              <a:rPr lang="es-HN" dirty="0" smtClean="0"/>
              <a:t>.</a:t>
            </a:r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790202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HN" dirty="0" smtClean="0"/>
              <a:t> </a:t>
            </a:r>
            <a:r>
              <a:rPr lang="es-HN" dirty="0" err="1" smtClean="0"/>
              <a:t>My</a:t>
            </a:r>
            <a:r>
              <a:rPr lang="es-HN" dirty="0" smtClean="0"/>
              <a:t> </a:t>
            </a:r>
            <a:r>
              <a:rPr lang="es-HN" dirty="0" err="1" smtClean="0"/>
              <a:t>brother</a:t>
            </a:r>
            <a:r>
              <a:rPr lang="es-HN" dirty="0" smtClean="0"/>
              <a:t> </a:t>
            </a:r>
            <a:r>
              <a:rPr lang="es-HN" dirty="0" err="1" smtClean="0"/>
              <a:t>was</a:t>
            </a:r>
            <a:r>
              <a:rPr lang="es-HN" dirty="0" smtClean="0"/>
              <a:t> </a:t>
            </a:r>
            <a:r>
              <a:rPr lang="es-HN" dirty="0" err="1" smtClean="0"/>
              <a:t>cooking</a:t>
            </a:r>
            <a:r>
              <a:rPr lang="es-HN" dirty="0" smtClean="0"/>
              <a:t> </a:t>
            </a:r>
            <a:r>
              <a:rPr lang="es-HN" dirty="0" err="1" smtClean="0"/>
              <a:t>while</a:t>
            </a:r>
            <a:r>
              <a:rPr lang="es-HN" dirty="0" smtClean="0"/>
              <a:t> </a:t>
            </a:r>
            <a:r>
              <a:rPr lang="es-HN" dirty="0" err="1" smtClean="0"/>
              <a:t>we</a:t>
            </a:r>
            <a:r>
              <a:rPr lang="es-HN" dirty="0" smtClean="0"/>
              <a:t> </a:t>
            </a:r>
            <a:r>
              <a:rPr lang="es-HN" dirty="0" err="1" smtClean="0"/>
              <a:t>were</a:t>
            </a:r>
            <a:r>
              <a:rPr lang="es-HN" dirty="0" smtClean="0"/>
              <a:t> </a:t>
            </a:r>
            <a:r>
              <a:rPr lang="es-HN" dirty="0" err="1" smtClean="0"/>
              <a:t>playing</a:t>
            </a:r>
            <a:r>
              <a:rPr lang="es-HN" dirty="0" smtClean="0"/>
              <a:t> videos.</a:t>
            </a:r>
          </a:p>
          <a:p>
            <a:r>
              <a:rPr lang="es-HN" dirty="0"/>
              <a:t> </a:t>
            </a:r>
            <a:r>
              <a:rPr lang="es-HN" dirty="0" err="1" smtClean="0"/>
              <a:t>She</a:t>
            </a:r>
            <a:r>
              <a:rPr lang="es-HN" dirty="0" smtClean="0"/>
              <a:t> </a:t>
            </a:r>
            <a:r>
              <a:rPr lang="es-HN" dirty="0" err="1" smtClean="0"/>
              <a:t>was</a:t>
            </a:r>
            <a:r>
              <a:rPr lang="es-HN" dirty="0" smtClean="0"/>
              <a:t> </a:t>
            </a:r>
            <a:r>
              <a:rPr lang="es-HN" dirty="0" err="1" smtClean="0"/>
              <a:t>crying</a:t>
            </a:r>
            <a:r>
              <a:rPr lang="es-HN" dirty="0" smtClean="0"/>
              <a:t> </a:t>
            </a:r>
            <a:r>
              <a:rPr lang="es-HN" dirty="0" err="1" smtClean="0"/>
              <a:t>when</a:t>
            </a:r>
            <a:r>
              <a:rPr lang="es-HN" dirty="0" smtClean="0"/>
              <a:t> </a:t>
            </a:r>
            <a:r>
              <a:rPr lang="es-HN" dirty="0" err="1" smtClean="0"/>
              <a:t>we</a:t>
            </a:r>
            <a:r>
              <a:rPr lang="es-HN" dirty="0" smtClean="0"/>
              <a:t> </a:t>
            </a:r>
            <a:r>
              <a:rPr lang="es-HN" dirty="0" err="1" smtClean="0"/>
              <a:t>entered</a:t>
            </a:r>
            <a:r>
              <a:rPr lang="es-HN" dirty="0" smtClean="0"/>
              <a:t>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room</a:t>
            </a:r>
            <a:r>
              <a:rPr lang="es-HN" dirty="0" smtClean="0"/>
              <a:t>.</a:t>
            </a:r>
          </a:p>
          <a:p>
            <a:r>
              <a:rPr lang="es-HN" dirty="0"/>
              <a:t> </a:t>
            </a:r>
            <a:r>
              <a:rPr lang="es-HN" dirty="0" err="1" smtClean="0"/>
              <a:t>While</a:t>
            </a:r>
            <a:r>
              <a:rPr lang="es-HN" dirty="0" smtClean="0"/>
              <a:t> </a:t>
            </a:r>
            <a:r>
              <a:rPr lang="es-HN" dirty="0" err="1" smtClean="0"/>
              <a:t>my</a:t>
            </a:r>
            <a:r>
              <a:rPr lang="es-HN" dirty="0" smtClean="0"/>
              <a:t> </a:t>
            </a:r>
            <a:r>
              <a:rPr lang="es-HN" dirty="0" err="1" smtClean="0"/>
              <a:t>sister</a:t>
            </a:r>
            <a:r>
              <a:rPr lang="es-HN" dirty="0" smtClean="0"/>
              <a:t> </a:t>
            </a:r>
            <a:r>
              <a:rPr lang="es-HN" dirty="0" err="1" smtClean="0"/>
              <a:t>was</a:t>
            </a:r>
            <a:r>
              <a:rPr lang="es-HN" dirty="0" smtClean="0"/>
              <a:t> sleeping I ate all </a:t>
            </a:r>
            <a:r>
              <a:rPr lang="es-HN" dirty="0" err="1" smtClean="0"/>
              <a:t>her</a:t>
            </a:r>
            <a:r>
              <a:rPr lang="es-HN" dirty="0" smtClean="0"/>
              <a:t> cookies.</a:t>
            </a:r>
          </a:p>
          <a:p>
            <a:r>
              <a:rPr lang="es-HN" dirty="0"/>
              <a:t> </a:t>
            </a:r>
            <a:r>
              <a:rPr lang="es-HN" dirty="0" err="1" smtClean="0"/>
              <a:t>When</a:t>
            </a:r>
            <a:r>
              <a:rPr lang="es-HN" dirty="0" smtClean="0"/>
              <a:t> </a:t>
            </a:r>
            <a:r>
              <a:rPr lang="es-HN" dirty="0" err="1" smtClean="0"/>
              <a:t>you</a:t>
            </a:r>
            <a:r>
              <a:rPr lang="es-HN" dirty="0" smtClean="0"/>
              <a:t> </a:t>
            </a:r>
            <a:r>
              <a:rPr lang="es-HN" dirty="0" err="1" smtClean="0"/>
              <a:t>arrived</a:t>
            </a:r>
            <a:r>
              <a:rPr lang="es-HN" dirty="0" smtClean="0"/>
              <a:t> I </a:t>
            </a:r>
            <a:r>
              <a:rPr lang="es-HN" dirty="0" err="1" smtClean="0"/>
              <a:t>was</a:t>
            </a:r>
            <a:r>
              <a:rPr lang="es-HN" dirty="0" smtClean="0"/>
              <a:t> </a:t>
            </a:r>
            <a:r>
              <a:rPr lang="es-HN" dirty="0" err="1" smtClean="0"/>
              <a:t>studying</a:t>
            </a:r>
            <a:r>
              <a:rPr lang="es-HN" dirty="0" smtClean="0"/>
              <a:t> </a:t>
            </a:r>
            <a:r>
              <a:rPr lang="es-HN" dirty="0" err="1" smtClean="0"/>
              <a:t>for</a:t>
            </a:r>
            <a:r>
              <a:rPr lang="es-HN" dirty="0" smtClean="0"/>
              <a:t> </a:t>
            </a:r>
            <a:r>
              <a:rPr lang="es-HN" dirty="0" err="1" smtClean="0"/>
              <a:t>my</a:t>
            </a:r>
            <a:r>
              <a:rPr lang="es-HN" dirty="0" smtClean="0"/>
              <a:t> test.</a:t>
            </a:r>
          </a:p>
          <a:p>
            <a:r>
              <a:rPr lang="es-HN" dirty="0"/>
              <a:t> </a:t>
            </a:r>
            <a:r>
              <a:rPr lang="es-HN" dirty="0" smtClean="0"/>
              <a:t>He </a:t>
            </a:r>
            <a:r>
              <a:rPr lang="es-HN" dirty="0" err="1" smtClean="0"/>
              <a:t>wasn´t</a:t>
            </a:r>
            <a:r>
              <a:rPr lang="es-HN" dirty="0" smtClean="0"/>
              <a:t> </a:t>
            </a:r>
            <a:r>
              <a:rPr lang="es-HN" dirty="0" err="1" smtClean="0"/>
              <a:t>paying</a:t>
            </a:r>
            <a:r>
              <a:rPr lang="es-HN" dirty="0" smtClean="0"/>
              <a:t> </a:t>
            </a:r>
            <a:r>
              <a:rPr lang="es-HN" dirty="0" err="1" smtClean="0"/>
              <a:t>attention</a:t>
            </a:r>
            <a:r>
              <a:rPr lang="es-HN" dirty="0" smtClean="0"/>
              <a:t>. He </a:t>
            </a:r>
            <a:r>
              <a:rPr lang="es-HN" dirty="0" err="1" smtClean="0"/>
              <a:t>was</a:t>
            </a:r>
            <a:r>
              <a:rPr lang="es-HN" dirty="0" smtClean="0"/>
              <a:t> </a:t>
            </a:r>
            <a:r>
              <a:rPr lang="es-HN" dirty="0" err="1" smtClean="0"/>
              <a:t>fooling</a:t>
            </a:r>
            <a:r>
              <a:rPr lang="es-HN" dirty="0" smtClean="0"/>
              <a:t> </a:t>
            </a:r>
            <a:r>
              <a:rPr lang="es-HN" dirty="0" err="1" smtClean="0"/>
              <a:t>around</a:t>
            </a:r>
            <a:r>
              <a:rPr lang="es-HN" dirty="0" smtClean="0"/>
              <a:t> in </a:t>
            </a:r>
            <a:r>
              <a:rPr lang="es-HN" dirty="0" err="1" smtClean="0"/>
              <a:t>class</a:t>
            </a:r>
            <a:r>
              <a:rPr lang="es-HN" dirty="0" smtClean="0"/>
              <a:t>.</a:t>
            </a:r>
          </a:p>
          <a:p>
            <a:r>
              <a:rPr lang="es-HN" dirty="0" smtClean="0"/>
              <a:t>I ate </a:t>
            </a:r>
            <a:r>
              <a:rPr lang="es-HN" dirty="0" err="1" smtClean="0"/>
              <a:t>my</a:t>
            </a:r>
            <a:r>
              <a:rPr lang="es-HN" dirty="0" smtClean="0"/>
              <a:t> </a:t>
            </a:r>
            <a:r>
              <a:rPr lang="es-HN" dirty="0" err="1" smtClean="0"/>
              <a:t>food</a:t>
            </a:r>
            <a:r>
              <a:rPr lang="es-HN" dirty="0" smtClean="0"/>
              <a:t> </a:t>
            </a:r>
            <a:r>
              <a:rPr lang="es-HN" dirty="0" err="1" smtClean="0"/>
              <a:t>while</a:t>
            </a:r>
            <a:r>
              <a:rPr lang="es-HN" dirty="0" smtClean="0"/>
              <a:t> </a:t>
            </a:r>
            <a:r>
              <a:rPr lang="es-HN" dirty="0" err="1" smtClean="0"/>
              <a:t>my</a:t>
            </a:r>
            <a:r>
              <a:rPr lang="es-HN" dirty="0" smtClean="0"/>
              <a:t> </a:t>
            </a:r>
            <a:r>
              <a:rPr lang="es-HN" dirty="0" err="1" smtClean="0"/>
              <a:t>mother</a:t>
            </a:r>
            <a:r>
              <a:rPr lang="es-HN" dirty="0" smtClean="0"/>
              <a:t> </a:t>
            </a:r>
            <a:r>
              <a:rPr lang="es-HN" dirty="0" err="1" smtClean="0"/>
              <a:t>was</a:t>
            </a:r>
            <a:r>
              <a:rPr lang="es-HN" dirty="0" smtClean="0"/>
              <a:t> </a:t>
            </a:r>
            <a:r>
              <a:rPr lang="es-HN" dirty="0" err="1" smtClean="0"/>
              <a:t>cooking</a:t>
            </a:r>
            <a:r>
              <a:rPr lang="es-HN" dirty="0" smtClean="0"/>
              <a:t> </a:t>
            </a:r>
            <a:r>
              <a:rPr lang="es-HN" dirty="0" err="1" smtClean="0"/>
              <a:t>for</a:t>
            </a:r>
            <a:r>
              <a:rPr lang="es-HN" dirty="0" smtClean="0"/>
              <a:t> </a:t>
            </a:r>
            <a:r>
              <a:rPr lang="es-HN" dirty="0" err="1" smtClean="0"/>
              <a:t>my</a:t>
            </a:r>
            <a:r>
              <a:rPr lang="es-HN" dirty="0" smtClean="0"/>
              <a:t> </a:t>
            </a:r>
            <a:r>
              <a:rPr lang="es-HN" dirty="0" err="1" smtClean="0"/>
              <a:t>brother</a:t>
            </a:r>
            <a:r>
              <a:rPr lang="es-HN" dirty="0" smtClean="0"/>
              <a:t>.</a:t>
            </a:r>
          </a:p>
          <a:p>
            <a:r>
              <a:rPr lang="es-HN" dirty="0" err="1" smtClean="0"/>
              <a:t>When</a:t>
            </a:r>
            <a:r>
              <a:rPr lang="es-HN" dirty="0" smtClean="0"/>
              <a:t> Luisa </a:t>
            </a:r>
            <a:r>
              <a:rPr lang="es-HN" dirty="0" err="1" smtClean="0"/>
              <a:t>called</a:t>
            </a:r>
            <a:r>
              <a:rPr lang="es-HN" dirty="0" smtClean="0"/>
              <a:t> me, </a:t>
            </a:r>
            <a:r>
              <a:rPr lang="es-HN" dirty="0" err="1" smtClean="0"/>
              <a:t>she</a:t>
            </a:r>
            <a:r>
              <a:rPr lang="es-HN" dirty="0" smtClean="0"/>
              <a:t> </a:t>
            </a:r>
            <a:r>
              <a:rPr lang="es-HN" dirty="0" err="1" smtClean="0"/>
              <a:t>was</a:t>
            </a:r>
            <a:r>
              <a:rPr lang="es-HN" dirty="0" smtClean="0"/>
              <a:t> </a:t>
            </a:r>
            <a:r>
              <a:rPr lang="es-HN" dirty="0" err="1" smtClean="0"/>
              <a:t>crying</a:t>
            </a:r>
            <a:r>
              <a:rPr lang="es-HN" dirty="0" smtClean="0"/>
              <a:t> a </a:t>
            </a:r>
            <a:r>
              <a:rPr lang="es-HN" dirty="0" err="1" smtClean="0"/>
              <a:t>lot</a:t>
            </a:r>
            <a:r>
              <a:rPr lang="es-HN" dirty="0" smtClean="0"/>
              <a:t>.</a:t>
            </a:r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4008529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HN" dirty="0" err="1" smtClean="0"/>
              <a:t>The</a:t>
            </a:r>
            <a:r>
              <a:rPr lang="es-HN" dirty="0" smtClean="0"/>
              <a:t> uses of </a:t>
            </a:r>
            <a:r>
              <a:rPr lang="es-HN" dirty="0" err="1" smtClean="0"/>
              <a:t>While</a:t>
            </a:r>
            <a:r>
              <a:rPr lang="es-HN" dirty="0" smtClean="0"/>
              <a:t> </a:t>
            </a:r>
            <a:endParaRPr lang="es-HN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HN" dirty="0" smtClean="0"/>
              <a:t> </a:t>
            </a:r>
            <a:r>
              <a:rPr lang="es-HN" b="1" dirty="0" err="1" smtClean="0"/>
              <a:t>While</a:t>
            </a:r>
            <a:r>
              <a:rPr lang="es-HN" b="1" dirty="0" smtClean="0"/>
              <a:t>  +  </a:t>
            </a:r>
            <a:r>
              <a:rPr lang="es-HN" b="1" dirty="0" err="1" smtClean="0"/>
              <a:t>Past</a:t>
            </a:r>
            <a:r>
              <a:rPr lang="es-HN" b="1" dirty="0" smtClean="0"/>
              <a:t> Cont.  +  </a:t>
            </a:r>
            <a:r>
              <a:rPr lang="es-HN" b="1" dirty="0" err="1" smtClean="0"/>
              <a:t>Past</a:t>
            </a:r>
            <a:r>
              <a:rPr lang="es-HN" b="1" dirty="0" smtClean="0"/>
              <a:t> Cont.</a:t>
            </a:r>
          </a:p>
          <a:p>
            <a:r>
              <a:rPr lang="es-HN" dirty="0"/>
              <a:t> </a:t>
            </a:r>
            <a:r>
              <a:rPr lang="es-HN" dirty="0" err="1" smtClean="0"/>
              <a:t>While</a:t>
            </a:r>
            <a:r>
              <a:rPr lang="es-HN" dirty="0" smtClean="0"/>
              <a:t> </a:t>
            </a:r>
            <a:r>
              <a:rPr lang="es-HN" dirty="0" err="1" smtClean="0"/>
              <a:t>we</a:t>
            </a:r>
            <a:r>
              <a:rPr lang="es-HN" dirty="0" smtClean="0"/>
              <a:t> </a:t>
            </a:r>
            <a:r>
              <a:rPr lang="es-HN" dirty="0" err="1" smtClean="0"/>
              <a:t>were</a:t>
            </a:r>
            <a:r>
              <a:rPr lang="es-HN" dirty="0" smtClean="0"/>
              <a:t> </a:t>
            </a:r>
            <a:r>
              <a:rPr lang="es-HN" dirty="0" err="1" smtClean="0"/>
              <a:t>helping</a:t>
            </a:r>
            <a:r>
              <a:rPr lang="es-HN" dirty="0" smtClean="0"/>
              <a:t> </a:t>
            </a:r>
            <a:r>
              <a:rPr lang="es-HN" dirty="0" err="1" smtClean="0"/>
              <a:t>our</a:t>
            </a:r>
            <a:r>
              <a:rPr lang="es-HN" dirty="0" smtClean="0"/>
              <a:t> </a:t>
            </a:r>
            <a:r>
              <a:rPr lang="es-HN" dirty="0" err="1" smtClean="0"/>
              <a:t>mother</a:t>
            </a:r>
            <a:r>
              <a:rPr lang="es-HN" dirty="0" smtClean="0"/>
              <a:t>, </a:t>
            </a:r>
            <a:r>
              <a:rPr lang="es-HN" dirty="0" err="1" smtClean="0"/>
              <a:t>my</a:t>
            </a:r>
            <a:r>
              <a:rPr lang="es-HN" dirty="0" smtClean="0"/>
              <a:t> </a:t>
            </a:r>
            <a:r>
              <a:rPr lang="es-HN" dirty="0" err="1" smtClean="0"/>
              <a:t>father</a:t>
            </a:r>
            <a:r>
              <a:rPr lang="es-HN" dirty="0" smtClean="0"/>
              <a:t> </a:t>
            </a:r>
            <a:r>
              <a:rPr lang="es-HN" dirty="0" err="1" smtClean="0"/>
              <a:t>was</a:t>
            </a:r>
            <a:r>
              <a:rPr lang="es-HN" dirty="0" smtClean="0"/>
              <a:t> </a:t>
            </a:r>
            <a:r>
              <a:rPr lang="es-HN" dirty="0" err="1" smtClean="0"/>
              <a:t>washing</a:t>
            </a:r>
            <a:r>
              <a:rPr lang="es-HN" dirty="0" smtClean="0"/>
              <a:t> </a:t>
            </a:r>
            <a:r>
              <a:rPr lang="es-HN" dirty="0" err="1" smtClean="0"/>
              <a:t>his</a:t>
            </a:r>
            <a:r>
              <a:rPr lang="es-HN" dirty="0" smtClean="0"/>
              <a:t> car.</a:t>
            </a:r>
          </a:p>
          <a:p>
            <a:r>
              <a:rPr lang="es-HN" dirty="0"/>
              <a:t> </a:t>
            </a:r>
            <a:r>
              <a:rPr lang="es-HN" dirty="0" err="1" smtClean="0"/>
              <a:t>While</a:t>
            </a:r>
            <a:r>
              <a:rPr lang="es-HN" dirty="0" smtClean="0"/>
              <a:t> </a:t>
            </a:r>
            <a:r>
              <a:rPr lang="es-HN" dirty="0" err="1" smtClean="0"/>
              <a:t>she</a:t>
            </a:r>
            <a:r>
              <a:rPr lang="es-HN" dirty="0" smtClean="0"/>
              <a:t> </a:t>
            </a:r>
            <a:r>
              <a:rPr lang="es-HN" dirty="0" err="1" smtClean="0"/>
              <a:t>was</a:t>
            </a:r>
            <a:r>
              <a:rPr lang="es-HN" dirty="0" smtClean="0"/>
              <a:t> </a:t>
            </a:r>
            <a:r>
              <a:rPr lang="es-HN" dirty="0" err="1" smtClean="0"/>
              <a:t>studying</a:t>
            </a:r>
            <a:r>
              <a:rPr lang="es-HN" dirty="0" smtClean="0"/>
              <a:t>, </a:t>
            </a:r>
            <a:r>
              <a:rPr lang="es-HN" dirty="0" err="1" smtClean="0"/>
              <a:t>we</a:t>
            </a:r>
            <a:r>
              <a:rPr lang="es-HN" dirty="0" smtClean="0"/>
              <a:t> </a:t>
            </a:r>
            <a:r>
              <a:rPr lang="es-HN" dirty="0" err="1" smtClean="0"/>
              <a:t>were</a:t>
            </a:r>
            <a:r>
              <a:rPr lang="es-HN" dirty="0" smtClean="0"/>
              <a:t> sleeping.</a:t>
            </a:r>
          </a:p>
          <a:p>
            <a:endParaRPr lang="es-HN" dirty="0"/>
          </a:p>
          <a:p>
            <a:r>
              <a:rPr lang="es-HN" dirty="0" smtClean="0"/>
              <a:t> </a:t>
            </a:r>
            <a:r>
              <a:rPr lang="es-HN" b="1" dirty="0" err="1" smtClean="0"/>
              <a:t>Past</a:t>
            </a:r>
            <a:r>
              <a:rPr lang="es-HN" b="1" dirty="0" smtClean="0"/>
              <a:t> Cont.  +  </a:t>
            </a:r>
            <a:r>
              <a:rPr lang="es-HN" b="1" dirty="0" err="1" smtClean="0"/>
              <a:t>while</a:t>
            </a:r>
            <a:r>
              <a:rPr lang="es-HN" b="1" dirty="0" smtClean="0"/>
              <a:t>  +  </a:t>
            </a:r>
            <a:r>
              <a:rPr lang="es-HN" b="1" dirty="0" err="1" smtClean="0"/>
              <a:t>Past</a:t>
            </a:r>
            <a:r>
              <a:rPr lang="es-HN" b="1" dirty="0" smtClean="0"/>
              <a:t> Cont</a:t>
            </a:r>
            <a:r>
              <a:rPr lang="es-HN" b="1" dirty="0"/>
              <a:t>.</a:t>
            </a:r>
            <a:r>
              <a:rPr lang="es-HN" b="1" dirty="0" smtClean="0"/>
              <a:t> </a:t>
            </a:r>
          </a:p>
          <a:p>
            <a:r>
              <a:rPr lang="es-HN" b="1" dirty="0"/>
              <a:t> </a:t>
            </a:r>
            <a:r>
              <a:rPr lang="es-HN" dirty="0" err="1" smtClean="0"/>
              <a:t>We</a:t>
            </a:r>
            <a:r>
              <a:rPr lang="es-HN" dirty="0" smtClean="0"/>
              <a:t> </a:t>
            </a:r>
            <a:r>
              <a:rPr lang="es-HN" dirty="0" err="1" smtClean="0"/>
              <a:t>weren´t</a:t>
            </a:r>
            <a:r>
              <a:rPr lang="es-HN" dirty="0" smtClean="0"/>
              <a:t> </a:t>
            </a:r>
            <a:r>
              <a:rPr lang="es-HN" dirty="0" err="1" smtClean="0"/>
              <a:t>paying</a:t>
            </a:r>
            <a:r>
              <a:rPr lang="es-HN" dirty="0" smtClean="0"/>
              <a:t> </a:t>
            </a:r>
            <a:r>
              <a:rPr lang="es-HN" dirty="0" err="1" smtClean="0"/>
              <a:t>attention</a:t>
            </a:r>
            <a:r>
              <a:rPr lang="es-HN" dirty="0" smtClean="0"/>
              <a:t> </a:t>
            </a:r>
            <a:r>
              <a:rPr lang="es-HN" dirty="0" err="1" smtClean="0"/>
              <a:t>while</a:t>
            </a:r>
            <a:r>
              <a:rPr lang="es-HN" dirty="0" smtClean="0"/>
              <a:t> </a:t>
            </a:r>
            <a:r>
              <a:rPr lang="es-HN" dirty="0" err="1" smtClean="0"/>
              <a:t>our</a:t>
            </a:r>
            <a:r>
              <a:rPr lang="es-HN" dirty="0" smtClean="0"/>
              <a:t> </a:t>
            </a:r>
            <a:r>
              <a:rPr lang="es-HN" dirty="0" err="1" smtClean="0"/>
              <a:t>teacher</a:t>
            </a:r>
            <a:r>
              <a:rPr lang="es-HN" dirty="0" smtClean="0"/>
              <a:t> </a:t>
            </a:r>
            <a:r>
              <a:rPr lang="es-HN" dirty="0" err="1" smtClean="0"/>
              <a:t>was</a:t>
            </a:r>
            <a:r>
              <a:rPr lang="es-HN" dirty="0" smtClean="0"/>
              <a:t> </a:t>
            </a:r>
            <a:r>
              <a:rPr lang="es-HN" dirty="0" err="1" smtClean="0"/>
              <a:t>explaining</a:t>
            </a:r>
            <a:r>
              <a:rPr lang="es-HN" dirty="0" smtClean="0"/>
              <a:t>.</a:t>
            </a:r>
          </a:p>
          <a:p>
            <a:r>
              <a:rPr lang="es-HN" dirty="0"/>
              <a:t> </a:t>
            </a:r>
            <a:r>
              <a:rPr lang="es-HN" dirty="0" smtClean="0"/>
              <a:t>Fernando </a:t>
            </a:r>
            <a:r>
              <a:rPr lang="es-HN" dirty="0" err="1" smtClean="0"/>
              <a:t>was</a:t>
            </a:r>
            <a:r>
              <a:rPr lang="es-HN" dirty="0" smtClean="0"/>
              <a:t> </a:t>
            </a:r>
            <a:r>
              <a:rPr lang="es-HN" dirty="0" err="1" smtClean="0"/>
              <a:t>complaining</a:t>
            </a:r>
            <a:r>
              <a:rPr lang="es-HN" dirty="0" smtClean="0"/>
              <a:t> </a:t>
            </a:r>
            <a:r>
              <a:rPr lang="es-HN" dirty="0" err="1" smtClean="0"/>
              <a:t>while</a:t>
            </a:r>
            <a:r>
              <a:rPr lang="es-HN" dirty="0" smtClean="0"/>
              <a:t> </a:t>
            </a:r>
            <a:r>
              <a:rPr lang="es-HN" dirty="0" err="1" smtClean="0"/>
              <a:t>they</a:t>
            </a:r>
            <a:r>
              <a:rPr lang="es-HN" dirty="0" smtClean="0"/>
              <a:t> </a:t>
            </a:r>
            <a:r>
              <a:rPr lang="es-HN" dirty="0" err="1" smtClean="0"/>
              <a:t>were</a:t>
            </a:r>
            <a:r>
              <a:rPr lang="es-HN" dirty="0" smtClean="0"/>
              <a:t> </a:t>
            </a:r>
            <a:r>
              <a:rPr lang="es-HN" dirty="0" err="1" smtClean="0"/>
              <a:t>laughing</a:t>
            </a:r>
            <a:r>
              <a:rPr lang="es-HN" dirty="0" smtClean="0"/>
              <a:t> at </a:t>
            </a:r>
            <a:r>
              <a:rPr lang="es-HN" dirty="0" err="1" smtClean="0"/>
              <a:t>him</a:t>
            </a:r>
            <a:r>
              <a:rPr lang="es-HN" dirty="0" smtClean="0"/>
              <a:t>.</a:t>
            </a:r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1350573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HN" dirty="0" smtClean="0"/>
              <a:t> </a:t>
            </a:r>
            <a:r>
              <a:rPr lang="es-HN" b="1" dirty="0" err="1" smtClean="0"/>
              <a:t>While</a:t>
            </a:r>
            <a:r>
              <a:rPr lang="es-HN" b="1" dirty="0" smtClean="0"/>
              <a:t>  +  </a:t>
            </a:r>
            <a:r>
              <a:rPr lang="es-HN" b="1" dirty="0" err="1" smtClean="0"/>
              <a:t>Past</a:t>
            </a:r>
            <a:r>
              <a:rPr lang="es-HN" b="1" dirty="0" smtClean="0"/>
              <a:t> Cont.  + Simple </a:t>
            </a:r>
            <a:r>
              <a:rPr lang="es-HN" b="1" dirty="0" err="1" smtClean="0"/>
              <a:t>Past</a:t>
            </a:r>
            <a:endParaRPr lang="es-HN" b="1" dirty="0" smtClean="0"/>
          </a:p>
          <a:p>
            <a:r>
              <a:rPr lang="es-HN" dirty="0"/>
              <a:t> </a:t>
            </a:r>
            <a:r>
              <a:rPr lang="es-HN" dirty="0" err="1" smtClean="0"/>
              <a:t>While</a:t>
            </a:r>
            <a:r>
              <a:rPr lang="es-HN" dirty="0" smtClean="0"/>
              <a:t> Ana </a:t>
            </a:r>
            <a:r>
              <a:rPr lang="es-HN" dirty="0" err="1" smtClean="0"/>
              <a:t>was</a:t>
            </a:r>
            <a:r>
              <a:rPr lang="es-HN" dirty="0" smtClean="0"/>
              <a:t> </a:t>
            </a:r>
            <a:r>
              <a:rPr lang="es-HN" dirty="0" err="1" smtClean="0"/>
              <a:t>cooking</a:t>
            </a:r>
            <a:r>
              <a:rPr lang="es-HN" dirty="0" smtClean="0"/>
              <a:t>, </a:t>
            </a:r>
            <a:r>
              <a:rPr lang="es-HN" dirty="0" err="1" smtClean="0"/>
              <a:t>we</a:t>
            </a:r>
            <a:r>
              <a:rPr lang="es-HN" dirty="0" smtClean="0"/>
              <a:t> ate all </a:t>
            </a:r>
            <a:r>
              <a:rPr lang="es-HN" dirty="0" err="1" smtClean="0"/>
              <a:t>the</a:t>
            </a:r>
            <a:r>
              <a:rPr lang="es-HN" dirty="0" smtClean="0"/>
              <a:t> cake.</a:t>
            </a:r>
          </a:p>
          <a:p>
            <a:r>
              <a:rPr lang="es-HN" dirty="0" err="1" smtClean="0"/>
              <a:t>While</a:t>
            </a:r>
            <a:r>
              <a:rPr lang="es-HN" dirty="0" smtClean="0"/>
              <a:t> </a:t>
            </a:r>
            <a:r>
              <a:rPr lang="es-HN" dirty="0" err="1" smtClean="0"/>
              <a:t>she</a:t>
            </a:r>
            <a:r>
              <a:rPr lang="es-HN" dirty="0" smtClean="0"/>
              <a:t> </a:t>
            </a:r>
            <a:r>
              <a:rPr lang="es-HN" dirty="0" err="1" smtClean="0"/>
              <a:t>was</a:t>
            </a:r>
            <a:r>
              <a:rPr lang="es-HN" dirty="0" smtClean="0"/>
              <a:t> Reading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book</a:t>
            </a:r>
            <a:r>
              <a:rPr lang="es-HN" dirty="0" smtClean="0"/>
              <a:t>, I </a:t>
            </a:r>
            <a:r>
              <a:rPr lang="es-HN" dirty="0" err="1" smtClean="0"/>
              <a:t>watched</a:t>
            </a:r>
            <a:r>
              <a:rPr lang="es-HN" dirty="0" smtClean="0"/>
              <a:t> </a:t>
            </a:r>
            <a:r>
              <a:rPr lang="es-HN" dirty="0" err="1" smtClean="0"/>
              <a:t>the</a:t>
            </a:r>
            <a:r>
              <a:rPr lang="es-HN" dirty="0" smtClean="0"/>
              <a:t> match </a:t>
            </a:r>
            <a:r>
              <a:rPr lang="es-HN" dirty="0" err="1" smtClean="0"/>
              <a:t>between</a:t>
            </a:r>
            <a:r>
              <a:rPr lang="es-HN" dirty="0" smtClean="0"/>
              <a:t> Barcelona and Juventus.</a:t>
            </a:r>
          </a:p>
          <a:p>
            <a:endParaRPr lang="es-HN" dirty="0"/>
          </a:p>
          <a:p>
            <a:r>
              <a:rPr lang="es-HN" dirty="0" smtClean="0"/>
              <a:t> </a:t>
            </a:r>
            <a:r>
              <a:rPr lang="es-HN" b="1" dirty="0" smtClean="0"/>
              <a:t>Simple </a:t>
            </a:r>
            <a:r>
              <a:rPr lang="es-HN" b="1" dirty="0" err="1" smtClean="0"/>
              <a:t>Past</a:t>
            </a:r>
            <a:r>
              <a:rPr lang="es-HN" b="1" dirty="0" smtClean="0"/>
              <a:t>  +  </a:t>
            </a:r>
            <a:r>
              <a:rPr lang="es-HN" b="1" dirty="0" err="1" smtClean="0"/>
              <a:t>While</a:t>
            </a:r>
            <a:r>
              <a:rPr lang="es-HN" b="1" dirty="0" smtClean="0"/>
              <a:t>  + </a:t>
            </a:r>
            <a:r>
              <a:rPr lang="es-HN" b="1" dirty="0" err="1" smtClean="0"/>
              <a:t>Past</a:t>
            </a:r>
            <a:r>
              <a:rPr lang="es-HN" b="1" dirty="0" smtClean="0"/>
              <a:t> Cont.</a:t>
            </a:r>
          </a:p>
          <a:p>
            <a:r>
              <a:rPr lang="es-HN" dirty="0"/>
              <a:t> </a:t>
            </a:r>
            <a:r>
              <a:rPr lang="es-HN" dirty="0" smtClean="0"/>
              <a:t>Robert </a:t>
            </a:r>
            <a:r>
              <a:rPr lang="es-HN" dirty="0" err="1" smtClean="0"/>
              <a:t>played</a:t>
            </a:r>
            <a:r>
              <a:rPr lang="es-HN" dirty="0" smtClean="0"/>
              <a:t> </a:t>
            </a:r>
            <a:r>
              <a:rPr lang="es-HN" dirty="0" err="1" smtClean="0"/>
              <a:t>with</a:t>
            </a:r>
            <a:r>
              <a:rPr lang="es-HN" dirty="0" smtClean="0"/>
              <a:t>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ball</a:t>
            </a:r>
            <a:r>
              <a:rPr lang="es-HN" dirty="0" smtClean="0"/>
              <a:t> </a:t>
            </a:r>
            <a:r>
              <a:rPr lang="es-HN" dirty="0" err="1" smtClean="0"/>
              <a:t>while</a:t>
            </a:r>
            <a:r>
              <a:rPr lang="es-HN" dirty="0" smtClean="0"/>
              <a:t> </a:t>
            </a:r>
            <a:r>
              <a:rPr lang="es-HN" dirty="0" err="1" smtClean="0"/>
              <a:t>his</a:t>
            </a:r>
            <a:r>
              <a:rPr lang="es-HN" dirty="0" smtClean="0"/>
              <a:t> </a:t>
            </a:r>
            <a:r>
              <a:rPr lang="es-HN" dirty="0" err="1" smtClean="0"/>
              <a:t>parents</a:t>
            </a:r>
            <a:r>
              <a:rPr lang="es-HN" dirty="0" smtClean="0"/>
              <a:t> </a:t>
            </a:r>
            <a:r>
              <a:rPr lang="es-HN" dirty="0" err="1" smtClean="0"/>
              <a:t>were</a:t>
            </a:r>
            <a:r>
              <a:rPr lang="es-HN" dirty="0" smtClean="0"/>
              <a:t> </a:t>
            </a:r>
            <a:r>
              <a:rPr lang="es-HN" dirty="0" err="1" smtClean="0"/>
              <a:t>talking</a:t>
            </a:r>
            <a:r>
              <a:rPr lang="es-HN" dirty="0" smtClean="0"/>
              <a:t> to </a:t>
            </a:r>
            <a:r>
              <a:rPr lang="es-HN" dirty="0" err="1" smtClean="0"/>
              <a:t>his</a:t>
            </a:r>
            <a:r>
              <a:rPr lang="es-HN" dirty="0" smtClean="0"/>
              <a:t> </a:t>
            </a:r>
            <a:r>
              <a:rPr lang="es-HN" dirty="0" err="1" smtClean="0"/>
              <a:t>teacher</a:t>
            </a:r>
            <a:r>
              <a:rPr lang="es-HN" dirty="0" smtClean="0"/>
              <a:t>.</a:t>
            </a:r>
          </a:p>
          <a:p>
            <a:r>
              <a:rPr lang="es-HN" dirty="0"/>
              <a:t> </a:t>
            </a:r>
            <a:r>
              <a:rPr lang="es-HN" dirty="0" err="1" smtClean="0"/>
              <a:t>She</a:t>
            </a:r>
            <a:r>
              <a:rPr lang="es-HN" dirty="0" smtClean="0"/>
              <a:t> </a:t>
            </a:r>
            <a:r>
              <a:rPr lang="es-HN" dirty="0" err="1" smtClean="0"/>
              <a:t>looked</a:t>
            </a:r>
            <a:r>
              <a:rPr lang="es-HN" dirty="0" smtClean="0"/>
              <a:t> at me </a:t>
            </a:r>
            <a:r>
              <a:rPr lang="es-HN" dirty="0" err="1" smtClean="0"/>
              <a:t>while</a:t>
            </a:r>
            <a:r>
              <a:rPr lang="es-HN" dirty="0" smtClean="0"/>
              <a:t> I </a:t>
            </a:r>
            <a:r>
              <a:rPr lang="es-HN" dirty="0" err="1" smtClean="0"/>
              <a:t>was</a:t>
            </a:r>
            <a:r>
              <a:rPr lang="es-HN" dirty="0" smtClean="0"/>
              <a:t> </a:t>
            </a:r>
            <a:r>
              <a:rPr lang="es-HN" dirty="0" err="1" smtClean="0"/>
              <a:t>eating</a:t>
            </a:r>
            <a:r>
              <a:rPr lang="es-HN" dirty="0" smtClean="0"/>
              <a:t> </a:t>
            </a:r>
            <a:r>
              <a:rPr lang="es-HN" dirty="0" err="1" smtClean="0"/>
              <a:t>my</a:t>
            </a:r>
            <a:r>
              <a:rPr lang="es-HN" dirty="0" smtClean="0"/>
              <a:t> </a:t>
            </a:r>
            <a:r>
              <a:rPr lang="es-HN" dirty="0" err="1" smtClean="0"/>
              <a:t>food</a:t>
            </a:r>
            <a:r>
              <a:rPr lang="es-HN" dirty="0" smtClean="0"/>
              <a:t>.</a:t>
            </a:r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3491054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HN" dirty="0" smtClean="0"/>
              <a:t>Uses of </a:t>
            </a:r>
            <a:r>
              <a:rPr lang="es-HN" dirty="0" err="1" smtClean="0"/>
              <a:t>When</a:t>
            </a:r>
            <a:endParaRPr lang="es-HN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HN" dirty="0" smtClean="0"/>
              <a:t> </a:t>
            </a:r>
            <a:r>
              <a:rPr lang="es-HN" b="1" dirty="0" err="1" smtClean="0"/>
              <a:t>When</a:t>
            </a:r>
            <a:r>
              <a:rPr lang="es-HN" b="1" dirty="0" smtClean="0"/>
              <a:t>  +  Simple </a:t>
            </a:r>
            <a:r>
              <a:rPr lang="es-HN" b="1" dirty="0" err="1" smtClean="0"/>
              <a:t>Past</a:t>
            </a:r>
            <a:r>
              <a:rPr lang="es-HN" b="1" dirty="0" smtClean="0"/>
              <a:t>  +  </a:t>
            </a:r>
            <a:r>
              <a:rPr lang="es-HN" b="1" dirty="0" err="1" smtClean="0"/>
              <a:t>Past</a:t>
            </a:r>
            <a:r>
              <a:rPr lang="es-HN" b="1" dirty="0" smtClean="0"/>
              <a:t> Cont.</a:t>
            </a:r>
          </a:p>
          <a:p>
            <a:r>
              <a:rPr lang="es-HN" dirty="0"/>
              <a:t> </a:t>
            </a:r>
            <a:r>
              <a:rPr lang="es-HN" dirty="0" err="1" smtClean="0"/>
              <a:t>When</a:t>
            </a:r>
            <a:r>
              <a:rPr lang="es-HN" dirty="0" smtClean="0"/>
              <a:t> </a:t>
            </a:r>
            <a:r>
              <a:rPr lang="es-HN" dirty="0" err="1" smtClean="0"/>
              <a:t>we</a:t>
            </a:r>
            <a:r>
              <a:rPr lang="es-HN" dirty="0" smtClean="0"/>
              <a:t> </a:t>
            </a:r>
            <a:r>
              <a:rPr lang="es-HN" dirty="0" err="1" smtClean="0"/>
              <a:t>arrived</a:t>
            </a:r>
            <a:r>
              <a:rPr lang="es-HN" dirty="0" smtClean="0"/>
              <a:t> home, Luis </a:t>
            </a:r>
            <a:r>
              <a:rPr lang="es-HN" dirty="0" err="1" smtClean="0"/>
              <a:t>was</a:t>
            </a:r>
            <a:r>
              <a:rPr lang="es-HN" dirty="0" smtClean="0"/>
              <a:t> </a:t>
            </a:r>
            <a:r>
              <a:rPr lang="es-HN" dirty="0" err="1" smtClean="0"/>
              <a:t>working</a:t>
            </a:r>
            <a:r>
              <a:rPr lang="es-HN" dirty="0" smtClean="0"/>
              <a:t> </a:t>
            </a:r>
            <a:r>
              <a:rPr lang="es-HN" dirty="0" err="1" smtClean="0"/>
              <a:t>on</a:t>
            </a:r>
            <a:r>
              <a:rPr lang="es-HN" dirty="0" smtClean="0"/>
              <a:t> </a:t>
            </a:r>
            <a:r>
              <a:rPr lang="es-HN" dirty="0" err="1" smtClean="0"/>
              <a:t>his</a:t>
            </a:r>
            <a:r>
              <a:rPr lang="es-HN" dirty="0" smtClean="0"/>
              <a:t> Project.</a:t>
            </a:r>
          </a:p>
          <a:p>
            <a:r>
              <a:rPr lang="es-HN" dirty="0"/>
              <a:t> </a:t>
            </a:r>
            <a:r>
              <a:rPr lang="es-HN" dirty="0" err="1" smtClean="0"/>
              <a:t>When</a:t>
            </a:r>
            <a:r>
              <a:rPr lang="es-HN" dirty="0" smtClean="0"/>
              <a:t> </a:t>
            </a:r>
            <a:r>
              <a:rPr lang="es-HN" dirty="0" err="1" smtClean="0"/>
              <a:t>we</a:t>
            </a:r>
            <a:r>
              <a:rPr lang="es-HN" dirty="0" smtClean="0"/>
              <a:t> </a:t>
            </a:r>
            <a:r>
              <a:rPr lang="es-HN" dirty="0" err="1" smtClean="0"/>
              <a:t>saw</a:t>
            </a:r>
            <a:r>
              <a:rPr lang="es-HN" dirty="0" smtClean="0"/>
              <a:t> </a:t>
            </a:r>
            <a:r>
              <a:rPr lang="es-HN" dirty="0" err="1" smtClean="0"/>
              <a:t>her</a:t>
            </a:r>
            <a:r>
              <a:rPr lang="es-HN" dirty="0" smtClean="0"/>
              <a:t>, </a:t>
            </a:r>
            <a:r>
              <a:rPr lang="es-HN" dirty="0" err="1" smtClean="0"/>
              <a:t>she</a:t>
            </a:r>
            <a:r>
              <a:rPr lang="es-HN" dirty="0" smtClean="0"/>
              <a:t> </a:t>
            </a:r>
            <a:r>
              <a:rPr lang="es-HN" dirty="0" err="1" smtClean="0"/>
              <a:t>was</a:t>
            </a:r>
            <a:r>
              <a:rPr lang="es-HN" dirty="0" smtClean="0"/>
              <a:t> </a:t>
            </a:r>
            <a:r>
              <a:rPr lang="es-HN" dirty="0" err="1" smtClean="0"/>
              <a:t>talking</a:t>
            </a:r>
            <a:r>
              <a:rPr lang="es-HN" dirty="0" smtClean="0"/>
              <a:t> to a </a:t>
            </a:r>
            <a:r>
              <a:rPr lang="es-HN" dirty="0" err="1" smtClean="0"/>
              <a:t>strange</a:t>
            </a:r>
            <a:r>
              <a:rPr lang="es-HN" dirty="0" smtClean="0"/>
              <a:t> </a:t>
            </a:r>
            <a:r>
              <a:rPr lang="es-HN" dirty="0" err="1" smtClean="0"/>
              <a:t>man</a:t>
            </a:r>
            <a:r>
              <a:rPr lang="es-HN" dirty="0" smtClean="0"/>
              <a:t>.</a:t>
            </a:r>
          </a:p>
          <a:p>
            <a:endParaRPr lang="es-HN" dirty="0" smtClean="0"/>
          </a:p>
          <a:p>
            <a:r>
              <a:rPr lang="es-HN" dirty="0"/>
              <a:t> </a:t>
            </a:r>
            <a:r>
              <a:rPr lang="es-HN" b="1" dirty="0" err="1" smtClean="0"/>
              <a:t>Past</a:t>
            </a:r>
            <a:r>
              <a:rPr lang="es-HN" b="1" dirty="0" smtClean="0"/>
              <a:t> Cont.  +  </a:t>
            </a:r>
            <a:r>
              <a:rPr lang="es-HN" b="1" dirty="0" err="1" smtClean="0"/>
              <a:t>when</a:t>
            </a:r>
            <a:r>
              <a:rPr lang="es-HN" b="1" dirty="0" smtClean="0"/>
              <a:t>  +  Simple </a:t>
            </a:r>
            <a:r>
              <a:rPr lang="es-HN" b="1" dirty="0" err="1" smtClean="0"/>
              <a:t>Past</a:t>
            </a:r>
            <a:endParaRPr lang="es-HN" b="1" dirty="0" smtClean="0"/>
          </a:p>
          <a:p>
            <a:r>
              <a:rPr lang="es-HN" dirty="0"/>
              <a:t> </a:t>
            </a:r>
            <a:r>
              <a:rPr lang="es-HN" dirty="0" err="1" smtClean="0"/>
              <a:t>We</a:t>
            </a:r>
            <a:r>
              <a:rPr lang="es-HN" dirty="0" smtClean="0"/>
              <a:t> </a:t>
            </a:r>
            <a:r>
              <a:rPr lang="es-HN" dirty="0" err="1" smtClean="0"/>
              <a:t>were</a:t>
            </a:r>
            <a:r>
              <a:rPr lang="es-HN" dirty="0" smtClean="0"/>
              <a:t> </a:t>
            </a:r>
            <a:r>
              <a:rPr lang="es-HN" dirty="0" err="1" smtClean="0"/>
              <a:t>playing</a:t>
            </a:r>
            <a:r>
              <a:rPr lang="es-HN" dirty="0" smtClean="0"/>
              <a:t> video </a:t>
            </a:r>
            <a:r>
              <a:rPr lang="es-HN" dirty="0" err="1" smtClean="0"/>
              <a:t>games</a:t>
            </a:r>
            <a:r>
              <a:rPr lang="es-HN" dirty="0" smtClean="0"/>
              <a:t> </a:t>
            </a:r>
            <a:r>
              <a:rPr lang="es-HN" dirty="0" err="1" smtClean="0"/>
              <a:t>when</a:t>
            </a:r>
            <a:r>
              <a:rPr lang="es-HN" dirty="0" smtClean="0"/>
              <a:t> </a:t>
            </a:r>
            <a:r>
              <a:rPr lang="es-HN" dirty="0" err="1" smtClean="0"/>
              <a:t>my</a:t>
            </a:r>
            <a:r>
              <a:rPr lang="es-HN" dirty="0" smtClean="0"/>
              <a:t> </a:t>
            </a:r>
            <a:r>
              <a:rPr lang="es-HN" dirty="0" err="1" smtClean="0"/>
              <a:t>mother</a:t>
            </a:r>
            <a:r>
              <a:rPr lang="es-HN" dirty="0" smtClean="0"/>
              <a:t> </a:t>
            </a:r>
            <a:r>
              <a:rPr lang="es-HN" dirty="0" err="1" smtClean="0"/>
              <a:t>called</a:t>
            </a:r>
            <a:r>
              <a:rPr lang="es-HN" dirty="0" smtClean="0"/>
              <a:t> me.</a:t>
            </a:r>
          </a:p>
          <a:p>
            <a:r>
              <a:rPr lang="es-HN" dirty="0"/>
              <a:t> </a:t>
            </a:r>
            <a:r>
              <a:rPr lang="es-HN" dirty="0" smtClean="0"/>
              <a:t>Olga </a:t>
            </a:r>
            <a:r>
              <a:rPr lang="es-HN" dirty="0" err="1" smtClean="0"/>
              <a:t>was</a:t>
            </a:r>
            <a:r>
              <a:rPr lang="es-HN" dirty="0" smtClean="0"/>
              <a:t> </a:t>
            </a:r>
            <a:r>
              <a:rPr lang="es-HN" dirty="0" err="1" smtClean="0"/>
              <a:t>teaching</a:t>
            </a:r>
            <a:r>
              <a:rPr lang="es-HN" dirty="0" smtClean="0"/>
              <a:t> </a:t>
            </a:r>
            <a:r>
              <a:rPr lang="es-HN" dirty="0" err="1" smtClean="0"/>
              <a:t>when</a:t>
            </a:r>
            <a:r>
              <a:rPr lang="es-HN" dirty="0" smtClean="0"/>
              <a:t> </a:t>
            </a:r>
            <a:r>
              <a:rPr lang="es-HN" dirty="0" err="1" smtClean="0"/>
              <a:t>she</a:t>
            </a:r>
            <a:r>
              <a:rPr lang="es-HN" dirty="0" smtClean="0"/>
              <a:t> </a:t>
            </a:r>
            <a:r>
              <a:rPr lang="es-HN" dirty="0" err="1" smtClean="0"/>
              <a:t>felt</a:t>
            </a:r>
            <a:r>
              <a:rPr lang="es-HN" dirty="0" smtClean="0"/>
              <a:t> </a:t>
            </a:r>
            <a:r>
              <a:rPr lang="es-HN" dirty="0" err="1" smtClean="0"/>
              <a:t>bad</a:t>
            </a:r>
            <a:r>
              <a:rPr lang="es-HN" dirty="0" smtClean="0"/>
              <a:t>.</a:t>
            </a:r>
            <a:endParaRPr lang="es-HN" dirty="0"/>
          </a:p>
          <a:p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2372101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HN" b="1" dirty="0" smtClean="0"/>
              <a:t> </a:t>
            </a:r>
            <a:r>
              <a:rPr lang="es-HN" b="1" dirty="0" err="1" smtClean="0"/>
              <a:t>When</a:t>
            </a:r>
            <a:r>
              <a:rPr lang="es-HN" b="1" dirty="0" smtClean="0"/>
              <a:t>  +  </a:t>
            </a:r>
            <a:r>
              <a:rPr lang="es-HN" b="1" dirty="0" err="1" smtClean="0"/>
              <a:t>Past</a:t>
            </a:r>
            <a:r>
              <a:rPr lang="es-HN" b="1" dirty="0" smtClean="0"/>
              <a:t>. Cont.  +  Simple </a:t>
            </a:r>
            <a:r>
              <a:rPr lang="es-HN" b="1" dirty="0" err="1" smtClean="0"/>
              <a:t>Past</a:t>
            </a:r>
            <a:endParaRPr lang="es-HN" b="1" dirty="0" smtClean="0"/>
          </a:p>
          <a:p>
            <a:r>
              <a:rPr lang="es-HN" dirty="0"/>
              <a:t> </a:t>
            </a:r>
            <a:r>
              <a:rPr lang="es-HN" dirty="0" err="1" smtClean="0"/>
              <a:t>When</a:t>
            </a:r>
            <a:r>
              <a:rPr lang="es-HN" dirty="0" smtClean="0"/>
              <a:t> I </a:t>
            </a:r>
            <a:r>
              <a:rPr lang="es-HN" dirty="0" err="1" smtClean="0"/>
              <a:t>was</a:t>
            </a:r>
            <a:r>
              <a:rPr lang="es-HN" dirty="0" smtClean="0"/>
              <a:t> </a:t>
            </a:r>
            <a:r>
              <a:rPr lang="es-HN" dirty="0" err="1" smtClean="0"/>
              <a:t>studying</a:t>
            </a:r>
            <a:r>
              <a:rPr lang="es-HN" dirty="0" smtClean="0"/>
              <a:t> at </a:t>
            </a:r>
            <a:r>
              <a:rPr lang="es-HN" dirty="0" err="1" smtClean="0"/>
              <a:t>college</a:t>
            </a:r>
            <a:r>
              <a:rPr lang="es-HN" dirty="0" smtClean="0"/>
              <a:t> I </a:t>
            </a:r>
            <a:r>
              <a:rPr lang="es-HN" dirty="0" err="1" smtClean="0"/>
              <a:t>had</a:t>
            </a:r>
            <a:r>
              <a:rPr lang="es-HN" dirty="0" smtClean="0"/>
              <a:t> to </a:t>
            </a:r>
            <a:r>
              <a:rPr lang="es-HN" dirty="0" err="1" smtClean="0"/>
              <a:t>work</a:t>
            </a:r>
            <a:r>
              <a:rPr lang="es-HN" dirty="0" smtClean="0"/>
              <a:t> </a:t>
            </a:r>
            <a:r>
              <a:rPr lang="es-HN" dirty="0" err="1" smtClean="0"/>
              <a:t>too</a:t>
            </a:r>
            <a:r>
              <a:rPr lang="es-HN" dirty="0" smtClean="0"/>
              <a:t>.</a:t>
            </a:r>
          </a:p>
          <a:p>
            <a:r>
              <a:rPr lang="es-HN" dirty="0"/>
              <a:t> </a:t>
            </a:r>
            <a:r>
              <a:rPr lang="es-HN" dirty="0" err="1" smtClean="0"/>
              <a:t>When</a:t>
            </a:r>
            <a:r>
              <a:rPr lang="es-HN" dirty="0" smtClean="0"/>
              <a:t> </a:t>
            </a:r>
            <a:r>
              <a:rPr lang="es-HN" dirty="0" err="1" smtClean="0"/>
              <a:t>we</a:t>
            </a:r>
            <a:r>
              <a:rPr lang="es-HN" dirty="0" smtClean="0"/>
              <a:t> </a:t>
            </a:r>
            <a:r>
              <a:rPr lang="es-HN" dirty="0" err="1" smtClean="0"/>
              <a:t>were</a:t>
            </a:r>
            <a:r>
              <a:rPr lang="es-HN" dirty="0" smtClean="0"/>
              <a:t> </a:t>
            </a:r>
            <a:r>
              <a:rPr lang="es-HN" dirty="0" err="1" smtClean="0"/>
              <a:t>practicing</a:t>
            </a:r>
            <a:r>
              <a:rPr lang="es-HN" dirty="0" smtClean="0"/>
              <a:t> </a:t>
            </a:r>
            <a:r>
              <a:rPr lang="es-HN" dirty="0" err="1" smtClean="0"/>
              <a:t>atlethism</a:t>
            </a:r>
            <a:r>
              <a:rPr lang="es-HN" dirty="0" smtClean="0"/>
              <a:t> </a:t>
            </a:r>
            <a:r>
              <a:rPr lang="es-HN" dirty="0" err="1" smtClean="0"/>
              <a:t>we</a:t>
            </a:r>
            <a:r>
              <a:rPr lang="es-HN" dirty="0" smtClean="0"/>
              <a:t> </a:t>
            </a:r>
            <a:r>
              <a:rPr lang="es-HN" dirty="0" err="1" smtClean="0"/>
              <a:t>had</a:t>
            </a:r>
            <a:r>
              <a:rPr lang="es-HN" dirty="0" smtClean="0"/>
              <a:t> to run more </a:t>
            </a:r>
            <a:r>
              <a:rPr lang="es-HN" dirty="0" err="1" smtClean="0"/>
              <a:t>than</a:t>
            </a:r>
            <a:r>
              <a:rPr lang="es-HN" dirty="0" smtClean="0"/>
              <a:t> 10 </a:t>
            </a:r>
            <a:r>
              <a:rPr lang="es-HN" dirty="0" err="1" smtClean="0"/>
              <a:t>kms</a:t>
            </a:r>
            <a:r>
              <a:rPr lang="es-HN" dirty="0" smtClean="0"/>
              <a:t> </a:t>
            </a:r>
            <a:r>
              <a:rPr lang="es-HN" dirty="0" err="1" smtClean="0"/>
              <a:t>every</a:t>
            </a:r>
            <a:r>
              <a:rPr lang="es-HN" dirty="0" smtClean="0"/>
              <a:t> </a:t>
            </a:r>
            <a:r>
              <a:rPr lang="es-HN" dirty="0" err="1" smtClean="0"/>
              <a:t>day</a:t>
            </a:r>
            <a:r>
              <a:rPr lang="es-HN" dirty="0" smtClean="0"/>
              <a:t>. </a:t>
            </a:r>
          </a:p>
          <a:p>
            <a:endParaRPr lang="es-HN" dirty="0"/>
          </a:p>
          <a:p>
            <a:r>
              <a:rPr lang="es-HN" dirty="0" smtClean="0"/>
              <a:t> </a:t>
            </a:r>
            <a:r>
              <a:rPr lang="es-HN" b="1" dirty="0" smtClean="0"/>
              <a:t>Simple </a:t>
            </a:r>
            <a:r>
              <a:rPr lang="es-HN" b="1" dirty="0" err="1" smtClean="0"/>
              <a:t>Past</a:t>
            </a:r>
            <a:r>
              <a:rPr lang="es-HN" b="1" dirty="0" smtClean="0"/>
              <a:t>  +  </a:t>
            </a:r>
            <a:r>
              <a:rPr lang="es-HN" b="1" dirty="0" err="1" smtClean="0"/>
              <a:t>when</a:t>
            </a:r>
            <a:r>
              <a:rPr lang="es-HN" b="1" dirty="0" smtClean="0"/>
              <a:t>  +  </a:t>
            </a:r>
            <a:r>
              <a:rPr lang="es-HN" b="1" dirty="0" err="1" smtClean="0"/>
              <a:t>Past</a:t>
            </a:r>
            <a:r>
              <a:rPr lang="es-HN" b="1" dirty="0" smtClean="0"/>
              <a:t> Cont.</a:t>
            </a:r>
          </a:p>
          <a:p>
            <a:r>
              <a:rPr lang="es-HN" dirty="0"/>
              <a:t> </a:t>
            </a:r>
            <a:r>
              <a:rPr lang="es-HN" dirty="0" smtClean="0"/>
              <a:t>Florencia </a:t>
            </a:r>
            <a:r>
              <a:rPr lang="es-HN" dirty="0" err="1" smtClean="0"/>
              <a:t>saw</a:t>
            </a:r>
            <a:r>
              <a:rPr lang="es-HN" dirty="0" smtClean="0"/>
              <a:t> me </a:t>
            </a:r>
            <a:r>
              <a:rPr lang="es-HN" dirty="0" err="1" smtClean="0"/>
              <a:t>when</a:t>
            </a:r>
            <a:r>
              <a:rPr lang="es-HN" dirty="0" smtClean="0"/>
              <a:t> I </a:t>
            </a:r>
            <a:r>
              <a:rPr lang="es-HN" dirty="0" err="1" smtClean="0"/>
              <a:t>was</a:t>
            </a:r>
            <a:r>
              <a:rPr lang="es-HN" dirty="0" smtClean="0"/>
              <a:t> </a:t>
            </a:r>
            <a:r>
              <a:rPr lang="es-HN" dirty="0" err="1" smtClean="0"/>
              <a:t>bothering</a:t>
            </a:r>
            <a:r>
              <a:rPr lang="es-HN" dirty="0" smtClean="0"/>
              <a:t> </a:t>
            </a:r>
            <a:r>
              <a:rPr lang="es-HN" dirty="0" err="1" smtClean="0"/>
              <a:t>you</a:t>
            </a:r>
            <a:r>
              <a:rPr lang="es-HN" dirty="0" smtClean="0"/>
              <a:t>.</a:t>
            </a:r>
          </a:p>
          <a:p>
            <a:r>
              <a:rPr lang="es-HN" dirty="0"/>
              <a:t> </a:t>
            </a:r>
            <a:r>
              <a:rPr lang="es-HN" dirty="0" err="1" smtClean="0"/>
              <a:t>My</a:t>
            </a:r>
            <a:r>
              <a:rPr lang="es-HN" dirty="0" smtClean="0"/>
              <a:t> </a:t>
            </a:r>
            <a:r>
              <a:rPr lang="es-HN" dirty="0" err="1" smtClean="0"/>
              <a:t>mother</a:t>
            </a:r>
            <a:r>
              <a:rPr lang="es-HN" dirty="0" smtClean="0"/>
              <a:t> </a:t>
            </a:r>
            <a:r>
              <a:rPr lang="es-HN" dirty="0" err="1" smtClean="0"/>
              <a:t>called</a:t>
            </a:r>
            <a:r>
              <a:rPr lang="es-HN" dirty="0" smtClean="0"/>
              <a:t> me </a:t>
            </a:r>
            <a:r>
              <a:rPr lang="es-HN" dirty="0" err="1" smtClean="0"/>
              <a:t>when</a:t>
            </a:r>
            <a:r>
              <a:rPr lang="es-HN" dirty="0" smtClean="0"/>
              <a:t> I </a:t>
            </a:r>
            <a:r>
              <a:rPr lang="es-HN" dirty="0" err="1" smtClean="0"/>
              <a:t>was</a:t>
            </a:r>
            <a:r>
              <a:rPr lang="es-HN" dirty="0" smtClean="0"/>
              <a:t> </a:t>
            </a:r>
            <a:r>
              <a:rPr lang="es-HN" dirty="0" err="1" smtClean="0"/>
              <a:t>beginning</a:t>
            </a:r>
            <a:r>
              <a:rPr lang="es-HN" dirty="0" smtClean="0"/>
              <a:t> to </a:t>
            </a:r>
            <a:r>
              <a:rPr lang="es-HN" dirty="0" err="1" smtClean="0"/>
              <a:t>play</a:t>
            </a:r>
            <a:r>
              <a:rPr lang="es-HN" dirty="0" smtClean="0"/>
              <a:t> soccer.</a:t>
            </a:r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1451750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x-none" dirty="0" smtClean="0"/>
              <a:t>Yes-No </a:t>
            </a:r>
            <a:r>
              <a:rPr lang="x-none" dirty="0" err="1" smtClean="0"/>
              <a:t>Questions</a:t>
            </a:r>
            <a:r>
              <a:rPr lang="x-none" dirty="0" smtClean="0"/>
              <a:t>:</a:t>
            </a:r>
            <a:br>
              <a:rPr lang="x-none" dirty="0" smtClean="0"/>
            </a:b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x-none" dirty="0" smtClean="0"/>
              <a:t> </a:t>
            </a:r>
            <a:r>
              <a:rPr lang="x-none" dirty="0" err="1" smtClean="0"/>
              <a:t>Was</a:t>
            </a:r>
            <a:r>
              <a:rPr lang="x-none" dirty="0" smtClean="0"/>
              <a:t> Fernando sleeping </a:t>
            </a:r>
            <a:r>
              <a:rPr lang="x-none" dirty="0" err="1" smtClean="0"/>
              <a:t>when</a:t>
            </a:r>
            <a:r>
              <a:rPr lang="x-none" dirty="0" smtClean="0"/>
              <a:t> </a:t>
            </a:r>
            <a:r>
              <a:rPr lang="x-none" dirty="0" err="1" smtClean="0"/>
              <a:t>you</a:t>
            </a:r>
            <a:r>
              <a:rPr lang="x-none" dirty="0" smtClean="0"/>
              <a:t> </a:t>
            </a:r>
            <a:r>
              <a:rPr lang="x-none" dirty="0" err="1" smtClean="0"/>
              <a:t>called</a:t>
            </a:r>
            <a:r>
              <a:rPr lang="x-none" dirty="0" smtClean="0"/>
              <a:t> </a:t>
            </a:r>
            <a:r>
              <a:rPr lang="x-none" dirty="0" err="1" smtClean="0"/>
              <a:t>him</a:t>
            </a:r>
            <a:r>
              <a:rPr lang="x-none" dirty="0" smtClean="0"/>
              <a:t>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x-none" dirty="0" err="1" smtClean="0"/>
              <a:t>Were</a:t>
            </a:r>
            <a:r>
              <a:rPr lang="x-none" dirty="0" smtClean="0"/>
              <a:t> </a:t>
            </a:r>
            <a:r>
              <a:rPr lang="x-none" dirty="0" err="1" smtClean="0"/>
              <a:t>they</a:t>
            </a:r>
            <a:r>
              <a:rPr lang="x-none" dirty="0" smtClean="0"/>
              <a:t> </a:t>
            </a:r>
            <a:r>
              <a:rPr lang="x-none" dirty="0" err="1" smtClean="0"/>
              <a:t>traveling</a:t>
            </a:r>
            <a:r>
              <a:rPr lang="x-none" dirty="0" smtClean="0"/>
              <a:t> </a:t>
            </a:r>
            <a:r>
              <a:rPr lang="x-none" dirty="0" err="1" smtClean="0"/>
              <a:t>while</a:t>
            </a:r>
            <a:r>
              <a:rPr lang="x-none" dirty="0" smtClean="0"/>
              <a:t> </a:t>
            </a:r>
            <a:r>
              <a:rPr lang="x-none" dirty="0" err="1" smtClean="0"/>
              <a:t>you</a:t>
            </a:r>
            <a:r>
              <a:rPr lang="x-none" dirty="0" smtClean="0"/>
              <a:t> </a:t>
            </a:r>
            <a:r>
              <a:rPr lang="x-none" dirty="0" err="1" smtClean="0"/>
              <a:t>were</a:t>
            </a:r>
            <a:r>
              <a:rPr lang="x-none" dirty="0" smtClean="0"/>
              <a:t> </a:t>
            </a:r>
            <a:r>
              <a:rPr lang="x-none" dirty="0" err="1" smtClean="0"/>
              <a:t>studying</a:t>
            </a:r>
            <a:r>
              <a:rPr lang="x-none" dirty="0" smtClean="0"/>
              <a:t>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x-none" dirty="0" err="1" smtClean="0"/>
              <a:t>Was</a:t>
            </a:r>
            <a:r>
              <a:rPr lang="x-none" dirty="0" smtClean="0"/>
              <a:t> Luis </a:t>
            </a:r>
            <a:r>
              <a:rPr lang="x-none" dirty="0" err="1" smtClean="0"/>
              <a:t>eating</a:t>
            </a:r>
            <a:r>
              <a:rPr lang="x-none" dirty="0" smtClean="0"/>
              <a:t> </a:t>
            </a:r>
            <a:r>
              <a:rPr lang="x-none" dirty="0" err="1" smtClean="0"/>
              <a:t>when</a:t>
            </a:r>
            <a:r>
              <a:rPr lang="x-none" dirty="0" smtClean="0"/>
              <a:t> he </a:t>
            </a:r>
            <a:r>
              <a:rPr lang="x-none" dirty="0" err="1" smtClean="0"/>
              <a:t>saw</a:t>
            </a:r>
            <a:r>
              <a:rPr lang="x-none" dirty="0" smtClean="0"/>
              <a:t> </a:t>
            </a:r>
            <a:r>
              <a:rPr lang="x-none" dirty="0" err="1" smtClean="0"/>
              <a:t>the</a:t>
            </a:r>
            <a:r>
              <a:rPr lang="x-none" dirty="0" smtClean="0"/>
              <a:t> </a:t>
            </a:r>
            <a:r>
              <a:rPr lang="x-none" dirty="0" err="1" smtClean="0"/>
              <a:t>burglar</a:t>
            </a:r>
            <a:r>
              <a:rPr lang="x-none" dirty="0" smtClean="0"/>
              <a:t> </a:t>
            </a:r>
            <a:r>
              <a:rPr lang="x-none" dirty="0" err="1" smtClean="0"/>
              <a:t>inside</a:t>
            </a:r>
            <a:r>
              <a:rPr lang="x-none" dirty="0" smtClean="0"/>
              <a:t> </a:t>
            </a:r>
            <a:r>
              <a:rPr lang="x-none" dirty="0" err="1" smtClean="0"/>
              <a:t>his</a:t>
            </a:r>
            <a:r>
              <a:rPr lang="x-none" dirty="0" smtClean="0"/>
              <a:t> </a:t>
            </a:r>
            <a:r>
              <a:rPr lang="x-none" dirty="0" err="1" smtClean="0"/>
              <a:t>house</a:t>
            </a:r>
            <a:r>
              <a:rPr lang="x-none" dirty="0" smtClean="0"/>
              <a:t>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x-none" dirty="0" err="1" smtClean="0"/>
              <a:t>Did</a:t>
            </a:r>
            <a:r>
              <a:rPr lang="x-none" dirty="0" smtClean="0"/>
              <a:t> </a:t>
            </a:r>
            <a:r>
              <a:rPr lang="x-none" dirty="0" err="1" smtClean="0"/>
              <a:t>you</a:t>
            </a:r>
            <a:r>
              <a:rPr lang="x-none" dirty="0" smtClean="0"/>
              <a:t> </a:t>
            </a:r>
            <a:r>
              <a:rPr lang="x-none" dirty="0" err="1" smtClean="0"/>
              <a:t>arrive</a:t>
            </a:r>
            <a:r>
              <a:rPr lang="x-none" dirty="0" smtClean="0"/>
              <a:t> home </a:t>
            </a:r>
            <a:r>
              <a:rPr lang="x-none" dirty="0" err="1" smtClean="0"/>
              <a:t>while</a:t>
            </a:r>
            <a:r>
              <a:rPr lang="x-none" dirty="0" smtClean="0"/>
              <a:t> </a:t>
            </a:r>
            <a:r>
              <a:rPr lang="x-none" dirty="0" err="1" smtClean="0"/>
              <a:t>they</a:t>
            </a:r>
            <a:r>
              <a:rPr lang="x-none" dirty="0" smtClean="0"/>
              <a:t> </a:t>
            </a:r>
            <a:r>
              <a:rPr lang="x-none" dirty="0" err="1" smtClean="0"/>
              <a:t>were</a:t>
            </a:r>
            <a:r>
              <a:rPr lang="x-none" dirty="0" smtClean="0"/>
              <a:t> </a:t>
            </a:r>
            <a:r>
              <a:rPr lang="x-none" dirty="0" err="1" smtClean="0"/>
              <a:t>having</a:t>
            </a:r>
            <a:r>
              <a:rPr lang="x-none" dirty="0" smtClean="0"/>
              <a:t> a </a:t>
            </a:r>
            <a:r>
              <a:rPr lang="x-none" dirty="0" err="1" smtClean="0"/>
              <a:t>party</a:t>
            </a:r>
            <a:r>
              <a:rPr lang="x-none" dirty="0" smtClean="0"/>
              <a:t>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x-none" dirty="0" err="1" smtClean="0"/>
              <a:t>Did</a:t>
            </a:r>
            <a:r>
              <a:rPr lang="x-none" dirty="0" smtClean="0"/>
              <a:t> </a:t>
            </a:r>
            <a:r>
              <a:rPr lang="x-none" dirty="0" err="1" smtClean="0"/>
              <a:t>your</a:t>
            </a:r>
            <a:r>
              <a:rPr lang="x-none" dirty="0" smtClean="0"/>
              <a:t> </a:t>
            </a:r>
            <a:r>
              <a:rPr lang="x-none" dirty="0" err="1" smtClean="0"/>
              <a:t>mother</a:t>
            </a:r>
            <a:r>
              <a:rPr lang="x-none" dirty="0" smtClean="0"/>
              <a:t> </a:t>
            </a:r>
            <a:r>
              <a:rPr lang="x-none" smtClean="0"/>
              <a:t>call </a:t>
            </a:r>
            <a:r>
              <a:rPr lang="x-none" dirty="0" err="1" smtClean="0"/>
              <a:t>you</a:t>
            </a:r>
            <a:r>
              <a:rPr lang="x-none" dirty="0" smtClean="0"/>
              <a:t> </a:t>
            </a:r>
            <a:r>
              <a:rPr lang="x-none" dirty="0" err="1" smtClean="0"/>
              <a:t>while</a:t>
            </a:r>
            <a:r>
              <a:rPr lang="x-none" dirty="0" smtClean="0"/>
              <a:t> </a:t>
            </a:r>
            <a:r>
              <a:rPr lang="x-none" dirty="0" err="1" smtClean="0"/>
              <a:t>you</a:t>
            </a:r>
            <a:r>
              <a:rPr lang="x-none" dirty="0" smtClean="0"/>
              <a:t> </a:t>
            </a:r>
            <a:r>
              <a:rPr lang="x-none" dirty="0" err="1" smtClean="0"/>
              <a:t>were</a:t>
            </a:r>
            <a:r>
              <a:rPr lang="x-none" dirty="0" smtClean="0"/>
              <a:t> </a:t>
            </a:r>
            <a:r>
              <a:rPr lang="x-none" dirty="0" err="1" smtClean="0"/>
              <a:t>playing</a:t>
            </a:r>
            <a:r>
              <a:rPr lang="x-none" dirty="0" smtClean="0"/>
              <a:t> </a:t>
            </a:r>
            <a:r>
              <a:rPr lang="x-none" dirty="0" err="1" smtClean="0"/>
              <a:t>videogames</a:t>
            </a:r>
            <a:r>
              <a:rPr lang="x-none" dirty="0" smtClean="0"/>
              <a:t>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x-none" dirty="0" err="1" smtClean="0"/>
              <a:t>Was</a:t>
            </a:r>
            <a:r>
              <a:rPr lang="x-none" dirty="0" smtClean="0"/>
              <a:t> Paola </a:t>
            </a:r>
            <a:r>
              <a:rPr lang="x-none" dirty="0" err="1" smtClean="0"/>
              <a:t>crying</a:t>
            </a:r>
            <a:r>
              <a:rPr lang="x-none" dirty="0" smtClean="0"/>
              <a:t> </a:t>
            </a:r>
            <a:r>
              <a:rPr lang="x-none" dirty="0" err="1" smtClean="0"/>
              <a:t>when</a:t>
            </a:r>
            <a:r>
              <a:rPr lang="x-none" dirty="0" smtClean="0"/>
              <a:t> </a:t>
            </a:r>
            <a:r>
              <a:rPr lang="x-none" dirty="0" err="1" smtClean="0"/>
              <a:t>you</a:t>
            </a:r>
            <a:r>
              <a:rPr lang="x-none" dirty="0" smtClean="0"/>
              <a:t> </a:t>
            </a:r>
            <a:r>
              <a:rPr lang="x-none" dirty="0" err="1" smtClean="0"/>
              <a:t>opened</a:t>
            </a:r>
            <a:r>
              <a:rPr lang="x-none" dirty="0" smtClean="0"/>
              <a:t> </a:t>
            </a:r>
            <a:r>
              <a:rPr lang="x-none" dirty="0" err="1" smtClean="0"/>
              <a:t>the</a:t>
            </a:r>
            <a:r>
              <a:rPr lang="x-none" dirty="0" smtClean="0"/>
              <a:t> </a:t>
            </a:r>
            <a:r>
              <a:rPr lang="x-none" dirty="0" err="1" smtClean="0"/>
              <a:t>door</a:t>
            </a:r>
            <a:r>
              <a:rPr lang="x-none" dirty="0" smtClean="0"/>
              <a:t>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x-none" dirty="0" err="1" smtClean="0"/>
              <a:t>Did</a:t>
            </a:r>
            <a:r>
              <a:rPr lang="x-none" dirty="0" smtClean="0"/>
              <a:t> </a:t>
            </a:r>
            <a:r>
              <a:rPr lang="x-none" dirty="0" err="1" smtClean="0"/>
              <a:t>your</a:t>
            </a:r>
            <a:r>
              <a:rPr lang="x-none" dirty="0" smtClean="0"/>
              <a:t> </a:t>
            </a:r>
            <a:r>
              <a:rPr lang="x-none" dirty="0" err="1" smtClean="0"/>
              <a:t>brother</a:t>
            </a:r>
            <a:r>
              <a:rPr lang="x-none" dirty="0" smtClean="0"/>
              <a:t> </a:t>
            </a:r>
            <a:r>
              <a:rPr lang="x-none" dirty="0" err="1" smtClean="0"/>
              <a:t>clean</a:t>
            </a:r>
            <a:r>
              <a:rPr lang="x-none" dirty="0" smtClean="0"/>
              <a:t> </a:t>
            </a:r>
            <a:r>
              <a:rPr lang="x-none" dirty="0" err="1" smtClean="0"/>
              <a:t>the</a:t>
            </a:r>
            <a:r>
              <a:rPr lang="x-none" dirty="0" smtClean="0"/>
              <a:t> </a:t>
            </a:r>
            <a:r>
              <a:rPr lang="x-none" dirty="0" err="1" smtClean="0"/>
              <a:t>house</a:t>
            </a:r>
            <a:r>
              <a:rPr lang="x-none" dirty="0" smtClean="0"/>
              <a:t> </a:t>
            </a:r>
            <a:r>
              <a:rPr lang="x-none" dirty="0" err="1" smtClean="0"/>
              <a:t>while</a:t>
            </a:r>
            <a:r>
              <a:rPr lang="x-none" dirty="0" smtClean="0"/>
              <a:t> </a:t>
            </a:r>
            <a:r>
              <a:rPr lang="x-none" dirty="0" err="1" smtClean="0"/>
              <a:t>you</a:t>
            </a:r>
            <a:r>
              <a:rPr lang="x-none" dirty="0" smtClean="0"/>
              <a:t> </a:t>
            </a:r>
            <a:r>
              <a:rPr lang="x-none" dirty="0" err="1" smtClean="0"/>
              <a:t>were</a:t>
            </a:r>
            <a:r>
              <a:rPr lang="x-none" dirty="0" smtClean="0"/>
              <a:t> </a:t>
            </a:r>
            <a:r>
              <a:rPr lang="x-none" dirty="0" err="1" smtClean="0"/>
              <a:t>preparing</a:t>
            </a:r>
            <a:r>
              <a:rPr lang="x-none" dirty="0" smtClean="0"/>
              <a:t> </a:t>
            </a:r>
            <a:r>
              <a:rPr lang="x-none" dirty="0" err="1" smtClean="0"/>
              <a:t>breakfast</a:t>
            </a:r>
            <a:r>
              <a:rPr lang="x-none" dirty="0" smtClean="0"/>
              <a:t>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6167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HN" dirty="0" smtClean="0"/>
              <a:t>YES/NO QUESTIONS</a:t>
            </a:r>
            <a:endParaRPr lang="es-HN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HN" dirty="0" smtClean="0"/>
              <a:t> </a:t>
            </a:r>
            <a:r>
              <a:rPr lang="es-HN" dirty="0"/>
              <a:t>Will you be </a:t>
            </a:r>
            <a:r>
              <a:rPr lang="es-HN" dirty="0" err="1"/>
              <a:t>working</a:t>
            </a:r>
            <a:r>
              <a:rPr lang="es-HN" dirty="0"/>
              <a:t> </a:t>
            </a:r>
            <a:r>
              <a:rPr lang="es-HN" dirty="0" err="1"/>
              <a:t>tomorrow</a:t>
            </a:r>
            <a:r>
              <a:rPr lang="es-HN" dirty="0"/>
              <a:t> at 4:00 Pm.?</a:t>
            </a:r>
          </a:p>
          <a:p>
            <a:r>
              <a:rPr lang="es-HN" dirty="0"/>
              <a:t> Will Fernando be </a:t>
            </a:r>
            <a:r>
              <a:rPr lang="es-HN" dirty="0" err="1"/>
              <a:t>studying</a:t>
            </a:r>
            <a:r>
              <a:rPr lang="es-HN" dirty="0"/>
              <a:t> </a:t>
            </a:r>
            <a:r>
              <a:rPr lang="es-HN" dirty="0" err="1"/>
              <a:t>today</a:t>
            </a:r>
            <a:r>
              <a:rPr lang="es-HN" dirty="0"/>
              <a:t> in the </a:t>
            </a:r>
            <a:r>
              <a:rPr lang="es-HN" dirty="0" err="1"/>
              <a:t>evening</a:t>
            </a:r>
            <a:r>
              <a:rPr lang="es-HN" dirty="0"/>
              <a:t>?</a:t>
            </a:r>
          </a:p>
          <a:p>
            <a:r>
              <a:rPr lang="es-HN" dirty="0"/>
              <a:t> Will Carlos be </a:t>
            </a:r>
            <a:r>
              <a:rPr lang="es-HN" dirty="0" err="1"/>
              <a:t>making</a:t>
            </a:r>
            <a:r>
              <a:rPr lang="es-HN" dirty="0"/>
              <a:t> </a:t>
            </a:r>
            <a:r>
              <a:rPr lang="es-HN" dirty="0" err="1"/>
              <a:t>bakery</a:t>
            </a:r>
            <a:r>
              <a:rPr lang="es-HN" dirty="0"/>
              <a:t> this </a:t>
            </a:r>
            <a:r>
              <a:rPr lang="es-HN" dirty="0" err="1"/>
              <a:t>weekend</a:t>
            </a:r>
            <a:r>
              <a:rPr lang="es-HN" dirty="0"/>
              <a:t>?</a:t>
            </a:r>
          </a:p>
          <a:p>
            <a:r>
              <a:rPr lang="es-HN" dirty="0"/>
              <a:t> Will the </a:t>
            </a:r>
            <a:r>
              <a:rPr lang="es-HN" dirty="0" err="1"/>
              <a:t>authorities</a:t>
            </a:r>
            <a:r>
              <a:rPr lang="es-HN" dirty="0"/>
              <a:t> be </a:t>
            </a:r>
            <a:r>
              <a:rPr lang="es-HN" dirty="0" err="1"/>
              <a:t>remodeling</a:t>
            </a:r>
            <a:r>
              <a:rPr lang="es-HN" dirty="0"/>
              <a:t> the </a:t>
            </a:r>
            <a:r>
              <a:rPr lang="es-HN" dirty="0" err="1"/>
              <a:t>park</a:t>
            </a:r>
            <a:r>
              <a:rPr lang="es-HN" dirty="0"/>
              <a:t> this </a:t>
            </a:r>
            <a:r>
              <a:rPr lang="es-HN" dirty="0" err="1"/>
              <a:t>year</a:t>
            </a:r>
            <a:r>
              <a:rPr lang="es-HN" dirty="0"/>
              <a:t>?</a:t>
            </a:r>
          </a:p>
          <a:p>
            <a:r>
              <a:rPr lang="es-HN" dirty="0"/>
              <a:t> Will Olga be </a:t>
            </a:r>
            <a:r>
              <a:rPr lang="es-HN" dirty="0" err="1"/>
              <a:t>selling</a:t>
            </a:r>
            <a:r>
              <a:rPr lang="es-HN" dirty="0"/>
              <a:t> her </a:t>
            </a:r>
            <a:r>
              <a:rPr lang="es-HN" dirty="0" err="1"/>
              <a:t>products</a:t>
            </a:r>
            <a:r>
              <a:rPr lang="es-HN" dirty="0"/>
              <a:t> </a:t>
            </a:r>
            <a:r>
              <a:rPr lang="es-HN" dirty="0" err="1"/>
              <a:t>today</a:t>
            </a:r>
            <a:r>
              <a:rPr lang="es-HN" dirty="0"/>
              <a:t>?</a:t>
            </a:r>
          </a:p>
          <a:p>
            <a:r>
              <a:rPr lang="es-HN" dirty="0"/>
              <a:t> Will the </a:t>
            </a:r>
            <a:r>
              <a:rPr lang="es-HN" dirty="0" err="1"/>
              <a:t>team</a:t>
            </a:r>
            <a:r>
              <a:rPr lang="es-HN" dirty="0"/>
              <a:t> be </a:t>
            </a:r>
            <a:r>
              <a:rPr lang="es-HN" dirty="0" err="1"/>
              <a:t>practicing</a:t>
            </a:r>
            <a:r>
              <a:rPr lang="es-HN" dirty="0"/>
              <a:t> </a:t>
            </a:r>
            <a:r>
              <a:rPr lang="es-HN" dirty="0" err="1"/>
              <a:t>tomorrow</a:t>
            </a:r>
            <a:r>
              <a:rPr lang="es-HN" dirty="0"/>
              <a:t> at 7:00 Am.?</a:t>
            </a:r>
          </a:p>
          <a:p>
            <a:r>
              <a:rPr lang="es-HN" dirty="0"/>
              <a:t> Will Luis be </a:t>
            </a:r>
            <a:r>
              <a:rPr lang="es-HN" dirty="0" err="1"/>
              <a:t>helping</a:t>
            </a:r>
            <a:r>
              <a:rPr lang="es-HN" dirty="0"/>
              <a:t> you the </a:t>
            </a:r>
            <a:r>
              <a:rPr lang="es-HN" dirty="0" err="1"/>
              <a:t>following</a:t>
            </a:r>
            <a:r>
              <a:rPr lang="es-HN" dirty="0"/>
              <a:t> 2 </a:t>
            </a:r>
            <a:r>
              <a:rPr lang="es-HN" dirty="0" err="1"/>
              <a:t>weeks</a:t>
            </a:r>
            <a:r>
              <a:rPr lang="es-HN" dirty="0"/>
              <a:t>?</a:t>
            </a:r>
          </a:p>
          <a:p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3106957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x-none" dirty="0" err="1" smtClean="0"/>
              <a:t>Were</a:t>
            </a:r>
            <a:r>
              <a:rPr lang="x-none" dirty="0" smtClean="0"/>
              <a:t> </a:t>
            </a:r>
            <a:r>
              <a:rPr lang="x-none" dirty="0" err="1" smtClean="0"/>
              <a:t>the</a:t>
            </a:r>
            <a:r>
              <a:rPr lang="x-none" dirty="0" smtClean="0"/>
              <a:t> </a:t>
            </a:r>
            <a:r>
              <a:rPr lang="x-none" dirty="0" err="1" smtClean="0"/>
              <a:t>employees</a:t>
            </a:r>
            <a:r>
              <a:rPr lang="x-none" dirty="0" smtClean="0"/>
              <a:t> </a:t>
            </a:r>
            <a:r>
              <a:rPr lang="x-none" dirty="0" err="1" smtClean="0"/>
              <a:t>working</a:t>
            </a:r>
            <a:r>
              <a:rPr lang="x-none" dirty="0" smtClean="0"/>
              <a:t> </a:t>
            </a:r>
            <a:r>
              <a:rPr lang="x-none" dirty="0" err="1" smtClean="0"/>
              <a:t>when</a:t>
            </a:r>
            <a:r>
              <a:rPr lang="x-none" dirty="0" smtClean="0"/>
              <a:t> Pedro </a:t>
            </a:r>
            <a:r>
              <a:rPr lang="x-none" dirty="0" err="1" smtClean="0"/>
              <a:t>had</a:t>
            </a:r>
            <a:r>
              <a:rPr lang="x-none" dirty="0" smtClean="0"/>
              <a:t> </a:t>
            </a:r>
            <a:r>
              <a:rPr lang="x-none" dirty="0" err="1" smtClean="0"/>
              <a:t>the</a:t>
            </a:r>
            <a:r>
              <a:rPr lang="x-none" dirty="0" smtClean="0"/>
              <a:t> </a:t>
            </a:r>
            <a:r>
              <a:rPr lang="x-none" dirty="0" err="1" smtClean="0"/>
              <a:t>accident</a:t>
            </a:r>
            <a:r>
              <a:rPr lang="x-none" dirty="0" smtClean="0"/>
              <a:t>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x-none" dirty="0" err="1" smtClean="0"/>
              <a:t>Did</a:t>
            </a:r>
            <a:r>
              <a:rPr lang="x-none" dirty="0" smtClean="0"/>
              <a:t> </a:t>
            </a:r>
            <a:r>
              <a:rPr lang="x-none" dirty="0" err="1" smtClean="0"/>
              <a:t>she</a:t>
            </a:r>
            <a:r>
              <a:rPr lang="x-none" dirty="0" smtClean="0"/>
              <a:t> </a:t>
            </a:r>
            <a:r>
              <a:rPr lang="x-none" dirty="0" err="1" smtClean="0"/>
              <a:t>get</a:t>
            </a:r>
            <a:r>
              <a:rPr lang="x-none" dirty="0" smtClean="0"/>
              <a:t> </a:t>
            </a:r>
            <a:r>
              <a:rPr lang="x-none" dirty="0" err="1" smtClean="0"/>
              <a:t>angry</a:t>
            </a:r>
            <a:r>
              <a:rPr lang="x-none" dirty="0" smtClean="0"/>
              <a:t> </a:t>
            </a:r>
            <a:r>
              <a:rPr lang="x-none" dirty="0" err="1" smtClean="0"/>
              <a:t>while</a:t>
            </a:r>
            <a:r>
              <a:rPr lang="x-none" dirty="0" smtClean="0"/>
              <a:t> </a:t>
            </a:r>
            <a:r>
              <a:rPr lang="x-none" dirty="0" err="1" smtClean="0"/>
              <a:t>you</a:t>
            </a:r>
            <a:r>
              <a:rPr lang="x-none" dirty="0" smtClean="0"/>
              <a:t> </a:t>
            </a:r>
            <a:r>
              <a:rPr lang="x-none" dirty="0" err="1" smtClean="0"/>
              <a:t>were</a:t>
            </a:r>
            <a:r>
              <a:rPr lang="x-none" dirty="0" smtClean="0"/>
              <a:t> </a:t>
            </a:r>
            <a:r>
              <a:rPr lang="x-none" dirty="0" err="1" smtClean="0"/>
              <a:t>laughing</a:t>
            </a:r>
            <a:r>
              <a:rPr lang="x-none" dirty="0" smtClean="0"/>
              <a:t>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x-none" dirty="0" err="1" smtClean="0"/>
              <a:t>Did</a:t>
            </a:r>
            <a:r>
              <a:rPr lang="x-none" dirty="0" smtClean="0"/>
              <a:t> </a:t>
            </a:r>
            <a:r>
              <a:rPr lang="x-none" dirty="0" err="1" smtClean="0"/>
              <a:t>they</a:t>
            </a:r>
            <a:r>
              <a:rPr lang="x-none" dirty="0" smtClean="0"/>
              <a:t> </a:t>
            </a:r>
            <a:r>
              <a:rPr lang="x-none" dirty="0" err="1" smtClean="0"/>
              <a:t>arrive</a:t>
            </a:r>
            <a:r>
              <a:rPr lang="x-none" dirty="0" smtClean="0"/>
              <a:t> home </a:t>
            </a:r>
            <a:r>
              <a:rPr lang="x-none" dirty="0" err="1" smtClean="0"/>
              <a:t>while</a:t>
            </a:r>
            <a:r>
              <a:rPr lang="x-none" dirty="0" smtClean="0"/>
              <a:t> </a:t>
            </a:r>
            <a:r>
              <a:rPr lang="x-none" dirty="0" err="1" smtClean="0"/>
              <a:t>you</a:t>
            </a:r>
            <a:r>
              <a:rPr lang="x-none" dirty="0" smtClean="0"/>
              <a:t> </a:t>
            </a:r>
            <a:r>
              <a:rPr lang="x-none" dirty="0" err="1" smtClean="0"/>
              <a:t>were</a:t>
            </a:r>
            <a:r>
              <a:rPr lang="x-none" dirty="0" smtClean="0"/>
              <a:t> </a:t>
            </a:r>
            <a:r>
              <a:rPr lang="x-none" dirty="0" err="1" smtClean="0"/>
              <a:t>watching</a:t>
            </a:r>
            <a:r>
              <a:rPr lang="x-none" dirty="0" smtClean="0"/>
              <a:t> a </a:t>
            </a:r>
            <a:r>
              <a:rPr lang="x-none" dirty="0" err="1" smtClean="0"/>
              <a:t>movie</a:t>
            </a:r>
            <a:r>
              <a:rPr lang="x-none" dirty="0" smtClean="0"/>
              <a:t>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x-none" dirty="0" err="1" smtClean="0"/>
              <a:t>Did</a:t>
            </a:r>
            <a:r>
              <a:rPr lang="x-none" dirty="0" smtClean="0"/>
              <a:t> </a:t>
            </a:r>
            <a:r>
              <a:rPr lang="x-none" dirty="0" err="1" smtClean="0"/>
              <a:t>you</a:t>
            </a:r>
            <a:r>
              <a:rPr lang="x-none" dirty="0" smtClean="0"/>
              <a:t> </a:t>
            </a:r>
            <a:r>
              <a:rPr lang="x-none" dirty="0" err="1" smtClean="0"/>
              <a:t>wake</a:t>
            </a:r>
            <a:r>
              <a:rPr lang="x-none" dirty="0" smtClean="0"/>
              <a:t> up </a:t>
            </a:r>
            <a:r>
              <a:rPr lang="x-none" dirty="0" err="1" smtClean="0"/>
              <a:t>when</a:t>
            </a:r>
            <a:r>
              <a:rPr lang="x-none" dirty="0" smtClean="0"/>
              <a:t> Carlos </a:t>
            </a:r>
            <a:r>
              <a:rPr lang="x-none" dirty="0" err="1" smtClean="0"/>
              <a:t>was</a:t>
            </a:r>
            <a:r>
              <a:rPr lang="x-none" dirty="0" smtClean="0"/>
              <a:t> </a:t>
            </a:r>
            <a:r>
              <a:rPr lang="x-none" dirty="0" err="1" smtClean="0"/>
              <a:t>making</a:t>
            </a:r>
            <a:r>
              <a:rPr lang="x-none" dirty="0" smtClean="0"/>
              <a:t> </a:t>
            </a:r>
            <a:r>
              <a:rPr lang="x-none" dirty="0" err="1" smtClean="0"/>
              <a:t>that</a:t>
            </a:r>
            <a:r>
              <a:rPr lang="x-none" dirty="0" smtClean="0"/>
              <a:t> horrible </a:t>
            </a:r>
            <a:r>
              <a:rPr lang="x-none" dirty="0" err="1" smtClean="0"/>
              <a:t>noise</a:t>
            </a:r>
            <a:r>
              <a:rPr lang="x-none" dirty="0" smtClean="0"/>
              <a:t>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x-none" dirty="0" smtClean="0"/>
              <a:t>Did your brother fe</a:t>
            </a:r>
            <a:r>
              <a:rPr lang="en-US" dirty="0" smtClean="0"/>
              <a:t>el</a:t>
            </a:r>
            <a:r>
              <a:rPr lang="x-none" dirty="0" smtClean="0"/>
              <a:t> happy when they were giving him the recognition?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8672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x-none" dirty="0" err="1" smtClean="0"/>
              <a:t>Information</a:t>
            </a:r>
            <a:r>
              <a:rPr lang="x-none" dirty="0" smtClean="0"/>
              <a:t> </a:t>
            </a:r>
            <a:r>
              <a:rPr lang="x-none" dirty="0" err="1" smtClean="0"/>
              <a:t>Questions</a:t>
            </a:r>
            <a:r>
              <a:rPr lang="x-none" dirty="0" smtClean="0"/>
              <a:t>:</a:t>
            </a:r>
            <a:br>
              <a:rPr lang="x-none" dirty="0" smtClean="0"/>
            </a:b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x-none" dirty="0" smtClean="0"/>
              <a:t> </a:t>
            </a:r>
            <a:r>
              <a:rPr lang="x-none" dirty="0" err="1" smtClean="0"/>
              <a:t>What</a:t>
            </a:r>
            <a:r>
              <a:rPr lang="x-none" dirty="0" smtClean="0"/>
              <a:t> time </a:t>
            </a:r>
            <a:r>
              <a:rPr lang="x-none" dirty="0" err="1" smtClean="0"/>
              <a:t>were</a:t>
            </a:r>
            <a:r>
              <a:rPr lang="x-none" dirty="0" smtClean="0"/>
              <a:t> </a:t>
            </a:r>
            <a:r>
              <a:rPr lang="x-none" dirty="0" err="1" smtClean="0"/>
              <a:t>they</a:t>
            </a:r>
            <a:r>
              <a:rPr lang="x-none" dirty="0" smtClean="0"/>
              <a:t> </a:t>
            </a:r>
            <a:r>
              <a:rPr lang="x-none" dirty="0" err="1" smtClean="0"/>
              <a:t>celebrating</a:t>
            </a:r>
            <a:r>
              <a:rPr lang="x-none" dirty="0" smtClean="0"/>
              <a:t> </a:t>
            </a:r>
            <a:r>
              <a:rPr lang="x-none" dirty="0" err="1" smtClean="0"/>
              <a:t>Gina´s</a:t>
            </a:r>
            <a:r>
              <a:rPr lang="x-none" dirty="0" smtClean="0"/>
              <a:t> </a:t>
            </a:r>
            <a:r>
              <a:rPr lang="x-none" dirty="0" err="1" smtClean="0"/>
              <a:t>birthday</a:t>
            </a:r>
            <a:r>
              <a:rPr lang="x-none" dirty="0" smtClean="0"/>
              <a:t> </a:t>
            </a:r>
            <a:r>
              <a:rPr lang="x-none" dirty="0" err="1" smtClean="0"/>
              <a:t>last</a:t>
            </a:r>
            <a:r>
              <a:rPr lang="x-none" dirty="0" smtClean="0"/>
              <a:t> Friday?</a:t>
            </a:r>
          </a:p>
          <a:p>
            <a:r>
              <a:rPr lang="x-none" dirty="0" err="1" smtClean="0"/>
              <a:t>Who</a:t>
            </a:r>
            <a:r>
              <a:rPr lang="x-none" dirty="0" smtClean="0"/>
              <a:t> </a:t>
            </a:r>
            <a:r>
              <a:rPr lang="x-none" dirty="0" err="1" smtClean="0"/>
              <a:t>was</a:t>
            </a:r>
            <a:r>
              <a:rPr lang="x-none" dirty="0" smtClean="0"/>
              <a:t> </a:t>
            </a:r>
            <a:r>
              <a:rPr lang="x-none" dirty="0" err="1" smtClean="0"/>
              <a:t>doing</a:t>
            </a:r>
            <a:r>
              <a:rPr lang="x-none" dirty="0" smtClean="0"/>
              <a:t> </a:t>
            </a:r>
            <a:r>
              <a:rPr lang="x-none" dirty="0" err="1" smtClean="0"/>
              <a:t>the</a:t>
            </a:r>
            <a:r>
              <a:rPr lang="x-none" dirty="0" smtClean="0"/>
              <a:t> </a:t>
            </a:r>
            <a:r>
              <a:rPr lang="x-none" dirty="0" err="1" smtClean="0"/>
              <a:t>noise</a:t>
            </a:r>
            <a:r>
              <a:rPr lang="x-none" dirty="0" smtClean="0"/>
              <a:t> </a:t>
            </a:r>
            <a:r>
              <a:rPr lang="x-none" dirty="0" err="1" smtClean="0"/>
              <a:t>when</a:t>
            </a:r>
            <a:r>
              <a:rPr lang="x-none" dirty="0" smtClean="0"/>
              <a:t> </a:t>
            </a:r>
            <a:r>
              <a:rPr lang="x-none" dirty="0" err="1" smtClean="0"/>
              <a:t>you</a:t>
            </a:r>
            <a:r>
              <a:rPr lang="x-none" dirty="0" smtClean="0"/>
              <a:t> </a:t>
            </a:r>
            <a:r>
              <a:rPr lang="x-none" dirty="0" err="1" smtClean="0"/>
              <a:t>entered</a:t>
            </a:r>
            <a:r>
              <a:rPr lang="x-none" dirty="0" smtClean="0"/>
              <a:t> </a:t>
            </a:r>
            <a:r>
              <a:rPr lang="x-none" dirty="0" err="1" smtClean="0"/>
              <a:t>the</a:t>
            </a:r>
            <a:r>
              <a:rPr lang="x-none" dirty="0" smtClean="0"/>
              <a:t> </a:t>
            </a:r>
            <a:r>
              <a:rPr lang="x-none" dirty="0" err="1" smtClean="0"/>
              <a:t>room</a:t>
            </a:r>
            <a:r>
              <a:rPr lang="x-none" dirty="0" smtClean="0"/>
              <a:t>?</a:t>
            </a:r>
          </a:p>
          <a:p>
            <a:r>
              <a:rPr lang="x-none" dirty="0"/>
              <a:t> </a:t>
            </a:r>
            <a:r>
              <a:rPr lang="x-none" dirty="0" err="1" smtClean="0"/>
              <a:t>What</a:t>
            </a:r>
            <a:r>
              <a:rPr lang="x-none" dirty="0" smtClean="0"/>
              <a:t> </a:t>
            </a:r>
            <a:r>
              <a:rPr lang="x-none" dirty="0" err="1" smtClean="0"/>
              <a:t>were</a:t>
            </a:r>
            <a:r>
              <a:rPr lang="x-none" dirty="0" smtClean="0"/>
              <a:t> </a:t>
            </a:r>
            <a:r>
              <a:rPr lang="x-none" dirty="0" err="1" smtClean="0"/>
              <a:t>they</a:t>
            </a:r>
            <a:r>
              <a:rPr lang="x-none" dirty="0" smtClean="0"/>
              <a:t> </a:t>
            </a:r>
            <a:r>
              <a:rPr lang="x-none" dirty="0" err="1" smtClean="0"/>
              <a:t>doing</a:t>
            </a:r>
            <a:r>
              <a:rPr lang="x-none" dirty="0" smtClean="0"/>
              <a:t> </a:t>
            </a:r>
            <a:r>
              <a:rPr lang="x-none" dirty="0" err="1" smtClean="0"/>
              <a:t>while</a:t>
            </a:r>
            <a:r>
              <a:rPr lang="x-none" dirty="0" smtClean="0"/>
              <a:t> </a:t>
            </a:r>
            <a:r>
              <a:rPr lang="x-none" dirty="0" err="1" smtClean="0"/>
              <a:t>you</a:t>
            </a:r>
            <a:r>
              <a:rPr lang="x-none" dirty="0" smtClean="0"/>
              <a:t> </a:t>
            </a:r>
            <a:r>
              <a:rPr lang="x-none" dirty="0" err="1" smtClean="0"/>
              <a:t>were</a:t>
            </a:r>
            <a:r>
              <a:rPr lang="x-none" dirty="0" smtClean="0"/>
              <a:t> </a:t>
            </a:r>
            <a:r>
              <a:rPr lang="x-none" dirty="0" err="1" smtClean="0"/>
              <a:t>doing</a:t>
            </a:r>
            <a:r>
              <a:rPr lang="x-none" dirty="0" smtClean="0"/>
              <a:t> </a:t>
            </a:r>
            <a:r>
              <a:rPr lang="x-none" dirty="0" err="1" smtClean="0"/>
              <a:t>the</a:t>
            </a:r>
            <a:r>
              <a:rPr lang="x-none" dirty="0" smtClean="0"/>
              <a:t> </a:t>
            </a:r>
            <a:r>
              <a:rPr lang="x-none" dirty="0" err="1" smtClean="0"/>
              <a:t>report</a:t>
            </a:r>
            <a:r>
              <a:rPr lang="x-none" dirty="0" smtClean="0"/>
              <a:t>?</a:t>
            </a:r>
          </a:p>
          <a:p>
            <a:r>
              <a:rPr lang="x-none" dirty="0"/>
              <a:t> </a:t>
            </a:r>
            <a:r>
              <a:rPr lang="x-none" dirty="0" err="1" smtClean="0"/>
              <a:t>Where</a:t>
            </a:r>
            <a:r>
              <a:rPr lang="x-none" dirty="0" smtClean="0"/>
              <a:t> </a:t>
            </a:r>
            <a:r>
              <a:rPr lang="x-none" dirty="0" err="1" smtClean="0"/>
              <a:t>were</a:t>
            </a:r>
            <a:r>
              <a:rPr lang="x-none" dirty="0" smtClean="0"/>
              <a:t> </a:t>
            </a:r>
            <a:r>
              <a:rPr lang="x-none" dirty="0" err="1" smtClean="0"/>
              <a:t>the</a:t>
            </a:r>
            <a:r>
              <a:rPr lang="x-none" dirty="0" smtClean="0"/>
              <a:t> </a:t>
            </a:r>
            <a:r>
              <a:rPr lang="x-none" dirty="0" err="1" smtClean="0"/>
              <a:t>players</a:t>
            </a:r>
            <a:r>
              <a:rPr lang="x-none" dirty="0" smtClean="0"/>
              <a:t> </a:t>
            </a:r>
            <a:r>
              <a:rPr lang="x-none" dirty="0" err="1" smtClean="0"/>
              <a:t>practicing</a:t>
            </a:r>
            <a:r>
              <a:rPr lang="x-none" dirty="0" smtClean="0"/>
              <a:t> </a:t>
            </a:r>
            <a:r>
              <a:rPr lang="x-none" dirty="0" err="1" smtClean="0"/>
              <a:t>when</a:t>
            </a:r>
            <a:r>
              <a:rPr lang="x-none" dirty="0" smtClean="0"/>
              <a:t> </a:t>
            </a:r>
            <a:r>
              <a:rPr lang="x-none" dirty="0" err="1" smtClean="0"/>
              <a:t>the</a:t>
            </a:r>
            <a:r>
              <a:rPr lang="x-none" dirty="0" smtClean="0"/>
              <a:t> </a:t>
            </a:r>
            <a:r>
              <a:rPr lang="x-none" dirty="0" err="1" smtClean="0"/>
              <a:t>lighting</a:t>
            </a:r>
            <a:r>
              <a:rPr lang="x-none" dirty="0" smtClean="0"/>
              <a:t> </a:t>
            </a:r>
            <a:r>
              <a:rPr lang="x-none" dirty="0" err="1" smtClean="0"/>
              <a:t>struck</a:t>
            </a:r>
            <a:r>
              <a:rPr lang="x-none" dirty="0" smtClean="0"/>
              <a:t> </a:t>
            </a:r>
            <a:r>
              <a:rPr lang="x-none" dirty="0" err="1" smtClean="0"/>
              <a:t>them</a:t>
            </a:r>
            <a:r>
              <a:rPr lang="x-none" dirty="0" smtClean="0"/>
              <a:t>?</a:t>
            </a:r>
          </a:p>
          <a:p>
            <a:r>
              <a:rPr lang="x-none" dirty="0" err="1" smtClean="0"/>
              <a:t>How</a:t>
            </a:r>
            <a:r>
              <a:rPr lang="x-none" dirty="0" smtClean="0"/>
              <a:t> </a:t>
            </a:r>
            <a:r>
              <a:rPr lang="x-none" dirty="0" err="1" smtClean="0"/>
              <a:t>many</a:t>
            </a:r>
            <a:r>
              <a:rPr lang="x-none" dirty="0" smtClean="0"/>
              <a:t> cars </a:t>
            </a:r>
            <a:r>
              <a:rPr lang="x-none" dirty="0" err="1" smtClean="0"/>
              <a:t>were</a:t>
            </a:r>
            <a:r>
              <a:rPr lang="x-none" dirty="0" smtClean="0"/>
              <a:t> </a:t>
            </a:r>
            <a:r>
              <a:rPr lang="x-none" dirty="0" err="1" smtClean="0"/>
              <a:t>they</a:t>
            </a:r>
            <a:r>
              <a:rPr lang="x-none" dirty="0" smtClean="0"/>
              <a:t> </a:t>
            </a:r>
            <a:r>
              <a:rPr lang="x-none" dirty="0" err="1" smtClean="0"/>
              <a:t>washing</a:t>
            </a:r>
            <a:r>
              <a:rPr lang="x-none" dirty="0" smtClean="0"/>
              <a:t> </a:t>
            </a:r>
            <a:r>
              <a:rPr lang="x-none" dirty="0" err="1" smtClean="0"/>
              <a:t>yesterday</a:t>
            </a:r>
            <a:r>
              <a:rPr lang="x-none" dirty="0" smtClean="0"/>
              <a:t> </a:t>
            </a:r>
            <a:r>
              <a:rPr lang="x-none" dirty="0" err="1" smtClean="0"/>
              <a:t>morning</a:t>
            </a:r>
            <a:r>
              <a:rPr lang="x-none" dirty="0" smtClean="0"/>
              <a:t>?</a:t>
            </a:r>
          </a:p>
          <a:p>
            <a:r>
              <a:rPr lang="x-none" dirty="0" err="1" smtClean="0"/>
              <a:t>When</a:t>
            </a:r>
            <a:r>
              <a:rPr lang="x-none" dirty="0" smtClean="0"/>
              <a:t> </a:t>
            </a:r>
            <a:r>
              <a:rPr lang="x-none" dirty="0" err="1" smtClean="0"/>
              <a:t>was</a:t>
            </a:r>
            <a:r>
              <a:rPr lang="x-none" dirty="0" smtClean="0"/>
              <a:t> </a:t>
            </a:r>
            <a:r>
              <a:rPr lang="x-none" dirty="0" err="1" smtClean="0"/>
              <a:t>she</a:t>
            </a:r>
            <a:r>
              <a:rPr lang="x-none" dirty="0" smtClean="0"/>
              <a:t> </a:t>
            </a:r>
            <a:r>
              <a:rPr lang="x-none" dirty="0" err="1" smtClean="0"/>
              <a:t>returning</a:t>
            </a:r>
            <a:r>
              <a:rPr lang="x-none" dirty="0" smtClean="0"/>
              <a:t> </a:t>
            </a:r>
            <a:r>
              <a:rPr lang="x-none" dirty="0" err="1" smtClean="0"/>
              <a:t>from</a:t>
            </a:r>
            <a:r>
              <a:rPr lang="x-none" dirty="0" smtClean="0"/>
              <a:t> France?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5831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PRESENT PERFECT TENSE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use this tense to talk about unfinished and finished actions in the past that happened on indefinite time.  We also use it to talk about experiences in the past.                     </a:t>
            </a:r>
          </a:p>
          <a:p>
            <a:r>
              <a:rPr lang="en-US" smtClean="0"/>
              <a:t>                      Have/has </a:t>
            </a:r>
            <a:r>
              <a:rPr lang="en-US" dirty="0" smtClean="0"/>
              <a:t>+ Past Participle</a:t>
            </a:r>
          </a:p>
          <a:p>
            <a:endParaRPr lang="en-US" dirty="0" smtClean="0"/>
          </a:p>
          <a:p>
            <a:r>
              <a:rPr lang="en-US" dirty="0" smtClean="0"/>
              <a:t>I have traveled to </a:t>
            </a:r>
            <a:r>
              <a:rPr lang="en-US" dirty="0" err="1" smtClean="0"/>
              <a:t>Roatan</a:t>
            </a:r>
            <a:r>
              <a:rPr lang="en-US" dirty="0" smtClean="0"/>
              <a:t> in 2003,2004,2008, 2012, and last year.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4483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I have traveled to </a:t>
            </a:r>
            <a:r>
              <a:rPr lang="en-US" dirty="0" err="1" smtClean="0"/>
              <a:t>Roatan</a:t>
            </a:r>
            <a:r>
              <a:rPr lang="en-US" dirty="0" smtClean="0"/>
              <a:t> several times (4 times). I went in 2003,2004, 2012, and last year.</a:t>
            </a:r>
          </a:p>
          <a:p>
            <a:endParaRPr lang="en-US" dirty="0" smtClean="0"/>
          </a:p>
          <a:p>
            <a:r>
              <a:rPr lang="en-US" dirty="0" smtClean="0"/>
              <a:t>Already-Yet</a:t>
            </a:r>
          </a:p>
          <a:p>
            <a:r>
              <a:rPr lang="en-US" dirty="0" smtClean="0"/>
              <a:t>I have already done my homework. (Finished action)I finished it  last Friday.</a:t>
            </a:r>
          </a:p>
          <a:p>
            <a:r>
              <a:rPr lang="en-US" dirty="0" smtClean="0"/>
              <a:t>I haven’t yet bought my materials (yet).(Unfinished action)</a:t>
            </a:r>
          </a:p>
          <a:p>
            <a:endParaRPr lang="en-US" dirty="0" smtClean="0"/>
          </a:p>
          <a:p>
            <a:r>
              <a:rPr lang="en-US" dirty="0" smtClean="0"/>
              <a:t>Luis has already found his keys.</a:t>
            </a:r>
          </a:p>
          <a:p>
            <a:r>
              <a:rPr lang="en-US" dirty="0" smtClean="0"/>
              <a:t>Mary hasn’t cooked dinner yet.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1676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They have already finished their project.</a:t>
            </a:r>
          </a:p>
          <a:p>
            <a:r>
              <a:rPr lang="en-US" dirty="0" smtClean="0"/>
              <a:t>She has already cooked dinner.</a:t>
            </a:r>
          </a:p>
          <a:p>
            <a:r>
              <a:rPr lang="en-US" dirty="0"/>
              <a:t> </a:t>
            </a:r>
            <a:r>
              <a:rPr lang="en-US" dirty="0" smtClean="0"/>
              <a:t>We have already bought the meat.</a:t>
            </a:r>
          </a:p>
          <a:p>
            <a:r>
              <a:rPr lang="en-US" dirty="0"/>
              <a:t> </a:t>
            </a:r>
            <a:r>
              <a:rPr lang="en-US" dirty="0" smtClean="0"/>
              <a:t>Carlos has already met her.</a:t>
            </a:r>
          </a:p>
          <a:p>
            <a:endParaRPr lang="en-US" dirty="0"/>
          </a:p>
          <a:p>
            <a:r>
              <a:rPr lang="en-US" dirty="0" smtClean="0"/>
              <a:t>My brother hasn’t arrived from the US. </a:t>
            </a:r>
            <a:r>
              <a:rPr lang="en-US" dirty="0"/>
              <a:t>y</a:t>
            </a:r>
            <a:r>
              <a:rPr lang="en-US" dirty="0" smtClean="0"/>
              <a:t>et.</a:t>
            </a:r>
          </a:p>
          <a:p>
            <a:r>
              <a:rPr lang="en-US" dirty="0"/>
              <a:t> </a:t>
            </a:r>
            <a:r>
              <a:rPr lang="en-US" dirty="0" smtClean="0"/>
              <a:t>I haven’t gone to the supermarket yet.</a:t>
            </a:r>
          </a:p>
          <a:p>
            <a:r>
              <a:rPr lang="en-US" dirty="0"/>
              <a:t> </a:t>
            </a:r>
            <a:r>
              <a:rPr lang="en-US" dirty="0" smtClean="0"/>
              <a:t>We haven’t done the assignment yet.</a:t>
            </a:r>
          </a:p>
          <a:p>
            <a:r>
              <a:rPr lang="en-US" dirty="0"/>
              <a:t> </a:t>
            </a:r>
            <a:r>
              <a:rPr lang="en-US" dirty="0" smtClean="0"/>
              <a:t>The team hasn’t arrived to La </a:t>
            </a:r>
            <a:r>
              <a:rPr lang="en-US" dirty="0" err="1" smtClean="0"/>
              <a:t>Ceiba</a:t>
            </a:r>
            <a:r>
              <a:rPr lang="en-US" dirty="0" smtClean="0"/>
              <a:t> yet.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3374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Ever-Before:</a:t>
            </a:r>
          </a:p>
          <a:p>
            <a:r>
              <a:rPr lang="en-US" dirty="0" smtClean="0"/>
              <a:t>The guard hasn’t ever captured a thief. (No experience in the past)</a:t>
            </a:r>
          </a:p>
          <a:p>
            <a:r>
              <a:rPr lang="en-US" dirty="0" smtClean="0"/>
              <a:t>The guard has never captured a thief.</a:t>
            </a:r>
          </a:p>
          <a:p>
            <a:r>
              <a:rPr lang="en-US" dirty="0" smtClean="0"/>
              <a:t>Peter has been to London before. (Experience in the past)</a:t>
            </a:r>
          </a:p>
          <a:p>
            <a:endParaRPr lang="en-US" dirty="0"/>
          </a:p>
          <a:p>
            <a:r>
              <a:rPr lang="en-US" dirty="0" smtClean="0"/>
              <a:t>She hasn’t ever cooked Chinese food. </a:t>
            </a:r>
          </a:p>
          <a:p>
            <a:r>
              <a:rPr lang="en-US" dirty="0" smtClean="0"/>
              <a:t>My brother has jumped from a plane before.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1090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I have visited Copan before.</a:t>
            </a:r>
          </a:p>
          <a:p>
            <a:r>
              <a:rPr lang="en-US" dirty="0"/>
              <a:t> </a:t>
            </a:r>
            <a:r>
              <a:rPr lang="en-US" dirty="0" smtClean="0"/>
              <a:t>My cousin has eaten goat before.</a:t>
            </a:r>
          </a:p>
          <a:p>
            <a:r>
              <a:rPr lang="en-US" dirty="0"/>
              <a:t> </a:t>
            </a:r>
            <a:r>
              <a:rPr lang="en-US" dirty="0" smtClean="0"/>
              <a:t>The Principal has expelled students before.</a:t>
            </a:r>
          </a:p>
          <a:p>
            <a:r>
              <a:rPr lang="en-US" dirty="0" smtClean="0"/>
              <a:t> We have won against them before.</a:t>
            </a:r>
          </a:p>
          <a:p>
            <a:endParaRPr lang="en-US" dirty="0"/>
          </a:p>
          <a:p>
            <a:r>
              <a:rPr lang="en-US" dirty="0" smtClean="0"/>
              <a:t>She hasn’t ever traveled to </a:t>
            </a:r>
            <a:r>
              <a:rPr lang="en-US" dirty="0" err="1" smtClean="0"/>
              <a:t>Roatan</a:t>
            </a:r>
            <a:r>
              <a:rPr lang="en-US" dirty="0" smtClean="0"/>
              <a:t>.</a:t>
            </a:r>
          </a:p>
          <a:p>
            <a:r>
              <a:rPr lang="en-US" dirty="0"/>
              <a:t> </a:t>
            </a:r>
            <a:r>
              <a:rPr lang="en-US" dirty="0" smtClean="0"/>
              <a:t>I haven’t ever listened to that type of music.</a:t>
            </a:r>
          </a:p>
          <a:p>
            <a:r>
              <a:rPr lang="en-US" dirty="0"/>
              <a:t> </a:t>
            </a:r>
            <a:r>
              <a:rPr lang="en-US" dirty="0" smtClean="0"/>
              <a:t>My mother hasn’t ever cooked lamb.</a:t>
            </a:r>
          </a:p>
          <a:p>
            <a:r>
              <a:rPr lang="en-US" dirty="0"/>
              <a:t> </a:t>
            </a:r>
            <a:r>
              <a:rPr lang="en-US" dirty="0" smtClean="0"/>
              <a:t>They have never visited us on Christmas.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5845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x-none" dirty="0" smtClean="0"/>
              <a:t>JUST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x-none" dirty="0" smtClean="0"/>
              <a:t> </a:t>
            </a:r>
            <a:r>
              <a:rPr lang="x-none" dirty="0" err="1" smtClean="0"/>
              <a:t>We</a:t>
            </a:r>
            <a:r>
              <a:rPr lang="x-none" dirty="0" smtClean="0"/>
              <a:t> use </a:t>
            </a:r>
            <a:r>
              <a:rPr lang="x-none" dirty="0" err="1" smtClean="0"/>
              <a:t>just</a:t>
            </a:r>
            <a:r>
              <a:rPr lang="x-none" dirty="0" smtClean="0"/>
              <a:t> in </a:t>
            </a:r>
            <a:r>
              <a:rPr lang="x-none" dirty="0" err="1" smtClean="0"/>
              <a:t>Present</a:t>
            </a:r>
            <a:r>
              <a:rPr lang="x-none" dirty="0" smtClean="0"/>
              <a:t> </a:t>
            </a:r>
            <a:r>
              <a:rPr lang="x-none" dirty="0" err="1" smtClean="0"/>
              <a:t>Perfect</a:t>
            </a:r>
            <a:r>
              <a:rPr lang="x-none" dirty="0" smtClean="0"/>
              <a:t> to </a:t>
            </a:r>
            <a:r>
              <a:rPr lang="x-none" dirty="0" err="1" smtClean="0"/>
              <a:t>talk</a:t>
            </a:r>
            <a:r>
              <a:rPr lang="x-none" dirty="0" smtClean="0"/>
              <a:t> </a:t>
            </a:r>
            <a:r>
              <a:rPr lang="x-none" dirty="0" err="1" smtClean="0"/>
              <a:t>about</a:t>
            </a:r>
            <a:r>
              <a:rPr lang="x-none" dirty="0" smtClean="0"/>
              <a:t> a </a:t>
            </a:r>
            <a:r>
              <a:rPr lang="x-none" dirty="0" err="1" smtClean="0"/>
              <a:t>finished</a:t>
            </a:r>
            <a:r>
              <a:rPr lang="x-none" dirty="0" smtClean="0"/>
              <a:t>  </a:t>
            </a:r>
            <a:r>
              <a:rPr lang="x-none" dirty="0" err="1" smtClean="0"/>
              <a:t>action</a:t>
            </a:r>
            <a:r>
              <a:rPr lang="x-none" dirty="0" smtClean="0"/>
              <a:t> </a:t>
            </a:r>
            <a:r>
              <a:rPr lang="x-none" dirty="0" err="1" smtClean="0"/>
              <a:t>that</a:t>
            </a:r>
            <a:r>
              <a:rPr lang="x-none" dirty="0" smtClean="0"/>
              <a:t> </a:t>
            </a:r>
            <a:r>
              <a:rPr lang="x-none" dirty="0" err="1" smtClean="0"/>
              <a:t>happened</a:t>
            </a:r>
            <a:r>
              <a:rPr lang="x-none" dirty="0" smtClean="0"/>
              <a:t> in </a:t>
            </a:r>
            <a:r>
              <a:rPr lang="x-none" dirty="0" err="1" smtClean="0"/>
              <a:t>the</a:t>
            </a:r>
            <a:r>
              <a:rPr lang="x-none" dirty="0" smtClean="0"/>
              <a:t> </a:t>
            </a:r>
            <a:r>
              <a:rPr lang="x-none" dirty="0" err="1" smtClean="0"/>
              <a:t>close</a:t>
            </a:r>
            <a:r>
              <a:rPr lang="x-none" dirty="0" smtClean="0"/>
              <a:t> </a:t>
            </a:r>
            <a:r>
              <a:rPr lang="x-none" dirty="0" err="1" smtClean="0"/>
              <a:t>past</a:t>
            </a:r>
            <a:r>
              <a:rPr lang="x-none" dirty="0" smtClean="0"/>
              <a:t>. (</a:t>
            </a:r>
            <a:r>
              <a:rPr lang="x-none" dirty="0" err="1" smtClean="0"/>
              <a:t>very</a:t>
            </a:r>
            <a:r>
              <a:rPr lang="x-none" dirty="0" smtClean="0"/>
              <a:t> </a:t>
            </a:r>
            <a:r>
              <a:rPr lang="x-none" dirty="0" err="1" smtClean="0"/>
              <a:t>close</a:t>
            </a:r>
            <a:r>
              <a:rPr lang="x-none" dirty="0" smtClean="0"/>
              <a:t> to </a:t>
            </a:r>
            <a:r>
              <a:rPr lang="x-none" dirty="0" err="1" smtClean="0"/>
              <a:t>the</a:t>
            </a:r>
            <a:r>
              <a:rPr lang="x-none" dirty="0" smtClean="0"/>
              <a:t> </a:t>
            </a:r>
            <a:r>
              <a:rPr lang="x-none" dirty="0" err="1" smtClean="0"/>
              <a:t>present</a:t>
            </a:r>
            <a:r>
              <a:rPr lang="x-none" dirty="0" smtClean="0"/>
              <a:t>)</a:t>
            </a:r>
          </a:p>
          <a:p>
            <a:endParaRPr lang="x-none" dirty="0"/>
          </a:p>
          <a:p>
            <a:r>
              <a:rPr lang="x-none" dirty="0" smtClean="0"/>
              <a:t>I </a:t>
            </a:r>
            <a:r>
              <a:rPr lang="x-none" dirty="0" err="1" smtClean="0"/>
              <a:t>have</a:t>
            </a:r>
            <a:r>
              <a:rPr lang="x-none" dirty="0" smtClean="0"/>
              <a:t> </a:t>
            </a:r>
            <a:r>
              <a:rPr lang="x-none" dirty="0" err="1" smtClean="0"/>
              <a:t>just</a:t>
            </a:r>
            <a:r>
              <a:rPr lang="x-none" dirty="0" smtClean="0"/>
              <a:t> </a:t>
            </a:r>
            <a:r>
              <a:rPr lang="x-none" dirty="0" err="1" smtClean="0"/>
              <a:t>arrived</a:t>
            </a:r>
            <a:r>
              <a:rPr lang="x-none" dirty="0" smtClean="0"/>
              <a:t> </a:t>
            </a:r>
            <a:r>
              <a:rPr lang="x-none" dirty="0" err="1" smtClean="0"/>
              <a:t>from</a:t>
            </a:r>
            <a:r>
              <a:rPr lang="x-none" dirty="0" smtClean="0"/>
              <a:t> San Pedro Sula.</a:t>
            </a:r>
          </a:p>
          <a:p>
            <a:r>
              <a:rPr lang="x-none" dirty="0"/>
              <a:t> </a:t>
            </a:r>
            <a:r>
              <a:rPr lang="x-none" dirty="0" smtClean="0"/>
              <a:t>Luis has </a:t>
            </a:r>
            <a:r>
              <a:rPr lang="x-none" dirty="0" err="1" smtClean="0"/>
              <a:t>just</a:t>
            </a:r>
            <a:r>
              <a:rPr lang="x-none" dirty="0" smtClean="0"/>
              <a:t> </a:t>
            </a:r>
            <a:r>
              <a:rPr lang="x-none" dirty="0" err="1" smtClean="0"/>
              <a:t>sold</a:t>
            </a:r>
            <a:r>
              <a:rPr lang="x-none" dirty="0" smtClean="0"/>
              <a:t> </a:t>
            </a:r>
            <a:r>
              <a:rPr lang="x-none" dirty="0" err="1" smtClean="0"/>
              <a:t>his</a:t>
            </a:r>
            <a:r>
              <a:rPr lang="x-none" dirty="0" smtClean="0"/>
              <a:t> car.</a:t>
            </a:r>
          </a:p>
          <a:p>
            <a:r>
              <a:rPr lang="x-none" dirty="0"/>
              <a:t> </a:t>
            </a:r>
            <a:r>
              <a:rPr lang="x-none" dirty="0" err="1" smtClean="0"/>
              <a:t>We´ve</a:t>
            </a:r>
            <a:r>
              <a:rPr lang="x-none" dirty="0" smtClean="0"/>
              <a:t> </a:t>
            </a:r>
            <a:r>
              <a:rPr lang="x-none" dirty="0" err="1" smtClean="0"/>
              <a:t>just</a:t>
            </a:r>
            <a:r>
              <a:rPr lang="x-none" dirty="0" smtClean="0"/>
              <a:t> </a:t>
            </a:r>
            <a:r>
              <a:rPr lang="x-none" dirty="0" err="1" smtClean="0"/>
              <a:t>met</a:t>
            </a:r>
            <a:r>
              <a:rPr lang="x-none" dirty="0" smtClean="0"/>
              <a:t> </a:t>
            </a:r>
            <a:r>
              <a:rPr lang="x-none" dirty="0" err="1" smtClean="0"/>
              <a:t>the</a:t>
            </a:r>
            <a:r>
              <a:rPr lang="x-none" dirty="0" smtClean="0"/>
              <a:t> </a:t>
            </a:r>
            <a:r>
              <a:rPr lang="x-none" dirty="0" err="1" smtClean="0"/>
              <a:t>Honduran</a:t>
            </a:r>
            <a:r>
              <a:rPr lang="x-none" dirty="0" smtClean="0"/>
              <a:t> </a:t>
            </a:r>
            <a:r>
              <a:rPr lang="x-none" dirty="0" err="1" smtClean="0"/>
              <a:t>President</a:t>
            </a:r>
            <a:r>
              <a:rPr lang="x-none" dirty="0" smtClean="0"/>
              <a:t>.</a:t>
            </a:r>
          </a:p>
          <a:p>
            <a:r>
              <a:rPr lang="x-none" dirty="0"/>
              <a:t> </a:t>
            </a:r>
            <a:r>
              <a:rPr lang="x-none" dirty="0" smtClean="0"/>
              <a:t>Carlos and Maro </a:t>
            </a:r>
            <a:r>
              <a:rPr lang="x-none" dirty="0" err="1" smtClean="0"/>
              <a:t>have</a:t>
            </a:r>
            <a:r>
              <a:rPr lang="x-none" dirty="0" smtClean="0"/>
              <a:t> </a:t>
            </a:r>
            <a:r>
              <a:rPr lang="x-none" dirty="0" err="1" smtClean="0"/>
              <a:t>just</a:t>
            </a:r>
            <a:r>
              <a:rPr lang="x-none" dirty="0" smtClean="0"/>
              <a:t> </a:t>
            </a:r>
            <a:r>
              <a:rPr lang="x-none" dirty="0" err="1" smtClean="0"/>
              <a:t>left</a:t>
            </a:r>
            <a:r>
              <a:rPr lang="x-none" dirty="0" smtClean="0"/>
              <a:t> </a:t>
            </a:r>
            <a:r>
              <a:rPr lang="x-none" dirty="0" err="1" smtClean="0"/>
              <a:t>the</a:t>
            </a:r>
            <a:r>
              <a:rPr lang="x-none" dirty="0" smtClean="0"/>
              <a:t> meeting.</a:t>
            </a:r>
          </a:p>
          <a:p>
            <a:r>
              <a:rPr lang="x-none" dirty="0"/>
              <a:t> </a:t>
            </a:r>
            <a:r>
              <a:rPr lang="x-none" dirty="0" err="1" smtClean="0"/>
              <a:t>Hurry</a:t>
            </a:r>
            <a:r>
              <a:rPr lang="x-none" dirty="0" smtClean="0"/>
              <a:t> up! </a:t>
            </a:r>
            <a:r>
              <a:rPr lang="x-none" dirty="0" err="1" smtClean="0"/>
              <a:t>The</a:t>
            </a:r>
            <a:r>
              <a:rPr lang="x-none" dirty="0" smtClean="0"/>
              <a:t> </a:t>
            </a:r>
            <a:r>
              <a:rPr lang="x-none" dirty="0" err="1" smtClean="0"/>
              <a:t>teacher</a:t>
            </a:r>
            <a:r>
              <a:rPr lang="x-none" dirty="0" smtClean="0"/>
              <a:t> has </a:t>
            </a:r>
            <a:r>
              <a:rPr lang="x-none" dirty="0" err="1" smtClean="0"/>
              <a:t>just</a:t>
            </a:r>
            <a:r>
              <a:rPr lang="x-none" dirty="0" smtClean="0"/>
              <a:t> </a:t>
            </a:r>
            <a:r>
              <a:rPr lang="x-none" dirty="0" err="1" smtClean="0"/>
              <a:t>left</a:t>
            </a:r>
            <a:r>
              <a:rPr lang="x-none" dirty="0" smtClean="0"/>
              <a:t> </a:t>
            </a:r>
            <a:r>
              <a:rPr lang="x-none" dirty="0" err="1" smtClean="0"/>
              <a:t>the</a:t>
            </a:r>
            <a:r>
              <a:rPr lang="x-none" dirty="0" smtClean="0"/>
              <a:t> </a:t>
            </a:r>
            <a:r>
              <a:rPr lang="x-none" dirty="0" err="1" smtClean="0"/>
              <a:t>classroom</a:t>
            </a:r>
            <a:r>
              <a:rPr lang="x-none" dirty="0" smtClean="0"/>
              <a:t>.</a:t>
            </a:r>
          </a:p>
          <a:p>
            <a:r>
              <a:rPr lang="x-none" dirty="0" err="1" smtClean="0"/>
              <a:t>She</a:t>
            </a:r>
            <a:r>
              <a:rPr lang="x-none" dirty="0" smtClean="0"/>
              <a:t> has </a:t>
            </a:r>
            <a:r>
              <a:rPr lang="x-none" dirty="0" err="1" smtClean="0"/>
              <a:t>just</a:t>
            </a:r>
            <a:r>
              <a:rPr lang="x-none" dirty="0" smtClean="0"/>
              <a:t> </a:t>
            </a:r>
            <a:r>
              <a:rPr lang="x-none" dirty="0" err="1" smtClean="0"/>
              <a:t>insulted</a:t>
            </a:r>
            <a:r>
              <a:rPr lang="x-none" dirty="0" smtClean="0"/>
              <a:t> Peter.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4872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Yes/No questions:</a:t>
            </a:r>
          </a:p>
          <a:p>
            <a:r>
              <a:rPr lang="en-US" dirty="0" smtClean="0"/>
              <a:t>Have you ever been to Egypt?</a:t>
            </a:r>
          </a:p>
          <a:p>
            <a:r>
              <a:rPr lang="en-US" dirty="0" smtClean="0"/>
              <a:t> Have you been to Egypt before?</a:t>
            </a:r>
          </a:p>
          <a:p>
            <a:endParaRPr lang="en-US" dirty="0"/>
          </a:p>
          <a:p>
            <a:r>
              <a:rPr lang="en-US" dirty="0" smtClean="0"/>
              <a:t>Yes, I have – No, I haven’t</a:t>
            </a:r>
          </a:p>
          <a:p>
            <a:r>
              <a:rPr lang="en-US" dirty="0" smtClean="0"/>
              <a:t>Yes, I have been there before.</a:t>
            </a:r>
          </a:p>
          <a:p>
            <a:r>
              <a:rPr lang="en-US" dirty="0"/>
              <a:t> </a:t>
            </a:r>
            <a:r>
              <a:rPr lang="en-US" dirty="0" smtClean="0"/>
              <a:t>No, I haven’t ever been there.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4375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Has Marco eaten dog before?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4005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HN" dirty="0"/>
              <a:t>INFORMATION QUESTIONS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HN" dirty="0"/>
              <a:t>What time will you be </a:t>
            </a:r>
            <a:r>
              <a:rPr lang="es-HN" dirty="0" err="1"/>
              <a:t>doing</a:t>
            </a:r>
            <a:r>
              <a:rPr lang="es-HN" dirty="0"/>
              <a:t> </a:t>
            </a:r>
            <a:r>
              <a:rPr lang="es-HN" dirty="0" err="1"/>
              <a:t>exercise</a:t>
            </a:r>
            <a:r>
              <a:rPr lang="es-HN" dirty="0"/>
              <a:t> </a:t>
            </a:r>
            <a:r>
              <a:rPr lang="es-HN" dirty="0" err="1"/>
              <a:t>tomorrow</a:t>
            </a:r>
            <a:r>
              <a:rPr lang="es-HN" dirty="0"/>
              <a:t> </a:t>
            </a:r>
            <a:r>
              <a:rPr lang="es-HN" dirty="0" err="1"/>
              <a:t>morning</a:t>
            </a:r>
            <a:r>
              <a:rPr lang="es-HN" dirty="0"/>
              <a:t>?</a:t>
            </a:r>
          </a:p>
          <a:p>
            <a:r>
              <a:rPr lang="es-HN" dirty="0"/>
              <a:t> </a:t>
            </a:r>
            <a:r>
              <a:rPr lang="es-HN" dirty="0" err="1"/>
              <a:t>Where</a:t>
            </a:r>
            <a:r>
              <a:rPr lang="es-HN" dirty="0"/>
              <a:t> will </a:t>
            </a:r>
            <a:r>
              <a:rPr lang="es-HN" dirty="0" err="1"/>
              <a:t>they</a:t>
            </a:r>
            <a:r>
              <a:rPr lang="es-HN" dirty="0"/>
              <a:t> be </a:t>
            </a:r>
            <a:r>
              <a:rPr lang="es-HN" dirty="0" err="1"/>
              <a:t>traveling</a:t>
            </a:r>
            <a:r>
              <a:rPr lang="es-HN" dirty="0"/>
              <a:t> to </a:t>
            </a:r>
            <a:r>
              <a:rPr lang="es-HN" dirty="0" err="1"/>
              <a:t>on</a:t>
            </a:r>
            <a:r>
              <a:rPr lang="es-HN" dirty="0"/>
              <a:t> </a:t>
            </a:r>
            <a:r>
              <a:rPr lang="es-HN" dirty="0" err="1"/>
              <a:t>vacation</a:t>
            </a:r>
            <a:r>
              <a:rPr lang="es-HN" dirty="0"/>
              <a:t>?</a:t>
            </a:r>
          </a:p>
          <a:p>
            <a:r>
              <a:rPr lang="es-HN" dirty="0"/>
              <a:t> </a:t>
            </a:r>
            <a:r>
              <a:rPr lang="es-HN" dirty="0" err="1"/>
              <a:t>Who</a:t>
            </a:r>
            <a:r>
              <a:rPr lang="es-HN" dirty="0"/>
              <a:t> will be </a:t>
            </a:r>
            <a:r>
              <a:rPr lang="es-HN" dirty="0" err="1"/>
              <a:t>monitoring</a:t>
            </a:r>
            <a:r>
              <a:rPr lang="es-HN" dirty="0"/>
              <a:t> the Budget?</a:t>
            </a:r>
          </a:p>
          <a:p>
            <a:r>
              <a:rPr lang="es-HN" dirty="0"/>
              <a:t> When will your </a:t>
            </a:r>
            <a:r>
              <a:rPr lang="es-HN" dirty="0" err="1"/>
              <a:t>parents</a:t>
            </a:r>
            <a:r>
              <a:rPr lang="es-HN" dirty="0"/>
              <a:t> be </a:t>
            </a:r>
            <a:r>
              <a:rPr lang="es-HN" dirty="0" err="1"/>
              <a:t>returning</a:t>
            </a:r>
            <a:r>
              <a:rPr lang="es-HN" dirty="0"/>
              <a:t> from La Ceiba?</a:t>
            </a:r>
          </a:p>
          <a:p>
            <a:r>
              <a:rPr lang="es-HN" dirty="0"/>
              <a:t> </a:t>
            </a:r>
            <a:r>
              <a:rPr lang="es-HN" dirty="0" err="1"/>
              <a:t>Why</a:t>
            </a:r>
            <a:r>
              <a:rPr lang="es-HN" dirty="0"/>
              <a:t> will you be </a:t>
            </a:r>
            <a:r>
              <a:rPr lang="es-HN" dirty="0" err="1"/>
              <a:t>waking</a:t>
            </a:r>
            <a:r>
              <a:rPr lang="es-HN" dirty="0"/>
              <a:t> up at 4:00 in the </a:t>
            </a:r>
            <a:r>
              <a:rPr lang="es-HN" dirty="0" err="1"/>
              <a:t>morning</a:t>
            </a:r>
            <a:r>
              <a:rPr lang="es-HN" dirty="0"/>
              <a:t> </a:t>
            </a:r>
            <a:r>
              <a:rPr lang="es-HN" dirty="0" err="1"/>
              <a:t>tomorrow</a:t>
            </a:r>
            <a:r>
              <a:rPr lang="es-HN" dirty="0"/>
              <a:t>?</a:t>
            </a:r>
          </a:p>
          <a:p>
            <a:r>
              <a:rPr lang="es-HN" dirty="0"/>
              <a:t> </a:t>
            </a:r>
            <a:r>
              <a:rPr lang="es-HN" dirty="0" err="1"/>
              <a:t>Which</a:t>
            </a:r>
            <a:r>
              <a:rPr lang="es-HN" dirty="0"/>
              <a:t> car will you be </a:t>
            </a:r>
            <a:r>
              <a:rPr lang="es-HN" dirty="0" err="1"/>
              <a:t>buying</a:t>
            </a:r>
            <a:r>
              <a:rPr lang="es-HN" dirty="0"/>
              <a:t> </a:t>
            </a:r>
            <a:r>
              <a:rPr lang="es-HN" dirty="0" err="1"/>
              <a:t>next</a:t>
            </a:r>
            <a:r>
              <a:rPr lang="es-HN" dirty="0"/>
              <a:t> week?</a:t>
            </a:r>
          </a:p>
          <a:p>
            <a:r>
              <a:rPr lang="es-HN" dirty="0"/>
              <a:t> What will you be </a:t>
            </a:r>
            <a:r>
              <a:rPr lang="es-HN" dirty="0" err="1"/>
              <a:t>doing</a:t>
            </a:r>
            <a:r>
              <a:rPr lang="es-HN" dirty="0"/>
              <a:t> </a:t>
            </a:r>
            <a:r>
              <a:rPr lang="es-HN" dirty="0" err="1"/>
              <a:t>on</a:t>
            </a:r>
            <a:r>
              <a:rPr lang="es-HN" dirty="0"/>
              <a:t> </a:t>
            </a:r>
            <a:r>
              <a:rPr lang="es-HN" dirty="0" err="1"/>
              <a:t>Saturday</a:t>
            </a:r>
            <a:r>
              <a:rPr lang="es-HN" dirty="0"/>
              <a:t> </a:t>
            </a:r>
            <a:r>
              <a:rPr lang="es-HN" dirty="0" err="1"/>
              <a:t>afternoon</a:t>
            </a:r>
            <a:r>
              <a:rPr lang="es-HN" dirty="0"/>
              <a:t>?</a:t>
            </a:r>
          </a:p>
          <a:p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3531085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Has Silvia already cleaned the house?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3655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Have your neighbors already returned </a:t>
            </a:r>
            <a:r>
              <a:rPr lang="en-US" smtClean="0"/>
              <a:t>from Canada?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4432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Has Mario ever driven a truck?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1644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Has Luis tasted this drink before?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1645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Have you ever </a:t>
            </a:r>
            <a:r>
              <a:rPr lang="en-US" smtClean="0"/>
              <a:t>fought against him?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929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x-none" dirty="0" smtClean="0"/>
              <a:t> Has he </a:t>
            </a:r>
            <a:r>
              <a:rPr lang="x-none" dirty="0" err="1" smtClean="0"/>
              <a:t>just</a:t>
            </a:r>
            <a:r>
              <a:rPr lang="x-none" dirty="0" smtClean="0"/>
              <a:t> </a:t>
            </a:r>
            <a:r>
              <a:rPr lang="x-none" dirty="0" err="1" smtClean="0"/>
              <a:t>arrived</a:t>
            </a:r>
            <a:r>
              <a:rPr lang="x-none" dirty="0" smtClean="0"/>
              <a:t>?</a:t>
            </a:r>
          </a:p>
          <a:p>
            <a:endParaRPr lang="x-none" dirty="0"/>
          </a:p>
          <a:p>
            <a:endParaRPr lang="x-none" dirty="0" smtClean="0"/>
          </a:p>
          <a:p>
            <a:endParaRPr lang="x-none" dirty="0"/>
          </a:p>
          <a:p>
            <a:r>
              <a:rPr lang="x-none" dirty="0" err="1" smtClean="0"/>
              <a:t>Have</a:t>
            </a:r>
            <a:r>
              <a:rPr lang="x-none" dirty="0" smtClean="0"/>
              <a:t> </a:t>
            </a:r>
            <a:r>
              <a:rPr lang="x-none" dirty="0" err="1" smtClean="0"/>
              <a:t>they</a:t>
            </a:r>
            <a:r>
              <a:rPr lang="x-none" dirty="0" smtClean="0"/>
              <a:t> </a:t>
            </a:r>
            <a:r>
              <a:rPr lang="x-none" dirty="0" err="1" smtClean="0"/>
              <a:t>just</a:t>
            </a:r>
            <a:r>
              <a:rPr lang="x-none" dirty="0" smtClean="0"/>
              <a:t> </a:t>
            </a:r>
            <a:r>
              <a:rPr lang="x-none" dirty="0" err="1" smtClean="0"/>
              <a:t>met</a:t>
            </a:r>
            <a:r>
              <a:rPr lang="x-none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244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x-none" dirty="0" smtClean="0"/>
              <a:t> </a:t>
            </a:r>
            <a:r>
              <a:rPr lang="x-none" dirty="0" err="1" smtClean="0"/>
              <a:t>Have</a:t>
            </a:r>
            <a:r>
              <a:rPr lang="x-none" dirty="0" smtClean="0"/>
              <a:t> </a:t>
            </a:r>
            <a:r>
              <a:rPr lang="x-none" dirty="0" err="1" smtClean="0"/>
              <a:t>we</a:t>
            </a:r>
            <a:r>
              <a:rPr lang="x-none" dirty="0" smtClean="0"/>
              <a:t> </a:t>
            </a:r>
            <a:r>
              <a:rPr lang="x-none" dirty="0" err="1" smtClean="0"/>
              <a:t>just</a:t>
            </a:r>
            <a:r>
              <a:rPr lang="x-none" dirty="0" smtClean="0"/>
              <a:t> </a:t>
            </a:r>
            <a:r>
              <a:rPr lang="x-none" dirty="0" err="1" smtClean="0"/>
              <a:t>broken</a:t>
            </a:r>
            <a:r>
              <a:rPr lang="x-none" dirty="0" smtClean="0"/>
              <a:t> </a:t>
            </a:r>
            <a:r>
              <a:rPr lang="x-none" dirty="0" err="1" smtClean="0"/>
              <a:t>the</a:t>
            </a:r>
            <a:r>
              <a:rPr lang="x-none" dirty="0" smtClean="0"/>
              <a:t> rules?</a:t>
            </a:r>
          </a:p>
          <a:p>
            <a:endParaRPr lang="x-none" dirty="0"/>
          </a:p>
          <a:p>
            <a:endParaRPr lang="x-none" dirty="0" smtClean="0"/>
          </a:p>
          <a:p>
            <a:endParaRPr lang="x-none" dirty="0"/>
          </a:p>
          <a:p>
            <a:r>
              <a:rPr lang="x-none" dirty="0" smtClean="0"/>
              <a:t>Has </a:t>
            </a:r>
            <a:r>
              <a:rPr lang="x-none" dirty="0" err="1" smtClean="0"/>
              <a:t>Maria</a:t>
            </a:r>
            <a:r>
              <a:rPr lang="x-none" dirty="0" smtClean="0"/>
              <a:t> </a:t>
            </a:r>
            <a:r>
              <a:rPr lang="x-none" dirty="0" err="1" smtClean="0"/>
              <a:t>just</a:t>
            </a:r>
            <a:r>
              <a:rPr lang="x-none" dirty="0" smtClean="0"/>
              <a:t> </a:t>
            </a:r>
            <a:r>
              <a:rPr lang="x-none" dirty="0" err="1" smtClean="0"/>
              <a:t>entered</a:t>
            </a:r>
            <a:r>
              <a:rPr lang="x-none" dirty="0" smtClean="0"/>
              <a:t> </a:t>
            </a:r>
            <a:r>
              <a:rPr lang="x-none" dirty="0" err="1" smtClean="0"/>
              <a:t>the</a:t>
            </a:r>
            <a:r>
              <a:rPr lang="x-none" dirty="0" smtClean="0"/>
              <a:t> </a:t>
            </a:r>
            <a:r>
              <a:rPr lang="x-none" dirty="0" err="1" smtClean="0"/>
              <a:t>classroom</a:t>
            </a:r>
            <a:r>
              <a:rPr lang="x-none" smtClean="0"/>
              <a:t>?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95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27584" y="1772816"/>
            <a:ext cx="8229600" cy="4389120"/>
          </a:xfrm>
        </p:spPr>
        <p:txBody>
          <a:bodyPr/>
          <a:lstStyle/>
          <a:p>
            <a:r>
              <a:rPr lang="es-ES" dirty="0" smtClean="0"/>
              <a:t>Has Luis </a:t>
            </a:r>
            <a:r>
              <a:rPr lang="es-ES" dirty="0" err="1" smtClean="0"/>
              <a:t>already</a:t>
            </a:r>
            <a:r>
              <a:rPr lang="es-ES" dirty="0" smtClean="0"/>
              <a:t> </a:t>
            </a:r>
            <a:r>
              <a:rPr lang="es-ES" dirty="0" err="1" smtClean="0"/>
              <a:t>returned</a:t>
            </a:r>
            <a:r>
              <a:rPr lang="es-ES" dirty="0" smtClean="0"/>
              <a:t> </a:t>
            </a:r>
            <a:r>
              <a:rPr lang="es-ES" dirty="0" err="1" smtClean="0"/>
              <a:t>from</a:t>
            </a:r>
            <a:r>
              <a:rPr lang="es-ES" dirty="0" smtClean="0"/>
              <a:t> Tela?</a:t>
            </a:r>
          </a:p>
          <a:p>
            <a:r>
              <a:rPr lang="es-ES" dirty="0" smtClean="0"/>
              <a:t>Has Luis </a:t>
            </a:r>
            <a:r>
              <a:rPr lang="es-ES" dirty="0" err="1" smtClean="0"/>
              <a:t>returned</a:t>
            </a:r>
            <a:r>
              <a:rPr lang="es-ES" dirty="0" smtClean="0"/>
              <a:t> </a:t>
            </a:r>
            <a:r>
              <a:rPr lang="es-ES" dirty="0" err="1" smtClean="0"/>
              <a:t>from</a:t>
            </a:r>
            <a:r>
              <a:rPr lang="es-ES" dirty="0" smtClean="0"/>
              <a:t> Tela </a:t>
            </a:r>
            <a:r>
              <a:rPr lang="es-ES" dirty="0" err="1" smtClean="0"/>
              <a:t>yet</a:t>
            </a:r>
            <a:r>
              <a:rPr lang="es-ES" dirty="0" smtClean="0"/>
              <a:t>?</a:t>
            </a:r>
          </a:p>
          <a:p>
            <a:endParaRPr lang="es-ES" dirty="0"/>
          </a:p>
          <a:p>
            <a:r>
              <a:rPr lang="es-ES" dirty="0" smtClean="0"/>
              <a:t>Yes he has, - No, he </a:t>
            </a:r>
            <a:r>
              <a:rPr lang="es-ES" dirty="0" err="1" smtClean="0"/>
              <a:t>hasn`t</a:t>
            </a:r>
            <a:endParaRPr lang="es-ES" dirty="0" smtClean="0"/>
          </a:p>
          <a:p>
            <a:r>
              <a:rPr lang="es-ES" dirty="0" smtClean="0"/>
              <a:t>Yes, he has </a:t>
            </a:r>
            <a:r>
              <a:rPr lang="es-ES" dirty="0" err="1" smtClean="0"/>
              <a:t>already</a:t>
            </a:r>
            <a:r>
              <a:rPr lang="es-ES" dirty="0" smtClean="0"/>
              <a:t> </a:t>
            </a:r>
            <a:r>
              <a:rPr lang="es-ES" dirty="0" err="1" smtClean="0"/>
              <a:t>returned</a:t>
            </a:r>
            <a:r>
              <a:rPr lang="es-ES" dirty="0" smtClean="0"/>
              <a:t> </a:t>
            </a:r>
            <a:r>
              <a:rPr lang="es-ES" dirty="0" err="1" smtClean="0"/>
              <a:t>from</a:t>
            </a:r>
            <a:r>
              <a:rPr lang="es-ES" dirty="0" smtClean="0"/>
              <a:t> Tela.</a:t>
            </a:r>
          </a:p>
          <a:p>
            <a:r>
              <a:rPr lang="es-ES" dirty="0" smtClean="0"/>
              <a:t>No, he </a:t>
            </a:r>
            <a:r>
              <a:rPr lang="es-ES" dirty="0" err="1" smtClean="0"/>
              <a:t>hasn`t</a:t>
            </a:r>
            <a:r>
              <a:rPr lang="es-ES" dirty="0" smtClean="0"/>
              <a:t> </a:t>
            </a:r>
            <a:r>
              <a:rPr lang="es-ES" dirty="0" err="1" smtClean="0"/>
              <a:t>returned</a:t>
            </a:r>
            <a:r>
              <a:rPr lang="es-ES" dirty="0" smtClean="0"/>
              <a:t> </a:t>
            </a:r>
            <a:r>
              <a:rPr lang="es-ES" dirty="0" err="1" smtClean="0"/>
              <a:t>from</a:t>
            </a:r>
            <a:r>
              <a:rPr lang="es-ES" dirty="0" smtClean="0"/>
              <a:t> Tela </a:t>
            </a:r>
            <a:r>
              <a:rPr lang="es-ES" dirty="0" err="1" smtClean="0"/>
              <a:t>yet</a:t>
            </a:r>
            <a:r>
              <a:rPr lang="es-ES" dirty="0" smtClean="0"/>
              <a:t>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18621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389120"/>
          </a:xfrm>
        </p:spPr>
        <p:txBody>
          <a:bodyPr/>
          <a:lstStyle/>
          <a:p>
            <a:r>
              <a:rPr lang="es-ES" dirty="0" smtClean="0"/>
              <a:t>Has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teacher</a:t>
            </a:r>
            <a:r>
              <a:rPr lang="es-ES" dirty="0" smtClean="0"/>
              <a:t> </a:t>
            </a:r>
            <a:r>
              <a:rPr lang="es-ES" dirty="0" err="1" smtClean="0"/>
              <a:t>given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project</a:t>
            </a:r>
            <a:r>
              <a:rPr lang="es-ES" dirty="0" smtClean="0"/>
              <a:t> </a:t>
            </a:r>
            <a:r>
              <a:rPr lang="es-ES" dirty="0" err="1" smtClean="0"/>
              <a:t>yet</a:t>
            </a:r>
            <a:r>
              <a:rPr lang="es-ES" dirty="0" smtClean="0"/>
              <a:t>?</a:t>
            </a:r>
          </a:p>
          <a:p>
            <a:r>
              <a:rPr lang="es-ES" dirty="0" smtClean="0"/>
              <a:t>Has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teacher</a:t>
            </a:r>
            <a:r>
              <a:rPr lang="es-ES" dirty="0" smtClean="0"/>
              <a:t> </a:t>
            </a:r>
            <a:r>
              <a:rPr lang="es-ES" dirty="0" err="1" smtClean="0"/>
              <a:t>already</a:t>
            </a:r>
            <a:r>
              <a:rPr lang="es-ES" dirty="0" smtClean="0"/>
              <a:t> </a:t>
            </a:r>
            <a:r>
              <a:rPr lang="es-ES" dirty="0" err="1" smtClean="0"/>
              <a:t>given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Project?</a:t>
            </a:r>
          </a:p>
          <a:p>
            <a:pPr lvl="2"/>
            <a:endParaRPr lang="es-ES" dirty="0"/>
          </a:p>
          <a:p>
            <a:r>
              <a:rPr lang="es-ES" dirty="0" smtClean="0"/>
              <a:t>Yes </a:t>
            </a:r>
            <a:r>
              <a:rPr lang="es-ES" dirty="0" err="1" smtClean="0"/>
              <a:t>she</a:t>
            </a:r>
            <a:r>
              <a:rPr lang="es-ES" dirty="0" smtClean="0"/>
              <a:t> has, No, </a:t>
            </a:r>
            <a:r>
              <a:rPr lang="es-ES" dirty="0" err="1" smtClean="0"/>
              <a:t>she</a:t>
            </a:r>
            <a:r>
              <a:rPr lang="es-ES" dirty="0" smtClean="0"/>
              <a:t> </a:t>
            </a:r>
            <a:r>
              <a:rPr lang="es-ES" dirty="0" err="1" smtClean="0"/>
              <a:t>hasn`t</a:t>
            </a:r>
            <a:endParaRPr lang="es-ES" dirty="0" smtClean="0"/>
          </a:p>
          <a:p>
            <a:r>
              <a:rPr lang="es-ES" dirty="0" smtClean="0"/>
              <a:t>Yes, </a:t>
            </a:r>
            <a:r>
              <a:rPr lang="es-ES" dirty="0" err="1" smtClean="0"/>
              <a:t>she</a:t>
            </a:r>
            <a:r>
              <a:rPr lang="es-ES" dirty="0" smtClean="0"/>
              <a:t> has </a:t>
            </a:r>
            <a:r>
              <a:rPr lang="es-ES" dirty="0" err="1" smtClean="0"/>
              <a:t>already</a:t>
            </a:r>
            <a:r>
              <a:rPr lang="es-ES" dirty="0" smtClean="0"/>
              <a:t> </a:t>
            </a:r>
            <a:r>
              <a:rPr lang="es-ES" dirty="0" err="1" smtClean="0"/>
              <a:t>given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Project.</a:t>
            </a:r>
          </a:p>
          <a:p>
            <a:r>
              <a:rPr lang="es-ES" dirty="0" smtClean="0"/>
              <a:t>No, </a:t>
            </a:r>
            <a:r>
              <a:rPr lang="es-ES" dirty="0" err="1" smtClean="0"/>
              <a:t>she</a:t>
            </a:r>
            <a:r>
              <a:rPr lang="es-ES" dirty="0" smtClean="0"/>
              <a:t> </a:t>
            </a:r>
            <a:r>
              <a:rPr lang="es-ES" dirty="0" err="1" smtClean="0"/>
              <a:t>hasn`t</a:t>
            </a:r>
            <a:r>
              <a:rPr lang="es-ES" dirty="0" smtClean="0"/>
              <a:t> </a:t>
            </a:r>
            <a:r>
              <a:rPr lang="es-ES" dirty="0" err="1" smtClean="0"/>
              <a:t>given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Project </a:t>
            </a:r>
            <a:r>
              <a:rPr lang="es-ES" dirty="0" err="1" smtClean="0"/>
              <a:t>yet</a:t>
            </a:r>
            <a:r>
              <a:rPr lang="es-ES" dirty="0" smtClean="0"/>
              <a:t>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7270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s-ES" dirty="0" smtClean="0"/>
              <a:t> Has </a:t>
            </a:r>
            <a:r>
              <a:rPr lang="es-ES" dirty="0" err="1" smtClean="0"/>
              <a:t>your</a:t>
            </a:r>
            <a:r>
              <a:rPr lang="es-ES" dirty="0" smtClean="0"/>
              <a:t> </a:t>
            </a:r>
            <a:r>
              <a:rPr lang="es-ES" dirty="0" err="1" smtClean="0"/>
              <a:t>mother</a:t>
            </a:r>
            <a:r>
              <a:rPr lang="es-ES" dirty="0" smtClean="0"/>
              <a:t> </a:t>
            </a:r>
            <a:r>
              <a:rPr lang="es-ES" dirty="0" err="1" smtClean="0"/>
              <a:t>cooked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food</a:t>
            </a:r>
            <a:r>
              <a:rPr lang="es-ES" dirty="0" smtClean="0"/>
              <a:t> </a:t>
            </a:r>
            <a:r>
              <a:rPr lang="es-ES" dirty="0" err="1" smtClean="0"/>
              <a:t>yet</a:t>
            </a:r>
            <a:r>
              <a:rPr lang="es-ES" dirty="0" smtClean="0"/>
              <a:t>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ES" dirty="0" smtClean="0"/>
              <a:t>Has </a:t>
            </a:r>
            <a:r>
              <a:rPr lang="es-ES" dirty="0" err="1" smtClean="0"/>
              <a:t>your</a:t>
            </a:r>
            <a:r>
              <a:rPr lang="es-ES" dirty="0" smtClean="0"/>
              <a:t> </a:t>
            </a:r>
            <a:r>
              <a:rPr lang="es-ES" dirty="0" err="1" smtClean="0"/>
              <a:t>mother</a:t>
            </a:r>
            <a:r>
              <a:rPr lang="es-ES" dirty="0" smtClean="0"/>
              <a:t> </a:t>
            </a:r>
            <a:r>
              <a:rPr lang="es-ES" dirty="0" err="1" smtClean="0"/>
              <a:t>already</a:t>
            </a:r>
            <a:r>
              <a:rPr lang="es-ES" dirty="0" smtClean="0"/>
              <a:t> </a:t>
            </a:r>
            <a:r>
              <a:rPr lang="es-ES" dirty="0" err="1" smtClean="0"/>
              <a:t>cooked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food</a:t>
            </a:r>
            <a:r>
              <a:rPr lang="es-ES" dirty="0" smtClean="0"/>
              <a:t>?</a:t>
            </a:r>
          </a:p>
          <a:p>
            <a:pPr>
              <a:buFont typeface="Wingdings" panose="05000000000000000000" pitchFamily="2" charset="2"/>
              <a:buChar char="§"/>
            </a:pPr>
            <a:endParaRPr lang="es-ES" dirty="0"/>
          </a:p>
          <a:p>
            <a:pPr>
              <a:buFont typeface="Wingdings" panose="05000000000000000000" pitchFamily="2" charset="2"/>
              <a:buChar char="§"/>
            </a:pPr>
            <a:r>
              <a:rPr lang="es-ES" dirty="0" smtClean="0"/>
              <a:t> Yes, </a:t>
            </a:r>
            <a:r>
              <a:rPr lang="es-ES" dirty="0" err="1" smtClean="0"/>
              <a:t>she</a:t>
            </a:r>
            <a:r>
              <a:rPr lang="es-ES" dirty="0" smtClean="0"/>
              <a:t> has </a:t>
            </a:r>
            <a:r>
              <a:rPr lang="es-ES" dirty="0" err="1" smtClean="0"/>
              <a:t>already</a:t>
            </a:r>
            <a:r>
              <a:rPr lang="es-ES" dirty="0" smtClean="0"/>
              <a:t> </a:t>
            </a:r>
            <a:r>
              <a:rPr lang="es-ES" dirty="0" err="1" smtClean="0"/>
              <a:t>cooked</a:t>
            </a:r>
            <a:r>
              <a:rPr lang="es-ES" dirty="0" smtClean="0"/>
              <a:t> </a:t>
            </a:r>
            <a:r>
              <a:rPr lang="es-ES" dirty="0" err="1" smtClean="0"/>
              <a:t>it</a:t>
            </a:r>
            <a:r>
              <a:rPr lang="es-ES" dirty="0" smtClean="0"/>
              <a:t>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ES" dirty="0" smtClean="0"/>
              <a:t>No, </a:t>
            </a:r>
            <a:r>
              <a:rPr lang="es-ES" dirty="0" err="1" smtClean="0"/>
              <a:t>she</a:t>
            </a:r>
            <a:r>
              <a:rPr lang="es-ES" dirty="0" smtClean="0"/>
              <a:t> </a:t>
            </a:r>
            <a:r>
              <a:rPr lang="es-ES" dirty="0" err="1" smtClean="0"/>
              <a:t>hasnt</a:t>
            </a:r>
            <a:r>
              <a:rPr lang="es-ES" dirty="0" smtClean="0"/>
              <a:t> </a:t>
            </a:r>
            <a:r>
              <a:rPr lang="es-ES" dirty="0" err="1" smtClean="0"/>
              <a:t>cooked</a:t>
            </a:r>
            <a:r>
              <a:rPr lang="es-ES" dirty="0" smtClean="0"/>
              <a:t> </a:t>
            </a:r>
            <a:r>
              <a:rPr lang="es-ES" dirty="0" err="1" smtClean="0"/>
              <a:t>it</a:t>
            </a:r>
            <a:r>
              <a:rPr lang="es-ES" dirty="0" smtClean="0"/>
              <a:t> </a:t>
            </a:r>
            <a:r>
              <a:rPr lang="es-ES" dirty="0" err="1" smtClean="0"/>
              <a:t>yet</a:t>
            </a:r>
            <a:r>
              <a:rPr lang="es-ES" dirty="0" smtClean="0"/>
              <a:t>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62735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95536" y="20929"/>
            <a:ext cx="7772400" cy="1008112"/>
          </a:xfrm>
        </p:spPr>
        <p:txBody>
          <a:bodyPr>
            <a:normAutofit/>
          </a:bodyPr>
          <a:lstStyle/>
          <a:p>
            <a:pPr algn="ctr"/>
            <a:r>
              <a:rPr lang="es-ES" sz="3500" dirty="0" err="1" smtClean="0">
                <a:solidFill>
                  <a:schemeClr val="tx1">
                    <a:lumMod val="95000"/>
                  </a:schemeClr>
                </a:solidFill>
              </a:rPr>
              <a:t>Future</a:t>
            </a:r>
            <a:r>
              <a:rPr lang="es-ES" sz="3500" dirty="0" smtClean="0">
                <a:solidFill>
                  <a:schemeClr val="tx1">
                    <a:lumMod val="95000"/>
                  </a:schemeClr>
                </a:solidFill>
              </a:rPr>
              <a:t> </a:t>
            </a:r>
            <a:r>
              <a:rPr lang="es-ES" sz="3500" dirty="0" err="1" smtClean="0">
                <a:solidFill>
                  <a:schemeClr val="tx1">
                    <a:lumMod val="95000"/>
                  </a:schemeClr>
                </a:solidFill>
              </a:rPr>
              <a:t>Perfect</a:t>
            </a:r>
            <a:r>
              <a:rPr lang="es-ES" sz="3500" dirty="0" smtClean="0">
                <a:solidFill>
                  <a:schemeClr val="tx1">
                    <a:lumMod val="95000"/>
                  </a:schemeClr>
                </a:solidFill>
              </a:rPr>
              <a:t> Tense</a:t>
            </a:r>
            <a:endParaRPr lang="es-ES" sz="3500" dirty="0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755576" y="1556792"/>
            <a:ext cx="7776864" cy="4680520"/>
          </a:xfrm>
        </p:spPr>
        <p:txBody>
          <a:bodyPr>
            <a:noAutofit/>
          </a:bodyPr>
          <a:lstStyle/>
          <a:p>
            <a:pPr algn="just"/>
            <a:r>
              <a:rPr lang="en-US" sz="2400" dirty="0" smtClean="0"/>
              <a:t>We use this tense to talk about a finished action at a certain time in the future.</a:t>
            </a:r>
          </a:p>
          <a:p>
            <a:pPr algn="just"/>
            <a:r>
              <a:rPr lang="en-US" sz="2400" b="1" dirty="0"/>
              <a:t> </a:t>
            </a:r>
            <a:r>
              <a:rPr lang="en-US" sz="2400" b="1" dirty="0" smtClean="0"/>
              <a:t>                        Will + have + Past Participle</a:t>
            </a:r>
            <a:endParaRPr lang="es-ES" sz="2400" b="1" dirty="0"/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n-US" sz="2400" dirty="0" smtClean="0"/>
              <a:t>Mary will have saved more than  $ 10,000 by the end of this year.</a:t>
            </a:r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smtClean="0"/>
              <a:t>I will have moved to Canada in 3 years’ time.</a:t>
            </a:r>
            <a:endParaRPr lang="es-ES" sz="2400" dirty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smtClean="0"/>
              <a:t>In 2085, humans will have deforested most of the planet </a:t>
            </a:r>
            <a:endParaRPr lang="es-ES" sz="2400" dirty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smtClean="0"/>
              <a:t>Her son won’t have finished his project by next Wednesday.</a:t>
            </a:r>
            <a:endParaRPr lang="es-ES" sz="2400" dirty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smtClean="0"/>
              <a:t>Marco will have eaten by the time we arrive home.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3535555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 </a:t>
            </a:r>
            <a:r>
              <a:rPr lang="es-ES" dirty="0" err="1" smtClean="0"/>
              <a:t>Have</a:t>
            </a:r>
            <a:r>
              <a:rPr lang="es-ES" dirty="0" smtClean="0"/>
              <a:t> </a:t>
            </a:r>
            <a:r>
              <a:rPr lang="es-ES" dirty="0" err="1" smtClean="0"/>
              <a:t>they</a:t>
            </a:r>
            <a:r>
              <a:rPr lang="es-ES" dirty="0" smtClean="0"/>
              <a:t> </a:t>
            </a:r>
            <a:r>
              <a:rPr lang="es-ES" dirty="0" err="1" smtClean="0"/>
              <a:t>finished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house</a:t>
            </a:r>
            <a:r>
              <a:rPr lang="es-ES" dirty="0" smtClean="0"/>
              <a:t> </a:t>
            </a:r>
            <a:r>
              <a:rPr lang="es-ES" dirty="0" err="1" smtClean="0"/>
              <a:t>yet</a:t>
            </a:r>
            <a:r>
              <a:rPr lang="es-ES" dirty="0" smtClean="0"/>
              <a:t>?</a:t>
            </a:r>
          </a:p>
          <a:p>
            <a:r>
              <a:rPr lang="es-ES" dirty="0" err="1" smtClean="0"/>
              <a:t>Have</a:t>
            </a:r>
            <a:r>
              <a:rPr lang="es-ES" dirty="0" smtClean="0"/>
              <a:t> </a:t>
            </a:r>
            <a:r>
              <a:rPr lang="es-ES" dirty="0" err="1" smtClean="0"/>
              <a:t>they</a:t>
            </a:r>
            <a:r>
              <a:rPr lang="es-ES" dirty="0" smtClean="0"/>
              <a:t> </a:t>
            </a:r>
            <a:r>
              <a:rPr lang="es-ES" dirty="0" err="1" smtClean="0"/>
              <a:t>already</a:t>
            </a:r>
            <a:r>
              <a:rPr lang="es-ES" dirty="0" smtClean="0"/>
              <a:t> </a:t>
            </a:r>
            <a:r>
              <a:rPr lang="es-ES" dirty="0" err="1" smtClean="0"/>
              <a:t>finished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house</a:t>
            </a:r>
            <a:r>
              <a:rPr lang="es-ES" dirty="0" smtClean="0"/>
              <a:t>?</a:t>
            </a:r>
          </a:p>
          <a:p>
            <a:endParaRPr lang="es-ES" dirty="0"/>
          </a:p>
          <a:p>
            <a:r>
              <a:rPr lang="es-ES" dirty="0" smtClean="0"/>
              <a:t>Yes, </a:t>
            </a:r>
            <a:r>
              <a:rPr lang="es-ES" dirty="0" err="1" smtClean="0"/>
              <a:t>they</a:t>
            </a:r>
            <a:r>
              <a:rPr lang="es-ES" dirty="0" smtClean="0"/>
              <a:t> </a:t>
            </a:r>
            <a:r>
              <a:rPr lang="es-ES" dirty="0" err="1" smtClean="0"/>
              <a:t>have</a:t>
            </a:r>
            <a:r>
              <a:rPr lang="es-ES" dirty="0" smtClean="0"/>
              <a:t> – No, </a:t>
            </a:r>
            <a:r>
              <a:rPr lang="es-ES" dirty="0" err="1" smtClean="0"/>
              <a:t>they</a:t>
            </a:r>
            <a:r>
              <a:rPr lang="es-ES" dirty="0" smtClean="0"/>
              <a:t> </a:t>
            </a:r>
            <a:r>
              <a:rPr lang="es-ES" dirty="0" err="1" smtClean="0"/>
              <a:t>haven`t</a:t>
            </a:r>
            <a:endParaRPr lang="es-ES" dirty="0" smtClean="0"/>
          </a:p>
          <a:p>
            <a:r>
              <a:rPr lang="es-ES" dirty="0" smtClean="0"/>
              <a:t>Yes, </a:t>
            </a:r>
            <a:r>
              <a:rPr lang="es-ES" dirty="0" err="1" smtClean="0"/>
              <a:t>they</a:t>
            </a:r>
            <a:r>
              <a:rPr lang="es-ES" dirty="0" smtClean="0"/>
              <a:t> </a:t>
            </a:r>
            <a:r>
              <a:rPr lang="es-ES" dirty="0" err="1" smtClean="0"/>
              <a:t>have</a:t>
            </a:r>
            <a:r>
              <a:rPr lang="es-ES" dirty="0" smtClean="0"/>
              <a:t> </a:t>
            </a:r>
            <a:r>
              <a:rPr lang="es-ES" dirty="0" err="1" smtClean="0"/>
              <a:t>already</a:t>
            </a:r>
            <a:r>
              <a:rPr lang="es-ES" dirty="0" smtClean="0"/>
              <a:t> </a:t>
            </a:r>
            <a:r>
              <a:rPr lang="es-ES" dirty="0" err="1" smtClean="0"/>
              <a:t>finished</a:t>
            </a:r>
            <a:r>
              <a:rPr lang="es-ES" dirty="0" smtClean="0"/>
              <a:t> </a:t>
            </a:r>
            <a:r>
              <a:rPr lang="es-ES" dirty="0" err="1" smtClean="0"/>
              <a:t>it</a:t>
            </a:r>
            <a:endParaRPr lang="es-ES" dirty="0" smtClean="0"/>
          </a:p>
          <a:p>
            <a:r>
              <a:rPr lang="es-ES" dirty="0" smtClean="0"/>
              <a:t>No, </a:t>
            </a:r>
            <a:r>
              <a:rPr lang="es-ES" dirty="0" err="1" smtClean="0"/>
              <a:t>they</a:t>
            </a:r>
            <a:r>
              <a:rPr lang="es-ES" dirty="0" smtClean="0"/>
              <a:t> </a:t>
            </a:r>
            <a:r>
              <a:rPr lang="es-ES" dirty="0" err="1" smtClean="0"/>
              <a:t>haven`t</a:t>
            </a:r>
            <a:r>
              <a:rPr lang="es-ES" dirty="0" smtClean="0"/>
              <a:t> </a:t>
            </a:r>
            <a:r>
              <a:rPr lang="es-ES" dirty="0" err="1" smtClean="0"/>
              <a:t>finished</a:t>
            </a:r>
            <a:r>
              <a:rPr lang="es-ES" dirty="0" smtClean="0"/>
              <a:t> </a:t>
            </a:r>
            <a:r>
              <a:rPr lang="es-ES" dirty="0" err="1" smtClean="0"/>
              <a:t>it</a:t>
            </a:r>
            <a:r>
              <a:rPr lang="es-ES" dirty="0" smtClean="0"/>
              <a:t> </a:t>
            </a:r>
            <a:r>
              <a:rPr lang="es-ES" dirty="0" err="1" smtClean="0"/>
              <a:t>yet</a:t>
            </a:r>
            <a:r>
              <a:rPr lang="es-ES" dirty="0" smtClean="0"/>
              <a:t>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51657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s-ES" dirty="0" smtClean="0"/>
              <a:t> Has </a:t>
            </a:r>
            <a:r>
              <a:rPr lang="es-ES" dirty="0" err="1" smtClean="0"/>
              <a:t>your</a:t>
            </a:r>
            <a:r>
              <a:rPr lang="es-ES" dirty="0" smtClean="0"/>
              <a:t> </a:t>
            </a:r>
            <a:r>
              <a:rPr lang="es-ES" dirty="0" err="1" smtClean="0"/>
              <a:t>brother</a:t>
            </a:r>
            <a:r>
              <a:rPr lang="es-ES" dirty="0" smtClean="0"/>
              <a:t> </a:t>
            </a:r>
            <a:r>
              <a:rPr lang="es-ES" dirty="0" err="1" smtClean="0"/>
              <a:t>already</a:t>
            </a:r>
            <a:r>
              <a:rPr lang="es-ES" dirty="0" smtClean="0"/>
              <a:t> </a:t>
            </a:r>
            <a:r>
              <a:rPr lang="es-ES" dirty="0" err="1" smtClean="0"/>
              <a:t>graduated</a:t>
            </a:r>
            <a:r>
              <a:rPr lang="es-ES" dirty="0" smtClean="0"/>
              <a:t> </a:t>
            </a:r>
            <a:r>
              <a:rPr lang="es-ES" dirty="0" err="1" smtClean="0"/>
              <a:t>from</a:t>
            </a:r>
            <a:r>
              <a:rPr lang="es-ES" dirty="0" smtClean="0"/>
              <a:t> High </a:t>
            </a:r>
            <a:r>
              <a:rPr lang="es-ES" dirty="0" err="1" smtClean="0"/>
              <a:t>School</a:t>
            </a:r>
            <a:r>
              <a:rPr lang="es-ES" dirty="0" smtClean="0"/>
              <a:t>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ES" dirty="0" err="1" smtClean="0"/>
              <a:t>Have</a:t>
            </a:r>
            <a:r>
              <a:rPr lang="es-ES" dirty="0" smtClean="0"/>
              <a:t> </a:t>
            </a:r>
            <a:r>
              <a:rPr lang="es-ES" dirty="0" err="1" smtClean="0"/>
              <a:t>your</a:t>
            </a:r>
            <a:r>
              <a:rPr lang="es-ES" dirty="0" smtClean="0"/>
              <a:t> </a:t>
            </a:r>
            <a:r>
              <a:rPr lang="es-ES" dirty="0" err="1" smtClean="0"/>
              <a:t>neighbors</a:t>
            </a:r>
            <a:r>
              <a:rPr lang="es-ES" dirty="0" smtClean="0"/>
              <a:t> </a:t>
            </a:r>
            <a:r>
              <a:rPr lang="es-ES" dirty="0" err="1" smtClean="0"/>
              <a:t>sold</a:t>
            </a:r>
            <a:r>
              <a:rPr lang="es-ES" dirty="0" smtClean="0"/>
              <a:t> </a:t>
            </a:r>
            <a:r>
              <a:rPr lang="es-ES" dirty="0" err="1" smtClean="0"/>
              <a:t>their</a:t>
            </a:r>
            <a:r>
              <a:rPr lang="es-ES" dirty="0" smtClean="0"/>
              <a:t> car </a:t>
            </a:r>
            <a:r>
              <a:rPr lang="es-ES" dirty="0" err="1" smtClean="0"/>
              <a:t>yet</a:t>
            </a:r>
            <a:r>
              <a:rPr lang="es-ES" dirty="0" smtClean="0"/>
              <a:t>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ES" dirty="0" smtClean="0"/>
              <a:t>Has </a:t>
            </a:r>
            <a:r>
              <a:rPr lang="es-ES" dirty="0" err="1" smtClean="0"/>
              <a:t>Maria</a:t>
            </a:r>
            <a:r>
              <a:rPr lang="es-ES" dirty="0" smtClean="0"/>
              <a:t> Eugenia </a:t>
            </a:r>
            <a:r>
              <a:rPr lang="es-ES" dirty="0" err="1" smtClean="0"/>
              <a:t>bought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lamp</a:t>
            </a:r>
            <a:r>
              <a:rPr lang="es-ES" dirty="0" smtClean="0"/>
              <a:t> </a:t>
            </a:r>
            <a:r>
              <a:rPr lang="es-ES" dirty="0" err="1" smtClean="0"/>
              <a:t>yet</a:t>
            </a:r>
            <a:r>
              <a:rPr lang="es-ES" dirty="0" smtClean="0"/>
              <a:t>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ES" dirty="0" err="1" smtClean="0"/>
              <a:t>Have</a:t>
            </a:r>
            <a:r>
              <a:rPr lang="es-ES" dirty="0" smtClean="0"/>
              <a:t> </a:t>
            </a:r>
            <a:r>
              <a:rPr lang="es-ES" dirty="0" err="1" smtClean="0"/>
              <a:t>you</a:t>
            </a:r>
            <a:r>
              <a:rPr lang="es-ES" dirty="0" smtClean="0"/>
              <a:t> </a:t>
            </a:r>
            <a:r>
              <a:rPr lang="es-ES" dirty="0" err="1" smtClean="0"/>
              <a:t>already</a:t>
            </a:r>
            <a:r>
              <a:rPr lang="es-ES" dirty="0" smtClean="0"/>
              <a:t> </a:t>
            </a:r>
            <a:r>
              <a:rPr lang="es-ES" dirty="0" err="1" smtClean="0"/>
              <a:t>organized</a:t>
            </a:r>
            <a:r>
              <a:rPr lang="es-ES" dirty="0" smtClean="0"/>
              <a:t> </a:t>
            </a:r>
            <a:r>
              <a:rPr lang="es-ES" dirty="0" err="1" smtClean="0"/>
              <a:t>your</a:t>
            </a:r>
            <a:r>
              <a:rPr lang="es-ES" dirty="0" smtClean="0"/>
              <a:t> office?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ES" dirty="0" smtClean="0"/>
              <a:t>Has Rina done </a:t>
            </a:r>
            <a:r>
              <a:rPr lang="es-ES" dirty="0" err="1" smtClean="0"/>
              <a:t>the</a:t>
            </a:r>
            <a:r>
              <a:rPr lang="es-ES" dirty="0" smtClean="0"/>
              <a:t> Budget </a:t>
            </a:r>
            <a:r>
              <a:rPr lang="es-ES" dirty="0" err="1" smtClean="0"/>
              <a:t>yet</a:t>
            </a:r>
            <a:r>
              <a:rPr lang="es-ES" dirty="0" smtClean="0"/>
              <a:t>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ES" dirty="0"/>
              <a:t> </a:t>
            </a:r>
            <a:r>
              <a:rPr lang="es-ES" dirty="0" smtClean="0"/>
              <a:t>Has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mechanic</a:t>
            </a:r>
            <a:r>
              <a:rPr lang="es-ES" dirty="0" smtClean="0"/>
              <a:t> </a:t>
            </a:r>
            <a:r>
              <a:rPr lang="es-ES" dirty="0" err="1" smtClean="0"/>
              <a:t>already</a:t>
            </a:r>
            <a:r>
              <a:rPr lang="es-ES" dirty="0" smtClean="0"/>
              <a:t> </a:t>
            </a:r>
            <a:r>
              <a:rPr lang="es-ES" dirty="0" err="1" smtClean="0"/>
              <a:t>fixed</a:t>
            </a:r>
            <a:r>
              <a:rPr lang="es-ES" dirty="0" smtClean="0"/>
              <a:t> </a:t>
            </a:r>
            <a:r>
              <a:rPr lang="es-ES" dirty="0" err="1" smtClean="0"/>
              <a:t>your</a:t>
            </a:r>
            <a:r>
              <a:rPr lang="es-ES" dirty="0" smtClean="0"/>
              <a:t> car?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39133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s-ES" dirty="0" smtClean="0"/>
              <a:t> Has Fernando </a:t>
            </a:r>
            <a:r>
              <a:rPr lang="es-ES" dirty="0" err="1" smtClean="0"/>
              <a:t>just</a:t>
            </a:r>
            <a:r>
              <a:rPr lang="es-ES" dirty="0" smtClean="0"/>
              <a:t> </a:t>
            </a:r>
            <a:r>
              <a:rPr lang="es-ES" dirty="0" err="1" smtClean="0"/>
              <a:t>broken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chair</a:t>
            </a:r>
            <a:r>
              <a:rPr lang="es-ES" dirty="0" smtClean="0"/>
              <a:t>?</a:t>
            </a:r>
          </a:p>
          <a:p>
            <a:pPr>
              <a:buFont typeface="Wingdings" panose="05000000000000000000" pitchFamily="2" charset="2"/>
              <a:buChar char="§"/>
            </a:pPr>
            <a:endParaRPr lang="es-ES" dirty="0"/>
          </a:p>
          <a:p>
            <a:pPr>
              <a:buFont typeface="Wingdings" panose="05000000000000000000" pitchFamily="2" charset="2"/>
              <a:buChar char="§"/>
            </a:pPr>
            <a:r>
              <a:rPr lang="es-ES" dirty="0" smtClean="0"/>
              <a:t>Yes, he has – No, he </a:t>
            </a:r>
            <a:r>
              <a:rPr lang="es-ES" dirty="0" err="1" smtClean="0"/>
              <a:t>hasn`t</a:t>
            </a:r>
            <a:endParaRPr lang="es-ES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s-ES" dirty="0" smtClean="0"/>
              <a:t>Yes, he has </a:t>
            </a:r>
            <a:r>
              <a:rPr lang="es-ES" dirty="0" err="1" smtClean="0"/>
              <a:t>just</a:t>
            </a:r>
            <a:r>
              <a:rPr lang="es-ES" dirty="0" smtClean="0"/>
              <a:t> </a:t>
            </a:r>
            <a:r>
              <a:rPr lang="es-ES" dirty="0" err="1" smtClean="0"/>
              <a:t>broken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chair</a:t>
            </a:r>
            <a:r>
              <a:rPr lang="es-ES" dirty="0" smtClean="0"/>
              <a:t>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ES" dirty="0" smtClean="0"/>
              <a:t>No, he </a:t>
            </a:r>
            <a:r>
              <a:rPr lang="es-ES" dirty="0" err="1" smtClean="0"/>
              <a:t>hasn`t</a:t>
            </a:r>
            <a:r>
              <a:rPr lang="es-ES" dirty="0" smtClean="0"/>
              <a:t> </a:t>
            </a:r>
            <a:r>
              <a:rPr lang="es-ES" dirty="0" err="1" smtClean="0"/>
              <a:t>just</a:t>
            </a:r>
            <a:r>
              <a:rPr lang="es-ES" dirty="0" smtClean="0"/>
              <a:t> </a:t>
            </a:r>
            <a:r>
              <a:rPr lang="es-ES" dirty="0" err="1" smtClean="0"/>
              <a:t>broken</a:t>
            </a:r>
            <a:r>
              <a:rPr lang="es-ES" dirty="0" smtClean="0"/>
              <a:t> </a:t>
            </a:r>
            <a:r>
              <a:rPr lang="es-ES" dirty="0" err="1" smtClean="0"/>
              <a:t>it</a:t>
            </a:r>
            <a:r>
              <a:rPr lang="es-ES" dirty="0" smtClean="0"/>
              <a:t>. He </a:t>
            </a:r>
            <a:r>
              <a:rPr lang="es-ES" dirty="0" err="1" smtClean="0"/>
              <a:t>broke</a:t>
            </a:r>
            <a:r>
              <a:rPr lang="es-ES" dirty="0" smtClean="0"/>
              <a:t> </a:t>
            </a:r>
            <a:r>
              <a:rPr lang="es-ES" dirty="0" err="1" smtClean="0"/>
              <a:t>it</a:t>
            </a:r>
            <a:r>
              <a:rPr lang="es-ES" dirty="0" smtClean="0"/>
              <a:t> </a:t>
            </a:r>
            <a:r>
              <a:rPr lang="es-ES" dirty="0" err="1" smtClean="0"/>
              <a:t>yesterday</a:t>
            </a:r>
            <a:r>
              <a:rPr lang="es-ES" dirty="0" smtClean="0"/>
              <a:t> </a:t>
            </a:r>
            <a:r>
              <a:rPr lang="es-ES" dirty="0" err="1" smtClean="0"/>
              <a:t>afternoon</a:t>
            </a:r>
            <a:r>
              <a:rPr lang="es-ES" dirty="0" smtClean="0"/>
              <a:t>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ES" dirty="0" smtClean="0"/>
              <a:t>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80681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err="1" smtClean="0"/>
              <a:t>Have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cows</a:t>
            </a:r>
            <a:r>
              <a:rPr lang="es-ES" dirty="0" smtClean="0"/>
              <a:t> </a:t>
            </a:r>
            <a:r>
              <a:rPr lang="es-ES" dirty="0" err="1" smtClean="0"/>
              <a:t>just</a:t>
            </a:r>
            <a:r>
              <a:rPr lang="es-ES" dirty="0" smtClean="0"/>
              <a:t> </a:t>
            </a:r>
            <a:r>
              <a:rPr lang="es-ES" dirty="0" err="1" smtClean="0"/>
              <a:t>grazed</a:t>
            </a:r>
            <a:r>
              <a:rPr lang="es-ES" dirty="0" smtClean="0"/>
              <a:t> in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field</a:t>
            </a:r>
            <a:r>
              <a:rPr lang="es-ES" dirty="0" smtClean="0"/>
              <a:t>?</a:t>
            </a:r>
          </a:p>
          <a:p>
            <a:endParaRPr lang="es-ES" dirty="0"/>
          </a:p>
          <a:p>
            <a:r>
              <a:rPr lang="es-ES" dirty="0" smtClean="0"/>
              <a:t>Yes </a:t>
            </a:r>
            <a:r>
              <a:rPr lang="es-ES" dirty="0" err="1" smtClean="0"/>
              <a:t>they</a:t>
            </a:r>
            <a:r>
              <a:rPr lang="es-ES" dirty="0" smtClean="0"/>
              <a:t> </a:t>
            </a:r>
            <a:r>
              <a:rPr lang="es-ES" dirty="0" err="1" smtClean="0"/>
              <a:t>have</a:t>
            </a:r>
            <a:r>
              <a:rPr lang="es-ES" dirty="0" smtClean="0"/>
              <a:t> – No, </a:t>
            </a:r>
            <a:r>
              <a:rPr lang="es-ES" dirty="0" err="1" smtClean="0"/>
              <a:t>they</a:t>
            </a:r>
            <a:r>
              <a:rPr lang="es-ES" dirty="0" smtClean="0"/>
              <a:t> </a:t>
            </a:r>
            <a:r>
              <a:rPr lang="es-ES" dirty="0" err="1" smtClean="0"/>
              <a:t>haven`t</a:t>
            </a:r>
            <a:endParaRPr lang="es-ES" dirty="0" smtClean="0"/>
          </a:p>
          <a:p>
            <a:r>
              <a:rPr lang="es-ES" dirty="0" smtClean="0"/>
              <a:t>Yes, </a:t>
            </a:r>
            <a:r>
              <a:rPr lang="es-ES" dirty="0" err="1" smtClean="0"/>
              <a:t>they</a:t>
            </a:r>
            <a:r>
              <a:rPr lang="es-ES" dirty="0" smtClean="0"/>
              <a:t> </a:t>
            </a:r>
            <a:r>
              <a:rPr lang="es-ES" dirty="0" err="1" smtClean="0"/>
              <a:t>have</a:t>
            </a:r>
            <a:r>
              <a:rPr lang="es-ES" dirty="0" smtClean="0"/>
              <a:t> </a:t>
            </a:r>
            <a:r>
              <a:rPr lang="es-ES" dirty="0" err="1" smtClean="0"/>
              <a:t>just</a:t>
            </a:r>
            <a:r>
              <a:rPr lang="es-ES" dirty="0" smtClean="0"/>
              <a:t> </a:t>
            </a:r>
            <a:r>
              <a:rPr lang="es-ES" dirty="0" err="1" smtClean="0"/>
              <a:t>grazed</a:t>
            </a:r>
            <a:r>
              <a:rPr lang="es-ES" dirty="0" smtClean="0"/>
              <a:t> in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field</a:t>
            </a:r>
            <a:r>
              <a:rPr lang="es-ES" dirty="0" smtClean="0"/>
              <a:t>.</a:t>
            </a:r>
          </a:p>
          <a:p>
            <a:r>
              <a:rPr lang="es-ES" dirty="0" smtClean="0"/>
              <a:t>No, </a:t>
            </a:r>
            <a:r>
              <a:rPr lang="es-ES" dirty="0" err="1" smtClean="0"/>
              <a:t>they</a:t>
            </a:r>
            <a:r>
              <a:rPr lang="es-ES" dirty="0" smtClean="0"/>
              <a:t> </a:t>
            </a:r>
            <a:r>
              <a:rPr lang="es-ES" dirty="0" err="1" smtClean="0"/>
              <a:t>haven`t</a:t>
            </a:r>
            <a:r>
              <a:rPr lang="es-ES" dirty="0" smtClean="0"/>
              <a:t> </a:t>
            </a:r>
            <a:r>
              <a:rPr lang="es-ES" dirty="0" err="1" smtClean="0"/>
              <a:t>just</a:t>
            </a:r>
            <a:r>
              <a:rPr lang="es-ES" dirty="0" smtClean="0"/>
              <a:t> </a:t>
            </a:r>
            <a:r>
              <a:rPr lang="es-ES" dirty="0" err="1" smtClean="0"/>
              <a:t>grazed</a:t>
            </a:r>
            <a:r>
              <a:rPr lang="es-ES" dirty="0" smtClean="0"/>
              <a:t>. </a:t>
            </a:r>
            <a:r>
              <a:rPr lang="es-ES" dirty="0" err="1" smtClean="0"/>
              <a:t>They</a:t>
            </a:r>
            <a:r>
              <a:rPr lang="es-ES" dirty="0" smtClean="0"/>
              <a:t> </a:t>
            </a:r>
            <a:r>
              <a:rPr lang="es-ES" dirty="0" err="1" smtClean="0"/>
              <a:t>did</a:t>
            </a:r>
            <a:r>
              <a:rPr lang="es-ES" dirty="0" smtClean="0"/>
              <a:t> </a:t>
            </a:r>
            <a:r>
              <a:rPr lang="es-ES" dirty="0" err="1" smtClean="0"/>
              <a:t>it</a:t>
            </a:r>
            <a:r>
              <a:rPr lang="es-ES" dirty="0" smtClean="0"/>
              <a:t> </a:t>
            </a:r>
            <a:r>
              <a:rPr lang="es-ES" dirty="0" err="1" smtClean="0"/>
              <a:t>early</a:t>
            </a:r>
            <a:r>
              <a:rPr lang="es-ES" dirty="0" smtClean="0"/>
              <a:t> in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morning</a:t>
            </a:r>
            <a:r>
              <a:rPr lang="es-ES" dirty="0" smtClean="0"/>
              <a:t>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72195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s-ES" dirty="0" smtClean="0"/>
              <a:t> Has </a:t>
            </a:r>
            <a:r>
              <a:rPr lang="es-ES" dirty="0" err="1" smtClean="0"/>
              <a:t>your</a:t>
            </a:r>
            <a:r>
              <a:rPr lang="es-ES" dirty="0" smtClean="0"/>
              <a:t> </a:t>
            </a:r>
            <a:r>
              <a:rPr lang="es-ES" dirty="0" err="1" smtClean="0"/>
              <a:t>boyfriend</a:t>
            </a:r>
            <a:r>
              <a:rPr lang="es-ES" dirty="0" smtClean="0"/>
              <a:t> </a:t>
            </a:r>
            <a:r>
              <a:rPr lang="es-ES" dirty="0" err="1" smtClean="0"/>
              <a:t>just</a:t>
            </a:r>
            <a:r>
              <a:rPr lang="es-ES" dirty="0" smtClean="0"/>
              <a:t> </a:t>
            </a:r>
            <a:r>
              <a:rPr lang="es-ES" dirty="0" err="1" smtClean="0"/>
              <a:t>insulted</a:t>
            </a:r>
            <a:r>
              <a:rPr lang="es-ES" dirty="0" smtClean="0"/>
              <a:t> </a:t>
            </a:r>
            <a:r>
              <a:rPr lang="es-ES" dirty="0" err="1" smtClean="0"/>
              <a:t>you</a:t>
            </a:r>
            <a:r>
              <a:rPr lang="es-ES" dirty="0" smtClean="0"/>
              <a:t>?</a:t>
            </a:r>
          </a:p>
          <a:p>
            <a:pPr>
              <a:buFont typeface="Wingdings" panose="05000000000000000000" pitchFamily="2" charset="2"/>
              <a:buChar char="§"/>
            </a:pPr>
            <a:endParaRPr lang="es-ES" dirty="0"/>
          </a:p>
          <a:p>
            <a:pPr>
              <a:buFont typeface="Wingdings" panose="05000000000000000000" pitchFamily="2" charset="2"/>
              <a:buChar char="§"/>
            </a:pPr>
            <a:r>
              <a:rPr lang="es-ES" dirty="0" smtClean="0"/>
              <a:t>Yes, he has – No, he </a:t>
            </a:r>
            <a:r>
              <a:rPr lang="es-ES" dirty="0" err="1" smtClean="0"/>
              <a:t>hasn`t</a:t>
            </a:r>
            <a:endParaRPr lang="es-ES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s-ES" dirty="0" smtClean="0"/>
              <a:t>Yes, he has </a:t>
            </a:r>
            <a:r>
              <a:rPr lang="es-ES" dirty="0" err="1" smtClean="0"/>
              <a:t>just</a:t>
            </a:r>
            <a:r>
              <a:rPr lang="es-ES" dirty="0" smtClean="0"/>
              <a:t> </a:t>
            </a:r>
            <a:r>
              <a:rPr lang="es-ES" dirty="0" err="1" smtClean="0"/>
              <a:t>insulted</a:t>
            </a:r>
            <a:r>
              <a:rPr lang="es-ES" dirty="0" smtClean="0"/>
              <a:t> me.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ES" dirty="0" smtClean="0"/>
              <a:t>No, he </a:t>
            </a:r>
            <a:r>
              <a:rPr lang="es-ES" dirty="0" err="1" smtClean="0"/>
              <a:t>hasn`t</a:t>
            </a:r>
            <a:r>
              <a:rPr lang="es-ES" dirty="0" smtClean="0"/>
              <a:t> </a:t>
            </a:r>
            <a:r>
              <a:rPr lang="es-ES" dirty="0" err="1" smtClean="0"/>
              <a:t>insulted</a:t>
            </a:r>
            <a:r>
              <a:rPr lang="es-ES" dirty="0" smtClean="0"/>
              <a:t> me. He </a:t>
            </a:r>
            <a:r>
              <a:rPr lang="es-ES" dirty="0" err="1" smtClean="0"/>
              <a:t>was</a:t>
            </a:r>
            <a:r>
              <a:rPr lang="es-ES" dirty="0" smtClean="0"/>
              <a:t> </a:t>
            </a:r>
            <a:r>
              <a:rPr lang="es-ES" dirty="0" err="1" smtClean="0"/>
              <a:t>joking</a:t>
            </a:r>
            <a:r>
              <a:rPr lang="es-E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7131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s-ES" dirty="0" smtClean="0"/>
              <a:t>Luisa has </a:t>
            </a:r>
            <a:r>
              <a:rPr lang="es-ES" dirty="0" err="1" smtClean="0"/>
              <a:t>just</a:t>
            </a:r>
            <a:r>
              <a:rPr lang="es-ES" dirty="0" smtClean="0"/>
              <a:t> </a:t>
            </a:r>
            <a:r>
              <a:rPr lang="es-ES" dirty="0" err="1" smtClean="0"/>
              <a:t>fought</a:t>
            </a:r>
            <a:r>
              <a:rPr lang="es-ES" dirty="0" smtClean="0"/>
              <a:t> </a:t>
            </a:r>
            <a:r>
              <a:rPr lang="es-ES" dirty="0" err="1" smtClean="0"/>
              <a:t>with</a:t>
            </a:r>
            <a:r>
              <a:rPr lang="es-ES" dirty="0" smtClean="0"/>
              <a:t> </a:t>
            </a:r>
            <a:r>
              <a:rPr lang="es-ES" dirty="0" err="1" smtClean="0"/>
              <a:t>her</a:t>
            </a:r>
            <a:r>
              <a:rPr lang="es-ES" dirty="0" smtClean="0"/>
              <a:t> </a:t>
            </a:r>
            <a:r>
              <a:rPr lang="es-ES" dirty="0" err="1" smtClean="0"/>
              <a:t>brother</a:t>
            </a:r>
            <a:r>
              <a:rPr lang="es-ES" dirty="0" smtClean="0"/>
              <a:t>.</a:t>
            </a:r>
          </a:p>
          <a:p>
            <a:pPr>
              <a:buFont typeface="Wingdings" panose="05000000000000000000" pitchFamily="2" charset="2"/>
              <a:buChar char="§"/>
            </a:pPr>
            <a:endParaRPr lang="es-ES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s-ES" dirty="0"/>
              <a:t> </a:t>
            </a:r>
            <a:r>
              <a:rPr lang="es-ES" dirty="0" err="1" smtClean="0"/>
              <a:t>We</a:t>
            </a:r>
            <a:r>
              <a:rPr lang="es-ES" dirty="0" smtClean="0"/>
              <a:t> </a:t>
            </a:r>
            <a:r>
              <a:rPr lang="es-ES" dirty="0" err="1" smtClean="0"/>
              <a:t>have</a:t>
            </a:r>
            <a:r>
              <a:rPr lang="es-ES" dirty="0" smtClean="0"/>
              <a:t> </a:t>
            </a:r>
            <a:r>
              <a:rPr lang="es-ES" dirty="0" err="1" smtClean="0"/>
              <a:t>just</a:t>
            </a:r>
            <a:r>
              <a:rPr lang="es-ES" dirty="0" smtClean="0"/>
              <a:t> </a:t>
            </a:r>
            <a:r>
              <a:rPr lang="es-ES" dirty="0" err="1" smtClean="0"/>
              <a:t>finished</a:t>
            </a:r>
            <a:r>
              <a:rPr lang="es-ES" dirty="0" smtClean="0"/>
              <a:t> </a:t>
            </a:r>
            <a:r>
              <a:rPr lang="es-ES" dirty="0" err="1" smtClean="0"/>
              <a:t>our</a:t>
            </a:r>
            <a:r>
              <a:rPr lang="es-ES" dirty="0" smtClean="0"/>
              <a:t> </a:t>
            </a:r>
            <a:r>
              <a:rPr lang="es-ES" dirty="0" err="1" smtClean="0"/>
              <a:t>thesis</a:t>
            </a:r>
            <a:r>
              <a:rPr lang="es-ES" dirty="0" smtClean="0"/>
              <a:t>.</a:t>
            </a:r>
          </a:p>
          <a:p>
            <a:pPr>
              <a:buFont typeface="Wingdings" panose="05000000000000000000" pitchFamily="2" charset="2"/>
              <a:buChar char="§"/>
            </a:pPr>
            <a:endParaRPr lang="es-ES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s-ES" dirty="0"/>
              <a:t> </a:t>
            </a:r>
            <a:r>
              <a:rPr lang="es-ES" dirty="0" smtClean="0"/>
              <a:t>Mario has </a:t>
            </a:r>
            <a:r>
              <a:rPr lang="es-ES" dirty="0" err="1" smtClean="0"/>
              <a:t>just</a:t>
            </a:r>
            <a:r>
              <a:rPr lang="es-ES" dirty="0" smtClean="0"/>
              <a:t> </a:t>
            </a:r>
            <a:r>
              <a:rPr lang="es-ES" dirty="0" err="1" smtClean="0"/>
              <a:t>crashed</a:t>
            </a:r>
            <a:r>
              <a:rPr lang="es-ES" dirty="0" smtClean="0"/>
              <a:t> </a:t>
            </a:r>
            <a:r>
              <a:rPr lang="es-ES" dirty="0" err="1" smtClean="0"/>
              <a:t>his</a:t>
            </a:r>
            <a:r>
              <a:rPr lang="es-ES" dirty="0" smtClean="0"/>
              <a:t> car.</a:t>
            </a:r>
          </a:p>
          <a:p>
            <a:pPr>
              <a:buFont typeface="Wingdings" panose="05000000000000000000" pitchFamily="2" charset="2"/>
              <a:buChar char="§"/>
            </a:pPr>
            <a:endParaRPr lang="es-ES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s-ES" dirty="0" err="1" smtClean="0"/>
              <a:t>We</a:t>
            </a:r>
            <a:r>
              <a:rPr lang="es-ES" dirty="0" smtClean="0"/>
              <a:t>  </a:t>
            </a:r>
            <a:r>
              <a:rPr lang="es-ES" dirty="0" err="1" smtClean="0"/>
              <a:t>have</a:t>
            </a:r>
            <a:r>
              <a:rPr lang="es-ES" dirty="0" smtClean="0"/>
              <a:t> </a:t>
            </a:r>
            <a:r>
              <a:rPr lang="es-ES" dirty="0" err="1" smtClean="0"/>
              <a:t>just</a:t>
            </a:r>
            <a:r>
              <a:rPr lang="es-ES" dirty="0" smtClean="0"/>
              <a:t> </a:t>
            </a:r>
            <a:r>
              <a:rPr lang="es-ES" dirty="0" err="1" smtClean="0"/>
              <a:t>had</a:t>
            </a:r>
            <a:r>
              <a:rPr lang="es-ES" dirty="0" smtClean="0"/>
              <a:t> a </a:t>
            </a:r>
            <a:r>
              <a:rPr lang="es-ES" dirty="0" err="1" smtClean="0"/>
              <a:t>very</a:t>
            </a:r>
            <a:r>
              <a:rPr lang="es-ES" dirty="0" smtClean="0"/>
              <a:t> </a:t>
            </a:r>
            <a:r>
              <a:rPr lang="es-ES" dirty="0" err="1" smtClean="0"/>
              <a:t>long</a:t>
            </a:r>
            <a:r>
              <a:rPr lang="es-ES" dirty="0" smtClean="0"/>
              <a:t> meeting.</a:t>
            </a:r>
          </a:p>
          <a:p>
            <a:pPr>
              <a:buFont typeface="Wingdings" panose="05000000000000000000" pitchFamily="2" charset="2"/>
              <a:buChar char="§"/>
            </a:pPr>
            <a:endParaRPr lang="es-ES" dirty="0"/>
          </a:p>
          <a:p>
            <a:pPr>
              <a:buFont typeface="Wingdings" panose="05000000000000000000" pitchFamily="2" charset="2"/>
              <a:buChar char="§"/>
            </a:pPr>
            <a:r>
              <a:rPr lang="es-ES" dirty="0" smtClean="0"/>
              <a:t> </a:t>
            </a:r>
            <a:r>
              <a:rPr lang="es-ES" dirty="0" err="1" smtClean="0"/>
              <a:t>I`ve</a:t>
            </a:r>
            <a:r>
              <a:rPr lang="es-ES" dirty="0" smtClean="0"/>
              <a:t> </a:t>
            </a:r>
            <a:r>
              <a:rPr lang="es-ES" dirty="0" err="1" smtClean="0"/>
              <a:t>just</a:t>
            </a:r>
            <a:r>
              <a:rPr lang="es-ES" dirty="0" smtClean="0"/>
              <a:t> </a:t>
            </a:r>
            <a:r>
              <a:rPr lang="es-ES" dirty="0" err="1" smtClean="0"/>
              <a:t>left</a:t>
            </a:r>
            <a:r>
              <a:rPr lang="es-ES" dirty="0" smtClean="0"/>
              <a:t> </a:t>
            </a:r>
            <a:r>
              <a:rPr lang="es-ES" dirty="0" err="1" smtClean="0"/>
              <a:t>my</a:t>
            </a:r>
            <a:r>
              <a:rPr lang="es-ES" dirty="0" smtClean="0"/>
              <a:t> </a:t>
            </a:r>
            <a:r>
              <a:rPr lang="es-ES" dirty="0" err="1" smtClean="0"/>
              <a:t>house</a:t>
            </a:r>
            <a:r>
              <a:rPr lang="es-ES" dirty="0" smtClean="0"/>
              <a:t>.</a:t>
            </a:r>
          </a:p>
          <a:p>
            <a:pPr>
              <a:buFont typeface="Wingdings" panose="05000000000000000000" pitchFamily="2" charset="2"/>
              <a:buChar char="§"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63332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HN" dirty="0" smtClean="0"/>
              <a:t>PRESENT PERFECT CONTINUOUS</a:t>
            </a:r>
            <a:endParaRPr lang="es-HN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s-HN" dirty="0" smtClean="0"/>
              <a:t> </a:t>
            </a:r>
            <a:r>
              <a:rPr lang="es-HN" dirty="0" err="1" smtClean="0"/>
              <a:t>We</a:t>
            </a:r>
            <a:r>
              <a:rPr lang="es-HN" dirty="0" smtClean="0"/>
              <a:t> use </a:t>
            </a:r>
            <a:r>
              <a:rPr lang="es-HN" dirty="0" err="1" smtClean="0"/>
              <a:t>this</a:t>
            </a:r>
            <a:r>
              <a:rPr lang="es-HN" dirty="0" smtClean="0"/>
              <a:t> tense to </a:t>
            </a:r>
            <a:r>
              <a:rPr lang="es-HN" dirty="0" err="1" smtClean="0"/>
              <a:t>talk</a:t>
            </a:r>
            <a:r>
              <a:rPr lang="es-HN" dirty="0" smtClean="0"/>
              <a:t> </a:t>
            </a:r>
            <a:r>
              <a:rPr lang="es-HN" dirty="0" err="1" smtClean="0"/>
              <a:t>about</a:t>
            </a:r>
            <a:r>
              <a:rPr lang="es-HN" dirty="0" smtClean="0"/>
              <a:t> </a:t>
            </a:r>
            <a:r>
              <a:rPr lang="es-HN" dirty="0" err="1" smtClean="0"/>
              <a:t>an</a:t>
            </a:r>
            <a:r>
              <a:rPr lang="es-HN" dirty="0" smtClean="0"/>
              <a:t> </a:t>
            </a:r>
            <a:r>
              <a:rPr lang="es-HN" dirty="0" err="1" smtClean="0"/>
              <a:t>action</a:t>
            </a:r>
            <a:r>
              <a:rPr lang="es-HN" dirty="0" smtClean="0"/>
              <a:t> </a:t>
            </a:r>
            <a:r>
              <a:rPr lang="es-HN" dirty="0" err="1" smtClean="0"/>
              <a:t>that</a:t>
            </a:r>
            <a:r>
              <a:rPr lang="es-HN" dirty="0" smtClean="0"/>
              <a:t> </a:t>
            </a:r>
            <a:r>
              <a:rPr lang="es-HN" dirty="0" err="1" smtClean="0"/>
              <a:t>began</a:t>
            </a:r>
            <a:r>
              <a:rPr lang="es-HN" dirty="0" smtClean="0"/>
              <a:t> in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past</a:t>
            </a:r>
            <a:r>
              <a:rPr lang="es-HN" dirty="0" smtClean="0"/>
              <a:t> and </a:t>
            </a:r>
            <a:r>
              <a:rPr lang="es-HN" dirty="0" err="1" smtClean="0"/>
              <a:t>that</a:t>
            </a:r>
            <a:r>
              <a:rPr lang="es-HN" dirty="0" smtClean="0"/>
              <a:t> </a:t>
            </a:r>
            <a:r>
              <a:rPr lang="es-HN" dirty="0" err="1" smtClean="0"/>
              <a:t>is</a:t>
            </a:r>
            <a:r>
              <a:rPr lang="es-HN" dirty="0" smtClean="0"/>
              <a:t> </a:t>
            </a:r>
            <a:r>
              <a:rPr lang="es-HN" dirty="0" err="1" smtClean="0"/>
              <a:t>continuous</a:t>
            </a:r>
            <a:r>
              <a:rPr lang="es-HN" dirty="0" smtClean="0"/>
              <a:t> </a:t>
            </a:r>
            <a:r>
              <a:rPr lang="es-HN" dirty="0" err="1" smtClean="0"/>
              <a:t>into</a:t>
            </a:r>
            <a:r>
              <a:rPr lang="es-HN" dirty="0" smtClean="0"/>
              <a:t>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present</a:t>
            </a:r>
            <a:r>
              <a:rPr lang="es-HN" dirty="0" smtClean="0"/>
              <a:t>, and </a:t>
            </a:r>
            <a:r>
              <a:rPr lang="es-HN" dirty="0" err="1" smtClean="0"/>
              <a:t>might</a:t>
            </a:r>
            <a:r>
              <a:rPr lang="es-HN" dirty="0" smtClean="0"/>
              <a:t> </a:t>
            </a:r>
            <a:r>
              <a:rPr lang="es-HN" dirty="0" err="1" smtClean="0"/>
              <a:t>continue</a:t>
            </a:r>
            <a:r>
              <a:rPr lang="es-HN" dirty="0" smtClean="0"/>
              <a:t> </a:t>
            </a:r>
            <a:r>
              <a:rPr lang="es-HN" dirty="0" err="1" smtClean="0"/>
              <a:t>into</a:t>
            </a:r>
            <a:r>
              <a:rPr lang="es-HN" dirty="0" smtClean="0"/>
              <a:t>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future</a:t>
            </a:r>
            <a:r>
              <a:rPr lang="es-HN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endParaRPr lang="es-HN" dirty="0"/>
          </a:p>
          <a:p>
            <a:pPr algn="ctr">
              <a:buFont typeface="Arial" panose="020B0604020202020204" pitchFamily="34" charset="0"/>
              <a:buChar char="•"/>
            </a:pPr>
            <a:r>
              <a:rPr lang="es-HN" b="1" dirty="0" err="1" smtClean="0"/>
              <a:t>Have</a:t>
            </a:r>
            <a:r>
              <a:rPr lang="es-HN" b="1" dirty="0" smtClean="0"/>
              <a:t>/has + </a:t>
            </a:r>
            <a:r>
              <a:rPr lang="es-HN" b="1" dirty="0" err="1" smtClean="0"/>
              <a:t>been</a:t>
            </a:r>
            <a:r>
              <a:rPr lang="es-HN" b="1" dirty="0" smtClean="0"/>
              <a:t> + </a:t>
            </a:r>
            <a:r>
              <a:rPr lang="es-HN" b="1" dirty="0" err="1" smtClean="0"/>
              <a:t>Present</a:t>
            </a:r>
            <a:r>
              <a:rPr lang="es-HN" b="1" dirty="0" smtClean="0"/>
              <a:t> </a:t>
            </a:r>
            <a:r>
              <a:rPr lang="es-HN" b="1" dirty="0" err="1" smtClean="0"/>
              <a:t>Participle</a:t>
            </a:r>
            <a:endParaRPr lang="es-HN" b="1" dirty="0" smtClean="0"/>
          </a:p>
          <a:p>
            <a:pPr algn="ctr">
              <a:buFont typeface="Arial" panose="020B0604020202020204" pitchFamily="34" charset="0"/>
              <a:buChar char="•"/>
            </a:pPr>
            <a:endParaRPr lang="es-HN" dirty="0"/>
          </a:p>
          <a:p>
            <a:pPr>
              <a:buFont typeface="Arial" panose="020B0604020202020204" pitchFamily="34" charset="0"/>
              <a:buChar char="•"/>
            </a:pPr>
            <a:r>
              <a:rPr lang="es-HN" dirty="0" smtClean="0"/>
              <a:t> I </a:t>
            </a:r>
            <a:r>
              <a:rPr lang="es-HN" dirty="0" err="1" smtClean="0"/>
              <a:t>have</a:t>
            </a:r>
            <a:r>
              <a:rPr lang="es-HN" dirty="0" smtClean="0"/>
              <a:t> </a:t>
            </a:r>
            <a:r>
              <a:rPr lang="es-HN" dirty="0" err="1" smtClean="0"/>
              <a:t>been</a:t>
            </a:r>
            <a:r>
              <a:rPr lang="es-HN" dirty="0" smtClean="0"/>
              <a:t> </a:t>
            </a:r>
            <a:r>
              <a:rPr lang="es-HN" dirty="0" err="1" smtClean="0"/>
              <a:t>working</a:t>
            </a:r>
            <a:r>
              <a:rPr lang="es-HN" dirty="0" smtClean="0"/>
              <a:t> at </a:t>
            </a:r>
            <a:r>
              <a:rPr lang="es-HN" dirty="0" err="1" smtClean="0"/>
              <a:t>the</a:t>
            </a:r>
            <a:r>
              <a:rPr lang="es-HN" dirty="0" smtClean="0"/>
              <a:t> American </a:t>
            </a:r>
            <a:r>
              <a:rPr lang="es-HN" dirty="0" err="1" smtClean="0"/>
              <a:t>School</a:t>
            </a:r>
            <a:r>
              <a:rPr lang="es-HN" dirty="0" smtClean="0"/>
              <a:t> </a:t>
            </a:r>
            <a:r>
              <a:rPr lang="es-HN" dirty="0" err="1" smtClean="0"/>
              <a:t>since</a:t>
            </a:r>
            <a:r>
              <a:rPr lang="es-HN" dirty="0" smtClean="0"/>
              <a:t> 2002. (</a:t>
            </a:r>
            <a:r>
              <a:rPr lang="es-HN" dirty="0" err="1" smtClean="0"/>
              <a:t>for</a:t>
            </a:r>
            <a:r>
              <a:rPr lang="es-HN" dirty="0" smtClean="0"/>
              <a:t> 17 </a:t>
            </a:r>
            <a:r>
              <a:rPr lang="es-HN" dirty="0" err="1" smtClean="0"/>
              <a:t>years</a:t>
            </a:r>
            <a:r>
              <a:rPr lang="es-HN" dirty="0" smtClean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HN" dirty="0"/>
              <a:t>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children</a:t>
            </a:r>
            <a:r>
              <a:rPr lang="es-HN" dirty="0" smtClean="0"/>
              <a:t> </a:t>
            </a:r>
            <a:r>
              <a:rPr lang="es-HN" dirty="0" err="1" smtClean="0"/>
              <a:t>have</a:t>
            </a:r>
            <a:r>
              <a:rPr lang="es-HN" dirty="0" smtClean="0"/>
              <a:t> </a:t>
            </a:r>
            <a:r>
              <a:rPr lang="es-HN" dirty="0" err="1" smtClean="0"/>
              <a:t>been</a:t>
            </a:r>
            <a:r>
              <a:rPr lang="es-HN" dirty="0" smtClean="0"/>
              <a:t> </a:t>
            </a:r>
            <a:r>
              <a:rPr lang="es-HN" dirty="0" err="1" smtClean="0"/>
              <a:t>playing</a:t>
            </a:r>
            <a:r>
              <a:rPr lang="es-HN" dirty="0" smtClean="0"/>
              <a:t> </a:t>
            </a:r>
            <a:r>
              <a:rPr lang="es-HN" dirty="0" err="1" smtClean="0"/>
              <a:t>outside</a:t>
            </a:r>
            <a:r>
              <a:rPr lang="es-HN" dirty="0" smtClean="0"/>
              <a:t> </a:t>
            </a:r>
            <a:r>
              <a:rPr lang="es-HN" dirty="0" err="1" smtClean="0"/>
              <a:t>for</a:t>
            </a:r>
            <a:r>
              <a:rPr lang="es-HN" dirty="0" smtClean="0"/>
              <a:t> more </a:t>
            </a:r>
            <a:r>
              <a:rPr lang="es-HN" dirty="0" err="1" smtClean="0"/>
              <a:t>than</a:t>
            </a:r>
            <a:r>
              <a:rPr lang="es-HN" dirty="0" smtClean="0"/>
              <a:t> 3 </a:t>
            </a:r>
            <a:r>
              <a:rPr lang="es-HN" dirty="0" err="1" smtClean="0"/>
              <a:t>hours</a:t>
            </a:r>
            <a:r>
              <a:rPr lang="es-HN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HN" dirty="0" smtClean="0"/>
              <a:t>Cesar has </a:t>
            </a:r>
            <a:r>
              <a:rPr lang="es-HN" dirty="0" err="1" smtClean="0"/>
              <a:t>been</a:t>
            </a:r>
            <a:r>
              <a:rPr lang="es-HN" dirty="0" smtClean="0"/>
              <a:t> </a:t>
            </a:r>
            <a:r>
              <a:rPr lang="es-HN" dirty="0" err="1" smtClean="0"/>
              <a:t>helping</a:t>
            </a:r>
            <a:r>
              <a:rPr lang="es-HN" dirty="0" smtClean="0"/>
              <a:t> </a:t>
            </a:r>
            <a:r>
              <a:rPr lang="es-HN" dirty="0" err="1" smtClean="0"/>
              <a:t>us</a:t>
            </a:r>
            <a:r>
              <a:rPr lang="es-HN" dirty="0" smtClean="0"/>
              <a:t> </a:t>
            </a:r>
            <a:r>
              <a:rPr lang="es-HN" dirty="0" err="1" smtClean="0"/>
              <a:t>since</a:t>
            </a:r>
            <a:r>
              <a:rPr lang="es-HN" dirty="0" smtClean="0"/>
              <a:t> </a:t>
            </a:r>
            <a:r>
              <a:rPr lang="es-HN" dirty="0" err="1" smtClean="0"/>
              <a:t>last</a:t>
            </a:r>
            <a:r>
              <a:rPr lang="es-HN" dirty="0" smtClean="0"/>
              <a:t> </a:t>
            </a:r>
            <a:r>
              <a:rPr lang="es-HN" dirty="0" err="1" smtClean="0"/>
              <a:t>week</a:t>
            </a:r>
            <a:r>
              <a:rPr lang="es-HN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HN" dirty="0"/>
              <a:t> </a:t>
            </a:r>
            <a:r>
              <a:rPr lang="es-HN" dirty="0" smtClean="0"/>
              <a:t>Fernando </a:t>
            </a:r>
            <a:r>
              <a:rPr lang="es-HN" dirty="0" err="1" smtClean="0"/>
              <a:t>hasn´t</a:t>
            </a:r>
            <a:r>
              <a:rPr lang="es-HN" dirty="0" smtClean="0"/>
              <a:t> </a:t>
            </a:r>
            <a:r>
              <a:rPr lang="es-HN" dirty="0" err="1" smtClean="0"/>
              <a:t>been</a:t>
            </a:r>
            <a:r>
              <a:rPr lang="es-HN" dirty="0" smtClean="0"/>
              <a:t> </a:t>
            </a:r>
            <a:r>
              <a:rPr lang="es-HN" dirty="0" err="1" smtClean="0"/>
              <a:t>studying</a:t>
            </a:r>
            <a:r>
              <a:rPr lang="es-HN" dirty="0" smtClean="0"/>
              <a:t>. He has </a:t>
            </a:r>
            <a:r>
              <a:rPr lang="es-HN" dirty="0" err="1" smtClean="0"/>
              <a:t>been</a:t>
            </a:r>
            <a:r>
              <a:rPr lang="es-HN" dirty="0" smtClean="0"/>
              <a:t> </a:t>
            </a:r>
            <a:r>
              <a:rPr lang="es-HN" dirty="0" err="1" smtClean="0"/>
              <a:t>playing</a:t>
            </a:r>
            <a:r>
              <a:rPr lang="es-HN" dirty="0" smtClean="0"/>
              <a:t> video </a:t>
            </a:r>
            <a:r>
              <a:rPr lang="es-HN" dirty="0" err="1" smtClean="0"/>
              <a:t>games</a:t>
            </a:r>
            <a:r>
              <a:rPr lang="es-HN" dirty="0" smtClean="0"/>
              <a:t> all </a:t>
            </a:r>
            <a:r>
              <a:rPr lang="es-HN" dirty="0" err="1" smtClean="0"/>
              <a:t>day</a:t>
            </a:r>
            <a:r>
              <a:rPr lang="es-HN" dirty="0" smtClean="0"/>
              <a:t> </a:t>
            </a:r>
            <a:r>
              <a:rPr lang="es-HN" dirty="0" err="1" smtClean="0"/>
              <a:t>long</a:t>
            </a:r>
            <a:r>
              <a:rPr lang="es-HN" dirty="0" smtClean="0"/>
              <a:t>. </a:t>
            </a:r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1910570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HN" dirty="0" smtClean="0"/>
              <a:t> </a:t>
            </a:r>
            <a:r>
              <a:rPr lang="es-HN" dirty="0" err="1" smtClean="0"/>
              <a:t>Hector</a:t>
            </a:r>
            <a:r>
              <a:rPr lang="es-HN" dirty="0" smtClean="0"/>
              <a:t> has </a:t>
            </a:r>
            <a:r>
              <a:rPr lang="es-HN" dirty="0" err="1" smtClean="0"/>
              <a:t>been</a:t>
            </a:r>
            <a:r>
              <a:rPr lang="es-HN" dirty="0" smtClean="0"/>
              <a:t> </a:t>
            </a:r>
            <a:r>
              <a:rPr lang="es-HN" dirty="0" err="1" smtClean="0"/>
              <a:t>drinking</a:t>
            </a:r>
            <a:r>
              <a:rPr lang="es-HN" dirty="0" smtClean="0"/>
              <a:t> </a:t>
            </a:r>
            <a:r>
              <a:rPr lang="es-HN" dirty="0" err="1" smtClean="0"/>
              <a:t>beers</a:t>
            </a:r>
            <a:r>
              <a:rPr lang="es-HN" dirty="0" smtClean="0"/>
              <a:t> </a:t>
            </a:r>
            <a:r>
              <a:rPr lang="es-HN" dirty="0" err="1" smtClean="0"/>
              <a:t>since</a:t>
            </a:r>
            <a:r>
              <a:rPr lang="es-HN" dirty="0" smtClean="0"/>
              <a:t> 3:00 </a:t>
            </a:r>
            <a:r>
              <a:rPr lang="es-HN" dirty="0" err="1" smtClean="0"/>
              <a:t>O´clock</a:t>
            </a:r>
            <a:r>
              <a:rPr lang="es-HN" dirty="0" smtClean="0"/>
              <a:t>.</a:t>
            </a:r>
          </a:p>
          <a:p>
            <a:r>
              <a:rPr lang="es-HN" dirty="0"/>
              <a:t>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employees</a:t>
            </a:r>
            <a:r>
              <a:rPr lang="es-HN" dirty="0" smtClean="0"/>
              <a:t> </a:t>
            </a:r>
            <a:r>
              <a:rPr lang="es-HN" dirty="0" err="1" smtClean="0"/>
              <a:t>have</a:t>
            </a:r>
            <a:r>
              <a:rPr lang="es-HN" dirty="0" smtClean="0"/>
              <a:t> </a:t>
            </a:r>
            <a:r>
              <a:rPr lang="es-HN" dirty="0" err="1" smtClean="0"/>
              <a:t>been</a:t>
            </a:r>
            <a:r>
              <a:rPr lang="es-HN" dirty="0" smtClean="0"/>
              <a:t> </a:t>
            </a:r>
            <a:r>
              <a:rPr lang="es-HN" dirty="0" err="1" smtClean="0"/>
              <a:t>complaining</a:t>
            </a:r>
            <a:r>
              <a:rPr lang="es-HN" dirty="0" smtClean="0"/>
              <a:t> </a:t>
            </a:r>
            <a:r>
              <a:rPr lang="es-HN" dirty="0" err="1" smtClean="0"/>
              <a:t>for</a:t>
            </a:r>
            <a:r>
              <a:rPr lang="es-HN" dirty="0" smtClean="0"/>
              <a:t>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last</a:t>
            </a:r>
            <a:r>
              <a:rPr lang="es-HN" dirty="0" smtClean="0"/>
              <a:t> 3 </a:t>
            </a:r>
            <a:r>
              <a:rPr lang="es-HN" dirty="0" err="1" smtClean="0"/>
              <a:t>months</a:t>
            </a:r>
            <a:r>
              <a:rPr lang="es-HN" dirty="0" smtClean="0"/>
              <a:t>.</a:t>
            </a:r>
          </a:p>
          <a:p>
            <a:r>
              <a:rPr lang="es-HN" dirty="0"/>
              <a:t> </a:t>
            </a:r>
            <a:r>
              <a:rPr lang="es-HN" dirty="0" err="1" smtClean="0"/>
              <a:t>The</a:t>
            </a:r>
            <a:r>
              <a:rPr lang="es-HN" dirty="0" smtClean="0"/>
              <a:t> car has </a:t>
            </a:r>
            <a:r>
              <a:rPr lang="es-HN" dirty="0" err="1" smtClean="0"/>
              <a:t>been</a:t>
            </a:r>
            <a:r>
              <a:rPr lang="es-HN" dirty="0" smtClean="0"/>
              <a:t> </a:t>
            </a:r>
            <a:r>
              <a:rPr lang="es-HN" dirty="0" err="1" smtClean="0"/>
              <a:t>making</a:t>
            </a:r>
            <a:r>
              <a:rPr lang="es-HN" dirty="0" smtClean="0"/>
              <a:t> </a:t>
            </a:r>
            <a:r>
              <a:rPr lang="es-HN" dirty="0" err="1" smtClean="0"/>
              <a:t>this</a:t>
            </a:r>
            <a:r>
              <a:rPr lang="es-HN" dirty="0" smtClean="0"/>
              <a:t> </a:t>
            </a:r>
            <a:r>
              <a:rPr lang="es-HN" dirty="0" err="1" smtClean="0"/>
              <a:t>funny</a:t>
            </a:r>
            <a:r>
              <a:rPr lang="es-HN" dirty="0" smtClean="0"/>
              <a:t> </a:t>
            </a:r>
            <a:r>
              <a:rPr lang="es-HN" dirty="0" err="1" smtClean="0"/>
              <a:t>noise</a:t>
            </a:r>
            <a:r>
              <a:rPr lang="es-HN" dirty="0" smtClean="0"/>
              <a:t> </a:t>
            </a:r>
            <a:r>
              <a:rPr lang="es-HN" dirty="0" err="1" smtClean="0"/>
              <a:t>since</a:t>
            </a:r>
            <a:r>
              <a:rPr lang="es-HN" dirty="0" smtClean="0"/>
              <a:t> </a:t>
            </a:r>
            <a:r>
              <a:rPr lang="es-HN" dirty="0" err="1" smtClean="0"/>
              <a:t>last</a:t>
            </a:r>
            <a:r>
              <a:rPr lang="es-HN" dirty="0" smtClean="0"/>
              <a:t> </a:t>
            </a:r>
            <a:r>
              <a:rPr lang="es-HN" dirty="0" err="1" smtClean="0"/>
              <a:t>Wednesday</a:t>
            </a:r>
            <a:r>
              <a:rPr lang="es-HN" dirty="0" smtClean="0"/>
              <a:t>.</a:t>
            </a:r>
          </a:p>
          <a:p>
            <a:r>
              <a:rPr lang="es-HN" dirty="0"/>
              <a:t> </a:t>
            </a:r>
            <a:r>
              <a:rPr lang="es-HN" dirty="0" smtClean="0"/>
              <a:t>Robert </a:t>
            </a:r>
            <a:r>
              <a:rPr lang="es-HN" dirty="0" err="1" smtClean="0"/>
              <a:t>hasn´t</a:t>
            </a:r>
            <a:r>
              <a:rPr lang="es-HN" dirty="0" smtClean="0"/>
              <a:t> </a:t>
            </a:r>
            <a:r>
              <a:rPr lang="es-HN" dirty="0" err="1" smtClean="0"/>
              <a:t>been</a:t>
            </a:r>
            <a:r>
              <a:rPr lang="es-HN" dirty="0" smtClean="0"/>
              <a:t> </a:t>
            </a:r>
            <a:r>
              <a:rPr lang="es-HN" dirty="0" err="1" smtClean="0"/>
              <a:t>helping</a:t>
            </a:r>
            <a:r>
              <a:rPr lang="es-HN" dirty="0" smtClean="0"/>
              <a:t> </a:t>
            </a:r>
            <a:r>
              <a:rPr lang="es-HN" dirty="0" err="1" smtClean="0"/>
              <a:t>us</a:t>
            </a:r>
            <a:r>
              <a:rPr lang="es-HN" dirty="0" smtClean="0"/>
              <a:t> </a:t>
            </a:r>
            <a:r>
              <a:rPr lang="es-HN" dirty="0" err="1" smtClean="0"/>
              <a:t>lately</a:t>
            </a:r>
            <a:r>
              <a:rPr lang="es-HN" dirty="0" smtClean="0"/>
              <a:t>. Javier has </a:t>
            </a:r>
            <a:r>
              <a:rPr lang="es-HN" dirty="0" err="1" smtClean="0"/>
              <a:t>been</a:t>
            </a:r>
            <a:r>
              <a:rPr lang="es-HN" dirty="0" smtClean="0"/>
              <a:t> </a:t>
            </a:r>
            <a:r>
              <a:rPr lang="es-HN" dirty="0" err="1" smtClean="0"/>
              <a:t>helping</a:t>
            </a:r>
            <a:r>
              <a:rPr lang="es-HN" dirty="0" smtClean="0"/>
              <a:t> </a:t>
            </a:r>
            <a:r>
              <a:rPr lang="es-HN" dirty="0" err="1" smtClean="0"/>
              <a:t>us</a:t>
            </a:r>
            <a:r>
              <a:rPr lang="es-HN" dirty="0" smtClean="0"/>
              <a:t>.</a:t>
            </a:r>
          </a:p>
          <a:p>
            <a:r>
              <a:rPr lang="es-HN" dirty="0"/>
              <a:t> </a:t>
            </a:r>
            <a:r>
              <a:rPr lang="es-HN" dirty="0" err="1" smtClean="0"/>
              <a:t>The</a:t>
            </a:r>
            <a:r>
              <a:rPr lang="es-HN" dirty="0" smtClean="0"/>
              <a:t> machine has </a:t>
            </a:r>
            <a:r>
              <a:rPr lang="es-HN" dirty="0" err="1" smtClean="0"/>
              <a:t>been</a:t>
            </a:r>
            <a:r>
              <a:rPr lang="es-HN" dirty="0" smtClean="0"/>
              <a:t> </a:t>
            </a:r>
            <a:r>
              <a:rPr lang="es-HN" dirty="0" err="1" smtClean="0"/>
              <a:t>working</a:t>
            </a:r>
            <a:r>
              <a:rPr lang="es-HN" dirty="0" smtClean="0"/>
              <a:t> </a:t>
            </a:r>
            <a:r>
              <a:rPr lang="es-HN" dirty="0" err="1" smtClean="0"/>
              <a:t>for</a:t>
            </a:r>
            <a:r>
              <a:rPr lang="es-HN" dirty="0" smtClean="0"/>
              <a:t> more </a:t>
            </a:r>
            <a:r>
              <a:rPr lang="es-HN" dirty="0" err="1" smtClean="0"/>
              <a:t>than</a:t>
            </a:r>
            <a:r>
              <a:rPr lang="es-HN" dirty="0" smtClean="0"/>
              <a:t> 5 </a:t>
            </a:r>
            <a:r>
              <a:rPr lang="es-HN" dirty="0" err="1" smtClean="0"/>
              <a:t>hours</a:t>
            </a:r>
            <a:r>
              <a:rPr lang="es-HN" dirty="0" smtClean="0"/>
              <a:t>.</a:t>
            </a:r>
          </a:p>
          <a:p>
            <a:r>
              <a:rPr lang="es-HN" dirty="0"/>
              <a:t> </a:t>
            </a:r>
            <a:r>
              <a:rPr lang="es-HN" dirty="0" err="1" smtClean="0"/>
              <a:t>The</a:t>
            </a:r>
            <a:r>
              <a:rPr lang="es-HN" dirty="0" smtClean="0"/>
              <a:t> Company has </a:t>
            </a:r>
            <a:r>
              <a:rPr lang="es-HN" dirty="0" err="1" smtClean="0"/>
              <a:t>been</a:t>
            </a:r>
            <a:r>
              <a:rPr lang="es-HN" dirty="0" smtClean="0"/>
              <a:t> </a:t>
            </a:r>
            <a:r>
              <a:rPr lang="es-HN" dirty="0" err="1" smtClean="0"/>
              <a:t>constructing</a:t>
            </a:r>
            <a:r>
              <a:rPr lang="es-HN" dirty="0" smtClean="0"/>
              <a:t> </a:t>
            </a:r>
            <a:r>
              <a:rPr lang="es-HN" dirty="0" err="1" smtClean="0"/>
              <a:t>the</a:t>
            </a:r>
            <a:r>
              <a:rPr lang="es-HN" dirty="0" smtClean="0"/>
              <a:t> bridge </a:t>
            </a:r>
            <a:r>
              <a:rPr lang="es-HN" dirty="0" err="1" smtClean="0"/>
              <a:t>since</a:t>
            </a:r>
            <a:r>
              <a:rPr lang="es-HN" dirty="0" smtClean="0"/>
              <a:t> </a:t>
            </a:r>
            <a:r>
              <a:rPr lang="es-HN" dirty="0" err="1" smtClean="0"/>
              <a:t>last</a:t>
            </a:r>
            <a:r>
              <a:rPr lang="es-HN" dirty="0" smtClean="0"/>
              <a:t> </a:t>
            </a:r>
            <a:r>
              <a:rPr lang="es-HN" dirty="0" err="1" smtClean="0"/>
              <a:t>July</a:t>
            </a:r>
            <a:r>
              <a:rPr lang="es-HN" dirty="0" smtClean="0"/>
              <a:t>.</a:t>
            </a:r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4243926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HN" dirty="0" smtClean="0"/>
              <a:t> </a:t>
            </a:r>
            <a:r>
              <a:rPr lang="es-HN" b="1" dirty="0" err="1" smtClean="0"/>
              <a:t>We</a:t>
            </a:r>
            <a:r>
              <a:rPr lang="es-HN" b="1" dirty="0" smtClean="0"/>
              <a:t> </a:t>
            </a:r>
            <a:r>
              <a:rPr lang="es-HN" b="1" dirty="0" err="1" smtClean="0"/>
              <a:t>cannot</a:t>
            </a:r>
            <a:r>
              <a:rPr lang="es-HN" b="1" dirty="0" smtClean="0"/>
              <a:t> use </a:t>
            </a:r>
            <a:r>
              <a:rPr lang="es-HN" b="1" dirty="0" err="1" smtClean="0"/>
              <a:t>stative</a:t>
            </a:r>
            <a:r>
              <a:rPr lang="es-HN" b="1" dirty="0" smtClean="0"/>
              <a:t> </a:t>
            </a:r>
            <a:r>
              <a:rPr lang="es-HN" b="1" dirty="0" err="1" smtClean="0"/>
              <a:t>verbs</a:t>
            </a:r>
            <a:r>
              <a:rPr lang="es-HN" b="1" dirty="0" smtClean="0"/>
              <a:t> </a:t>
            </a:r>
            <a:r>
              <a:rPr lang="es-HN" b="1" dirty="0" err="1" smtClean="0"/>
              <a:t>with</a:t>
            </a:r>
            <a:r>
              <a:rPr lang="es-HN" b="1" dirty="0" smtClean="0"/>
              <a:t> </a:t>
            </a:r>
            <a:r>
              <a:rPr lang="es-HN" b="1" dirty="0" err="1" smtClean="0"/>
              <a:t>Present</a:t>
            </a:r>
            <a:r>
              <a:rPr lang="es-HN" b="1" dirty="0" smtClean="0"/>
              <a:t> </a:t>
            </a:r>
            <a:r>
              <a:rPr lang="es-HN" b="1" dirty="0" err="1" smtClean="0"/>
              <a:t>Perfect</a:t>
            </a:r>
            <a:r>
              <a:rPr lang="es-HN" b="1" dirty="0" smtClean="0"/>
              <a:t> </a:t>
            </a:r>
            <a:r>
              <a:rPr lang="es-HN" b="1" dirty="0" err="1" smtClean="0"/>
              <a:t>Continuous</a:t>
            </a:r>
            <a:r>
              <a:rPr lang="es-HN" dirty="0" smtClean="0"/>
              <a:t>. </a:t>
            </a:r>
            <a:r>
              <a:rPr lang="es-HN" b="1" dirty="0" err="1" smtClean="0"/>
              <a:t>We</a:t>
            </a:r>
            <a:r>
              <a:rPr lang="es-HN" b="1" dirty="0" smtClean="0"/>
              <a:t> </a:t>
            </a:r>
            <a:r>
              <a:rPr lang="es-HN" b="1" dirty="0" err="1" smtClean="0"/>
              <a:t>have</a:t>
            </a:r>
            <a:r>
              <a:rPr lang="es-HN" b="1" dirty="0" smtClean="0"/>
              <a:t> to use Simple </a:t>
            </a:r>
            <a:r>
              <a:rPr lang="es-HN" b="1" dirty="0" err="1" smtClean="0"/>
              <a:t>Present</a:t>
            </a:r>
            <a:r>
              <a:rPr lang="es-HN" b="1" dirty="0" smtClean="0"/>
              <a:t> </a:t>
            </a:r>
            <a:r>
              <a:rPr lang="es-HN" b="1" dirty="0" err="1" smtClean="0"/>
              <a:t>Perfect</a:t>
            </a:r>
            <a:r>
              <a:rPr lang="es-HN" b="1" dirty="0" smtClean="0"/>
              <a:t>.</a:t>
            </a:r>
          </a:p>
          <a:p>
            <a:endParaRPr lang="es-HN" b="1" dirty="0"/>
          </a:p>
          <a:p>
            <a:r>
              <a:rPr lang="es-HN" b="1" dirty="0" smtClean="0"/>
              <a:t> </a:t>
            </a:r>
            <a:r>
              <a:rPr lang="es-HN" dirty="0" err="1" smtClean="0"/>
              <a:t>We</a:t>
            </a:r>
            <a:r>
              <a:rPr lang="es-HN" dirty="0" smtClean="0"/>
              <a:t> </a:t>
            </a:r>
            <a:r>
              <a:rPr lang="es-HN" dirty="0" err="1" smtClean="0"/>
              <a:t>have</a:t>
            </a:r>
            <a:r>
              <a:rPr lang="es-HN" dirty="0" smtClean="0"/>
              <a:t> </a:t>
            </a:r>
            <a:r>
              <a:rPr lang="es-HN" dirty="0" err="1" smtClean="0"/>
              <a:t>been</a:t>
            </a:r>
            <a:r>
              <a:rPr lang="es-HN" dirty="0" smtClean="0"/>
              <a:t> living in Honduras </a:t>
            </a:r>
            <a:r>
              <a:rPr lang="es-HN" dirty="0" err="1" smtClean="0"/>
              <a:t>since</a:t>
            </a:r>
            <a:r>
              <a:rPr lang="es-HN" dirty="0" smtClean="0"/>
              <a:t> 2003. </a:t>
            </a:r>
            <a:r>
              <a:rPr lang="es-HN" b="1" dirty="0" smtClean="0"/>
              <a:t>(</a:t>
            </a:r>
            <a:r>
              <a:rPr lang="es-HN" b="1" dirty="0" err="1" smtClean="0"/>
              <a:t>Incorrect</a:t>
            </a:r>
            <a:r>
              <a:rPr lang="es-HN" b="1" dirty="0" smtClean="0"/>
              <a:t> </a:t>
            </a:r>
            <a:r>
              <a:rPr lang="es-HN" b="1" dirty="0" err="1" smtClean="0"/>
              <a:t>because</a:t>
            </a:r>
            <a:r>
              <a:rPr lang="es-HN" b="1" dirty="0" smtClean="0"/>
              <a:t> to </a:t>
            </a:r>
            <a:r>
              <a:rPr lang="es-HN" b="1" dirty="0" err="1" smtClean="0"/>
              <a:t>live</a:t>
            </a:r>
            <a:r>
              <a:rPr lang="es-HN" b="1" dirty="0" smtClean="0"/>
              <a:t> </a:t>
            </a:r>
            <a:r>
              <a:rPr lang="es-HN" b="1" dirty="0" err="1" smtClean="0"/>
              <a:t>is</a:t>
            </a:r>
            <a:r>
              <a:rPr lang="es-HN" b="1" dirty="0" smtClean="0"/>
              <a:t> </a:t>
            </a:r>
            <a:r>
              <a:rPr lang="es-HN" b="1" dirty="0" err="1" smtClean="0"/>
              <a:t>stative</a:t>
            </a:r>
            <a:r>
              <a:rPr lang="es-HN" b="1" dirty="0" smtClean="0"/>
              <a:t>.)</a:t>
            </a:r>
          </a:p>
          <a:p>
            <a:r>
              <a:rPr lang="es-HN" b="1" dirty="0"/>
              <a:t> </a:t>
            </a:r>
            <a:r>
              <a:rPr lang="es-HN" b="1" dirty="0" err="1" smtClean="0"/>
              <a:t>We</a:t>
            </a:r>
            <a:r>
              <a:rPr lang="es-HN" b="1" dirty="0" smtClean="0"/>
              <a:t> </a:t>
            </a:r>
            <a:r>
              <a:rPr lang="es-HN" b="1" dirty="0" err="1" smtClean="0"/>
              <a:t>have</a:t>
            </a:r>
            <a:r>
              <a:rPr lang="es-HN" b="1" dirty="0" smtClean="0"/>
              <a:t> </a:t>
            </a:r>
            <a:r>
              <a:rPr lang="es-HN" b="1" dirty="0" err="1" smtClean="0"/>
              <a:t>lived</a:t>
            </a:r>
            <a:r>
              <a:rPr lang="es-HN" b="1" dirty="0" smtClean="0"/>
              <a:t> in Honduras </a:t>
            </a:r>
            <a:r>
              <a:rPr lang="es-HN" b="1" dirty="0" err="1" smtClean="0"/>
              <a:t>since</a:t>
            </a:r>
            <a:r>
              <a:rPr lang="es-HN" b="1" dirty="0" smtClean="0"/>
              <a:t> 2003. (</a:t>
            </a:r>
            <a:r>
              <a:rPr lang="es-HN" b="1" dirty="0" err="1" smtClean="0"/>
              <a:t>Correct</a:t>
            </a:r>
            <a:r>
              <a:rPr lang="es-HN" b="1" dirty="0" smtClean="0"/>
              <a:t> </a:t>
            </a:r>
            <a:r>
              <a:rPr lang="es-HN" b="1" dirty="0" err="1" smtClean="0"/>
              <a:t>sentence</a:t>
            </a:r>
            <a:r>
              <a:rPr lang="es-HN" b="1" dirty="0" smtClean="0"/>
              <a:t>.)</a:t>
            </a:r>
          </a:p>
          <a:p>
            <a:endParaRPr lang="es-HN" b="1" dirty="0"/>
          </a:p>
          <a:p>
            <a:r>
              <a:rPr lang="es-HN" b="1" dirty="0" smtClean="0"/>
              <a:t>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students</a:t>
            </a:r>
            <a:r>
              <a:rPr lang="es-HN" dirty="0" smtClean="0"/>
              <a:t> </a:t>
            </a:r>
            <a:r>
              <a:rPr lang="es-HN" dirty="0" err="1" smtClean="0"/>
              <a:t>have</a:t>
            </a:r>
            <a:r>
              <a:rPr lang="es-HN" dirty="0" smtClean="0"/>
              <a:t> </a:t>
            </a:r>
            <a:r>
              <a:rPr lang="es-HN" dirty="0" err="1" smtClean="0"/>
              <a:t>prefered</a:t>
            </a:r>
            <a:r>
              <a:rPr lang="es-HN" dirty="0" smtClean="0"/>
              <a:t> </a:t>
            </a:r>
            <a:r>
              <a:rPr lang="es-HN" dirty="0" err="1" smtClean="0"/>
              <a:t>this</a:t>
            </a:r>
            <a:r>
              <a:rPr lang="es-HN" dirty="0" smtClean="0"/>
              <a:t> </a:t>
            </a:r>
            <a:r>
              <a:rPr lang="es-HN" dirty="0" err="1" smtClean="0"/>
              <a:t>text</a:t>
            </a:r>
            <a:r>
              <a:rPr lang="es-HN" dirty="0" smtClean="0"/>
              <a:t> </a:t>
            </a:r>
            <a:r>
              <a:rPr lang="es-HN" dirty="0" err="1" smtClean="0"/>
              <a:t>book</a:t>
            </a:r>
            <a:r>
              <a:rPr lang="es-HN" dirty="0" smtClean="0"/>
              <a:t> </a:t>
            </a:r>
            <a:r>
              <a:rPr lang="es-HN" dirty="0" err="1" smtClean="0"/>
              <a:t>since</a:t>
            </a:r>
            <a:r>
              <a:rPr lang="es-HN" dirty="0" smtClean="0"/>
              <a:t> </a:t>
            </a:r>
            <a:r>
              <a:rPr lang="es-HN" dirty="0" err="1" smtClean="0"/>
              <a:t>it</a:t>
            </a:r>
            <a:r>
              <a:rPr lang="es-HN" dirty="0" smtClean="0"/>
              <a:t> </a:t>
            </a:r>
            <a:r>
              <a:rPr lang="es-HN" dirty="0" err="1" smtClean="0"/>
              <a:t>was</a:t>
            </a:r>
            <a:r>
              <a:rPr lang="es-HN" dirty="0" smtClean="0"/>
              <a:t> </a:t>
            </a:r>
            <a:r>
              <a:rPr lang="es-HN" dirty="0" err="1" smtClean="0"/>
              <a:t>implemented</a:t>
            </a:r>
            <a:r>
              <a:rPr lang="es-HN" dirty="0" smtClean="0"/>
              <a:t>.</a:t>
            </a:r>
          </a:p>
          <a:p>
            <a:r>
              <a:rPr lang="es-HN" b="1" dirty="0"/>
              <a:t> </a:t>
            </a:r>
            <a:r>
              <a:rPr lang="es-HN" dirty="0" err="1" smtClean="0"/>
              <a:t>They</a:t>
            </a:r>
            <a:r>
              <a:rPr lang="es-HN" dirty="0" smtClean="0"/>
              <a:t> </a:t>
            </a:r>
            <a:r>
              <a:rPr lang="es-HN" dirty="0" err="1" smtClean="0"/>
              <a:t>have</a:t>
            </a:r>
            <a:r>
              <a:rPr lang="es-HN" dirty="0" smtClean="0"/>
              <a:t> </a:t>
            </a:r>
            <a:r>
              <a:rPr lang="es-HN" dirty="0" err="1" smtClean="0"/>
              <a:t>had</a:t>
            </a:r>
            <a:r>
              <a:rPr lang="es-HN" dirty="0" smtClean="0"/>
              <a:t> a </a:t>
            </a:r>
            <a:r>
              <a:rPr lang="es-HN" dirty="0" err="1" smtClean="0"/>
              <a:t>lot</a:t>
            </a:r>
            <a:r>
              <a:rPr lang="es-HN" dirty="0" smtClean="0"/>
              <a:t> of </a:t>
            </a:r>
            <a:r>
              <a:rPr lang="es-HN" dirty="0" err="1" smtClean="0"/>
              <a:t>problems</a:t>
            </a:r>
            <a:r>
              <a:rPr lang="es-HN" dirty="0" smtClean="0"/>
              <a:t> in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past</a:t>
            </a:r>
            <a:r>
              <a:rPr lang="es-HN" dirty="0" smtClean="0"/>
              <a:t> </a:t>
            </a:r>
            <a:r>
              <a:rPr lang="es-HN" dirty="0" err="1" smtClean="0"/>
              <a:t>months</a:t>
            </a:r>
            <a:r>
              <a:rPr lang="es-HN" dirty="0" smtClean="0"/>
              <a:t>.</a:t>
            </a:r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3972741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HN" dirty="0" smtClean="0"/>
              <a:t> Michael has </a:t>
            </a:r>
            <a:r>
              <a:rPr lang="es-HN" dirty="0" err="1" smtClean="0"/>
              <a:t>loved</a:t>
            </a:r>
            <a:r>
              <a:rPr lang="es-HN" dirty="0" smtClean="0"/>
              <a:t> ice-</a:t>
            </a:r>
            <a:r>
              <a:rPr lang="es-HN" dirty="0" err="1" smtClean="0"/>
              <a:t>cream</a:t>
            </a:r>
            <a:r>
              <a:rPr lang="es-HN" dirty="0" smtClean="0"/>
              <a:t> </a:t>
            </a:r>
            <a:r>
              <a:rPr lang="es-HN" dirty="0" err="1" smtClean="0"/>
              <a:t>since</a:t>
            </a:r>
            <a:r>
              <a:rPr lang="es-HN" dirty="0" smtClean="0"/>
              <a:t> he </a:t>
            </a:r>
            <a:r>
              <a:rPr lang="es-HN" dirty="0" err="1" smtClean="0"/>
              <a:t>was</a:t>
            </a:r>
            <a:r>
              <a:rPr lang="es-HN" dirty="0" smtClean="0"/>
              <a:t> a Little </a:t>
            </a:r>
            <a:r>
              <a:rPr lang="es-HN" dirty="0" err="1" smtClean="0"/>
              <a:t>kid</a:t>
            </a:r>
            <a:r>
              <a:rPr lang="es-HN" dirty="0" smtClean="0"/>
              <a:t>.</a:t>
            </a:r>
          </a:p>
          <a:p>
            <a:r>
              <a:rPr lang="es-HN" dirty="0"/>
              <a:t> </a:t>
            </a:r>
            <a:r>
              <a:rPr lang="es-HN" dirty="0" err="1" smtClean="0"/>
              <a:t>We</a:t>
            </a:r>
            <a:r>
              <a:rPr lang="es-HN" dirty="0" smtClean="0"/>
              <a:t> </a:t>
            </a:r>
            <a:r>
              <a:rPr lang="es-HN" dirty="0" err="1" smtClean="0"/>
              <a:t>have</a:t>
            </a:r>
            <a:r>
              <a:rPr lang="es-HN" dirty="0" smtClean="0"/>
              <a:t> </a:t>
            </a:r>
            <a:r>
              <a:rPr lang="es-HN" dirty="0" err="1" smtClean="0"/>
              <a:t>wanted</a:t>
            </a:r>
            <a:r>
              <a:rPr lang="es-HN" dirty="0" smtClean="0"/>
              <a:t> </a:t>
            </a:r>
            <a:r>
              <a:rPr lang="es-HN" dirty="0" err="1" smtClean="0"/>
              <a:t>this</a:t>
            </a:r>
            <a:r>
              <a:rPr lang="es-HN" dirty="0" smtClean="0"/>
              <a:t> </a:t>
            </a:r>
            <a:r>
              <a:rPr lang="es-HN" dirty="0" err="1" smtClean="0"/>
              <a:t>type</a:t>
            </a:r>
            <a:r>
              <a:rPr lang="es-HN" dirty="0" smtClean="0"/>
              <a:t> of </a:t>
            </a:r>
            <a:r>
              <a:rPr lang="es-HN" dirty="0" err="1" smtClean="0"/>
              <a:t>computer</a:t>
            </a:r>
            <a:r>
              <a:rPr lang="es-HN" dirty="0" smtClean="0"/>
              <a:t> </a:t>
            </a:r>
            <a:r>
              <a:rPr lang="es-HN" dirty="0" err="1" smtClean="0"/>
              <a:t>since</a:t>
            </a:r>
            <a:r>
              <a:rPr lang="es-HN" dirty="0" smtClean="0"/>
              <a:t> </a:t>
            </a:r>
            <a:r>
              <a:rPr lang="es-HN" dirty="0" err="1" smtClean="0"/>
              <a:t>my</a:t>
            </a:r>
            <a:r>
              <a:rPr lang="es-HN" dirty="0" smtClean="0"/>
              <a:t> </a:t>
            </a:r>
            <a:r>
              <a:rPr lang="es-HN" dirty="0" err="1" smtClean="0"/>
              <a:t>cousin</a:t>
            </a:r>
            <a:r>
              <a:rPr lang="es-HN" dirty="0" smtClean="0"/>
              <a:t> </a:t>
            </a:r>
            <a:r>
              <a:rPr lang="es-HN" dirty="0" err="1" smtClean="0"/>
              <a:t>bought</a:t>
            </a:r>
            <a:r>
              <a:rPr lang="es-HN" dirty="0" smtClean="0"/>
              <a:t> </a:t>
            </a:r>
            <a:r>
              <a:rPr lang="es-HN" dirty="0" err="1" smtClean="0"/>
              <a:t>one</a:t>
            </a:r>
            <a:r>
              <a:rPr lang="es-HN" dirty="0" smtClean="0"/>
              <a:t>.</a:t>
            </a:r>
          </a:p>
          <a:p>
            <a:r>
              <a:rPr lang="es-HN" dirty="0"/>
              <a:t> </a:t>
            </a:r>
            <a:r>
              <a:rPr lang="es-HN" dirty="0" smtClean="0"/>
              <a:t>I </a:t>
            </a:r>
            <a:r>
              <a:rPr lang="es-HN" dirty="0" err="1" smtClean="0"/>
              <a:t>have</a:t>
            </a:r>
            <a:r>
              <a:rPr lang="es-HN" dirty="0" smtClean="0"/>
              <a:t> </a:t>
            </a:r>
            <a:r>
              <a:rPr lang="es-HN" dirty="0" err="1" smtClean="0"/>
              <a:t>hated</a:t>
            </a:r>
            <a:r>
              <a:rPr lang="es-HN" dirty="0" smtClean="0"/>
              <a:t> </a:t>
            </a:r>
            <a:r>
              <a:rPr lang="es-HN" dirty="0" err="1" smtClean="0"/>
              <a:t>liver</a:t>
            </a:r>
            <a:r>
              <a:rPr lang="es-HN" dirty="0" smtClean="0"/>
              <a:t> </a:t>
            </a:r>
            <a:r>
              <a:rPr lang="es-HN" dirty="0" err="1" smtClean="0"/>
              <a:t>since</a:t>
            </a:r>
            <a:r>
              <a:rPr lang="es-HN" dirty="0" smtClean="0"/>
              <a:t> I </a:t>
            </a:r>
            <a:r>
              <a:rPr lang="es-HN" dirty="0" err="1" smtClean="0"/>
              <a:t>tasted</a:t>
            </a:r>
            <a:r>
              <a:rPr lang="es-HN" dirty="0" smtClean="0"/>
              <a:t> </a:t>
            </a:r>
            <a:r>
              <a:rPr lang="es-HN" dirty="0" err="1" smtClean="0"/>
              <a:t>it</a:t>
            </a:r>
            <a:r>
              <a:rPr lang="es-HN" dirty="0" smtClean="0"/>
              <a:t>.</a:t>
            </a:r>
          </a:p>
          <a:p>
            <a:r>
              <a:rPr lang="es-HN" dirty="0"/>
              <a:t> </a:t>
            </a:r>
            <a:r>
              <a:rPr lang="es-HN" dirty="0" err="1" smtClean="0"/>
              <a:t>My</a:t>
            </a:r>
            <a:r>
              <a:rPr lang="es-HN" dirty="0" smtClean="0"/>
              <a:t> </a:t>
            </a:r>
            <a:r>
              <a:rPr lang="es-HN" dirty="0" err="1" smtClean="0"/>
              <a:t>brother</a:t>
            </a:r>
            <a:r>
              <a:rPr lang="es-HN" dirty="0" smtClean="0"/>
              <a:t> has </a:t>
            </a:r>
            <a:r>
              <a:rPr lang="es-HN" dirty="0" err="1" smtClean="0"/>
              <a:t>always</a:t>
            </a:r>
            <a:r>
              <a:rPr lang="es-HN" dirty="0" smtClean="0"/>
              <a:t> </a:t>
            </a:r>
            <a:r>
              <a:rPr lang="es-HN" dirty="0" err="1" smtClean="0"/>
              <a:t>agreed</a:t>
            </a:r>
            <a:r>
              <a:rPr lang="es-HN" dirty="0" smtClean="0"/>
              <a:t> </a:t>
            </a:r>
            <a:r>
              <a:rPr lang="es-HN" dirty="0" err="1" smtClean="0"/>
              <a:t>with</a:t>
            </a:r>
            <a:r>
              <a:rPr lang="es-HN" dirty="0" smtClean="0"/>
              <a:t> me.</a:t>
            </a:r>
          </a:p>
          <a:p>
            <a:r>
              <a:rPr lang="es-HN" dirty="0"/>
              <a:t> </a:t>
            </a:r>
            <a:r>
              <a:rPr lang="es-HN" dirty="0" smtClean="0"/>
              <a:t>I </a:t>
            </a:r>
            <a:r>
              <a:rPr lang="es-HN" dirty="0" err="1" smtClean="0"/>
              <a:t>have</a:t>
            </a:r>
            <a:r>
              <a:rPr lang="es-HN" dirty="0" smtClean="0"/>
              <a:t> </a:t>
            </a:r>
            <a:r>
              <a:rPr lang="es-HN" dirty="0" err="1" smtClean="0"/>
              <a:t>liked</a:t>
            </a:r>
            <a:r>
              <a:rPr lang="es-HN" dirty="0" smtClean="0"/>
              <a:t> soccer </a:t>
            </a:r>
            <a:r>
              <a:rPr lang="es-HN" dirty="0" err="1" smtClean="0"/>
              <a:t>since</a:t>
            </a:r>
            <a:r>
              <a:rPr lang="es-HN" dirty="0" smtClean="0"/>
              <a:t> I </a:t>
            </a:r>
            <a:r>
              <a:rPr lang="es-HN" dirty="0" err="1" smtClean="0"/>
              <a:t>was</a:t>
            </a:r>
            <a:r>
              <a:rPr lang="es-HN" dirty="0" smtClean="0"/>
              <a:t> a </a:t>
            </a:r>
            <a:r>
              <a:rPr lang="es-HN" dirty="0" err="1" smtClean="0"/>
              <a:t>child</a:t>
            </a:r>
            <a:r>
              <a:rPr lang="es-HN" dirty="0" smtClean="0"/>
              <a:t>.</a:t>
            </a:r>
          </a:p>
          <a:p>
            <a:r>
              <a:rPr lang="es-HN" dirty="0"/>
              <a:t> </a:t>
            </a:r>
            <a:r>
              <a:rPr lang="es-HN" dirty="0" err="1" smtClean="0"/>
              <a:t>She</a:t>
            </a:r>
            <a:r>
              <a:rPr lang="es-HN" dirty="0" smtClean="0"/>
              <a:t> has </a:t>
            </a:r>
            <a:r>
              <a:rPr lang="es-HN" dirty="0" err="1" smtClean="0"/>
              <a:t>disliked</a:t>
            </a:r>
            <a:r>
              <a:rPr lang="es-HN" dirty="0" smtClean="0"/>
              <a:t> </a:t>
            </a:r>
            <a:r>
              <a:rPr lang="es-HN" dirty="0" err="1" smtClean="0"/>
              <a:t>Math</a:t>
            </a:r>
            <a:r>
              <a:rPr lang="es-HN" dirty="0" smtClean="0"/>
              <a:t> all </a:t>
            </a:r>
            <a:r>
              <a:rPr lang="es-HN" dirty="0" err="1" smtClean="0"/>
              <a:t>her</a:t>
            </a:r>
            <a:r>
              <a:rPr lang="es-HN" dirty="0" smtClean="0"/>
              <a:t> </a:t>
            </a:r>
            <a:r>
              <a:rPr lang="es-HN" dirty="0" err="1" smtClean="0"/>
              <a:t>life</a:t>
            </a:r>
            <a:r>
              <a:rPr lang="es-HN" dirty="0" smtClean="0"/>
              <a:t>.</a:t>
            </a:r>
          </a:p>
          <a:p>
            <a:r>
              <a:rPr lang="es-HN" dirty="0"/>
              <a:t> </a:t>
            </a:r>
            <a:r>
              <a:rPr lang="es-HN" dirty="0" smtClean="0"/>
              <a:t>I </a:t>
            </a:r>
            <a:r>
              <a:rPr lang="es-HN" dirty="0" err="1" smtClean="0"/>
              <a:t>have</a:t>
            </a:r>
            <a:r>
              <a:rPr lang="es-HN" dirty="0" smtClean="0"/>
              <a:t> </a:t>
            </a:r>
            <a:r>
              <a:rPr lang="es-HN" dirty="0" err="1" smtClean="0"/>
              <a:t>always</a:t>
            </a:r>
            <a:r>
              <a:rPr lang="es-HN" dirty="0" smtClean="0"/>
              <a:t> </a:t>
            </a:r>
            <a:r>
              <a:rPr lang="es-HN" dirty="0" err="1" smtClean="0"/>
              <a:t>remembered</a:t>
            </a:r>
            <a:r>
              <a:rPr lang="es-HN" dirty="0" smtClean="0"/>
              <a:t> </a:t>
            </a:r>
            <a:r>
              <a:rPr lang="es-HN" dirty="0" err="1" smtClean="0"/>
              <a:t>my</a:t>
            </a:r>
            <a:r>
              <a:rPr lang="es-HN" dirty="0" smtClean="0"/>
              <a:t> </a:t>
            </a:r>
            <a:r>
              <a:rPr lang="es-HN" dirty="0" err="1" smtClean="0"/>
              <a:t>little</a:t>
            </a:r>
            <a:r>
              <a:rPr lang="es-HN" dirty="0" smtClean="0"/>
              <a:t> </a:t>
            </a:r>
            <a:r>
              <a:rPr lang="es-HN" dirty="0" err="1" smtClean="0"/>
              <a:t>sister´s</a:t>
            </a:r>
            <a:r>
              <a:rPr lang="es-HN" dirty="0" smtClean="0"/>
              <a:t> </a:t>
            </a:r>
            <a:r>
              <a:rPr lang="es-HN" dirty="0" err="1" smtClean="0"/>
              <a:t>birthday</a:t>
            </a:r>
            <a:r>
              <a:rPr lang="es-HN" dirty="0" smtClean="0"/>
              <a:t>.</a:t>
            </a:r>
          </a:p>
          <a:p>
            <a:r>
              <a:rPr lang="es-HN" dirty="0"/>
              <a:t> </a:t>
            </a:r>
            <a:r>
              <a:rPr lang="es-HN" dirty="0" err="1" smtClean="0"/>
              <a:t>My</a:t>
            </a:r>
            <a:r>
              <a:rPr lang="es-HN" dirty="0" smtClean="0"/>
              <a:t> </a:t>
            </a:r>
            <a:r>
              <a:rPr lang="es-HN" dirty="0" err="1" smtClean="0"/>
              <a:t>sister</a:t>
            </a:r>
            <a:r>
              <a:rPr lang="es-HN" dirty="0" smtClean="0"/>
              <a:t> has </a:t>
            </a:r>
            <a:r>
              <a:rPr lang="es-HN" dirty="0" err="1" smtClean="0"/>
              <a:t>usually</a:t>
            </a:r>
            <a:r>
              <a:rPr lang="es-HN" dirty="0" smtClean="0"/>
              <a:t> </a:t>
            </a:r>
            <a:r>
              <a:rPr lang="es-HN" dirty="0" err="1" smtClean="0"/>
              <a:t>forgotten</a:t>
            </a:r>
            <a:r>
              <a:rPr lang="es-HN" dirty="0" smtClean="0"/>
              <a:t> </a:t>
            </a:r>
            <a:r>
              <a:rPr lang="es-HN" dirty="0" err="1" smtClean="0"/>
              <a:t>my</a:t>
            </a:r>
            <a:r>
              <a:rPr lang="es-HN" dirty="0" smtClean="0"/>
              <a:t> </a:t>
            </a:r>
            <a:r>
              <a:rPr lang="es-HN" dirty="0" err="1" smtClean="0"/>
              <a:t>birthday</a:t>
            </a:r>
            <a:r>
              <a:rPr lang="es-HN" smtClean="0"/>
              <a:t>.</a:t>
            </a:r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1729995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95536" y="20929"/>
            <a:ext cx="7772400" cy="1008112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>
                <a:solidFill>
                  <a:schemeClr val="tx1">
                    <a:lumMod val="95000"/>
                  </a:schemeClr>
                </a:solidFill>
                <a:effectLst/>
              </a:rPr>
              <a:t> </a:t>
            </a:r>
            <a:endParaRPr lang="es-ES" sz="4000" dirty="0">
              <a:solidFill>
                <a:schemeClr val="tx1">
                  <a:lumMod val="95000"/>
                </a:schemeClr>
              </a:solidFill>
              <a:effectLst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755576" y="1124744"/>
            <a:ext cx="7776864" cy="4680520"/>
          </a:xfrm>
        </p:spPr>
        <p:txBody>
          <a:bodyPr>
            <a:no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ES" sz="2400" dirty="0" err="1" smtClean="0"/>
              <a:t>The</a:t>
            </a:r>
            <a:r>
              <a:rPr lang="es-ES" sz="2400" dirty="0" smtClean="0"/>
              <a:t> </a:t>
            </a:r>
            <a:r>
              <a:rPr lang="es-ES" sz="2400" dirty="0" err="1" smtClean="0"/>
              <a:t>students</a:t>
            </a:r>
            <a:r>
              <a:rPr lang="es-ES" sz="2400" dirty="0" smtClean="0"/>
              <a:t> </a:t>
            </a:r>
            <a:r>
              <a:rPr lang="es-ES" sz="2400" dirty="0" err="1" smtClean="0"/>
              <a:t>will</a:t>
            </a:r>
            <a:r>
              <a:rPr lang="es-ES" sz="2400" dirty="0" smtClean="0"/>
              <a:t> </a:t>
            </a:r>
            <a:r>
              <a:rPr lang="es-ES" sz="2400" dirty="0" err="1" smtClean="0"/>
              <a:t>have</a:t>
            </a:r>
            <a:r>
              <a:rPr lang="es-ES" sz="2400" dirty="0" smtClean="0"/>
              <a:t> </a:t>
            </a:r>
            <a:r>
              <a:rPr lang="es-ES" sz="2400" dirty="0" err="1" smtClean="0"/>
              <a:t>already</a:t>
            </a:r>
            <a:r>
              <a:rPr lang="es-ES" sz="2400" dirty="0" smtClean="0"/>
              <a:t> </a:t>
            </a:r>
            <a:r>
              <a:rPr lang="es-ES" sz="2400" dirty="0" err="1" smtClean="0"/>
              <a:t>finished</a:t>
            </a:r>
            <a:r>
              <a:rPr lang="es-ES" sz="2400" dirty="0" smtClean="0"/>
              <a:t> </a:t>
            </a:r>
            <a:r>
              <a:rPr lang="es-ES" sz="2400" dirty="0" err="1" smtClean="0"/>
              <a:t>their</a:t>
            </a:r>
            <a:r>
              <a:rPr lang="es-ES" sz="2400" dirty="0" smtClean="0"/>
              <a:t> </a:t>
            </a:r>
            <a:r>
              <a:rPr lang="es-ES" sz="2400" dirty="0" err="1" smtClean="0"/>
              <a:t>exam</a:t>
            </a:r>
            <a:r>
              <a:rPr lang="es-ES" sz="2400" dirty="0" smtClean="0"/>
              <a:t> at 10:00 A.M.</a:t>
            </a:r>
            <a:endParaRPr lang="es-ES" sz="2400" dirty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smtClean="0"/>
              <a:t>Sandra will have written her new book in 8 months’ time. </a:t>
            </a:r>
            <a:endParaRPr lang="es-ES" sz="2400" dirty="0"/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n-US" sz="2400" dirty="0" smtClean="0"/>
              <a:t>Our parents will have returned from Spain on March 25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.</a:t>
            </a:r>
            <a:endParaRPr lang="es-ES" sz="2400" dirty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smtClean="0"/>
              <a:t>The girls will have decorated the rooms tomorrow afternoon.</a:t>
            </a:r>
            <a:endParaRPr lang="es-ES" sz="24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ES" sz="2400" dirty="0" err="1" smtClean="0"/>
              <a:t>I’m</a:t>
            </a:r>
            <a:r>
              <a:rPr lang="es-ES" sz="2400" dirty="0" smtClean="0"/>
              <a:t> </a:t>
            </a:r>
            <a:r>
              <a:rPr lang="es-ES" sz="2400" dirty="0" err="1" smtClean="0"/>
              <a:t>sure</a:t>
            </a:r>
            <a:r>
              <a:rPr lang="es-ES" sz="2400" dirty="0" smtClean="0"/>
              <a:t> </a:t>
            </a:r>
            <a:r>
              <a:rPr lang="es-ES" sz="2400" dirty="0" err="1" smtClean="0"/>
              <a:t>she</a:t>
            </a:r>
            <a:r>
              <a:rPr lang="es-ES" sz="2400" dirty="0" smtClean="0"/>
              <a:t> </a:t>
            </a:r>
            <a:r>
              <a:rPr lang="es-ES" sz="2400" dirty="0" err="1" smtClean="0"/>
              <a:t>won’t</a:t>
            </a:r>
            <a:r>
              <a:rPr lang="es-ES" sz="2400" dirty="0" smtClean="0"/>
              <a:t> </a:t>
            </a:r>
            <a:r>
              <a:rPr lang="es-ES" sz="2400" dirty="0" err="1" smtClean="0"/>
              <a:t>have</a:t>
            </a:r>
            <a:r>
              <a:rPr lang="es-ES" sz="2400" dirty="0" smtClean="0"/>
              <a:t> </a:t>
            </a:r>
            <a:r>
              <a:rPr lang="es-ES" sz="2400" dirty="0" err="1" smtClean="0"/>
              <a:t>learnt</a:t>
            </a:r>
            <a:r>
              <a:rPr lang="es-ES" sz="2400" dirty="0" smtClean="0"/>
              <a:t> to drive in 2 </a:t>
            </a:r>
            <a:r>
              <a:rPr lang="es-ES" sz="2400" dirty="0" err="1" smtClean="0"/>
              <a:t>weeks</a:t>
            </a:r>
            <a:r>
              <a:rPr lang="es-ES" sz="2400" dirty="0" smtClean="0"/>
              <a:t>.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131577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x-none" dirty="0" smtClean="0"/>
              <a:t> Has Mike </a:t>
            </a:r>
            <a:r>
              <a:rPr lang="x-none" dirty="0" err="1" smtClean="0"/>
              <a:t>been</a:t>
            </a:r>
            <a:r>
              <a:rPr lang="x-none" dirty="0" smtClean="0"/>
              <a:t> </a:t>
            </a:r>
            <a:r>
              <a:rPr lang="x-none" dirty="0" err="1" smtClean="0"/>
              <a:t>playing</a:t>
            </a:r>
            <a:r>
              <a:rPr lang="x-none" dirty="0" smtClean="0"/>
              <a:t> soccer </a:t>
            </a:r>
            <a:r>
              <a:rPr lang="x-none" dirty="0" err="1" smtClean="0"/>
              <a:t>since</a:t>
            </a:r>
            <a:r>
              <a:rPr lang="x-none" dirty="0" smtClean="0"/>
              <a:t> he </a:t>
            </a:r>
            <a:r>
              <a:rPr lang="x-none" dirty="0" err="1" smtClean="0"/>
              <a:t>was</a:t>
            </a:r>
            <a:r>
              <a:rPr lang="x-none" dirty="0" smtClean="0"/>
              <a:t> 9 </a:t>
            </a:r>
            <a:r>
              <a:rPr lang="x-none" dirty="0" err="1" smtClean="0"/>
              <a:t>years</a:t>
            </a:r>
            <a:r>
              <a:rPr lang="x-none" dirty="0" smtClean="0"/>
              <a:t> </a:t>
            </a:r>
            <a:r>
              <a:rPr lang="x-none" dirty="0" err="1" smtClean="0"/>
              <a:t>old</a:t>
            </a:r>
            <a:r>
              <a:rPr lang="x-none" dirty="0" smtClean="0"/>
              <a:t>?</a:t>
            </a:r>
          </a:p>
          <a:p>
            <a:r>
              <a:rPr lang="x-none" dirty="0"/>
              <a:t> </a:t>
            </a:r>
            <a:r>
              <a:rPr lang="x-none" dirty="0" err="1" smtClean="0"/>
              <a:t>Have</a:t>
            </a:r>
            <a:r>
              <a:rPr lang="x-none" dirty="0" smtClean="0"/>
              <a:t> </a:t>
            </a:r>
            <a:r>
              <a:rPr lang="x-none" dirty="0" err="1" smtClean="0"/>
              <a:t>you</a:t>
            </a:r>
            <a:r>
              <a:rPr lang="x-none" dirty="0" smtClean="0"/>
              <a:t> </a:t>
            </a:r>
            <a:r>
              <a:rPr lang="x-none" dirty="0" err="1" smtClean="0"/>
              <a:t>been</a:t>
            </a:r>
            <a:r>
              <a:rPr lang="x-none" dirty="0" smtClean="0"/>
              <a:t> </a:t>
            </a:r>
            <a:r>
              <a:rPr lang="x-none" dirty="0" err="1" smtClean="0"/>
              <a:t>organizing</a:t>
            </a:r>
            <a:r>
              <a:rPr lang="x-none" dirty="0" smtClean="0"/>
              <a:t> </a:t>
            </a:r>
            <a:r>
              <a:rPr lang="x-none" dirty="0" err="1" smtClean="0"/>
              <a:t>the</a:t>
            </a:r>
            <a:r>
              <a:rPr lang="x-none" dirty="0" smtClean="0"/>
              <a:t> </a:t>
            </a:r>
            <a:r>
              <a:rPr lang="x-none" dirty="0" err="1" smtClean="0"/>
              <a:t>library</a:t>
            </a:r>
            <a:r>
              <a:rPr lang="x-none" dirty="0" smtClean="0"/>
              <a:t> </a:t>
            </a:r>
            <a:r>
              <a:rPr lang="x-none" dirty="0" err="1" smtClean="0"/>
              <a:t>for</a:t>
            </a:r>
            <a:r>
              <a:rPr lang="x-none" dirty="0" smtClean="0"/>
              <a:t> </a:t>
            </a:r>
            <a:r>
              <a:rPr lang="x-none" dirty="0" err="1" smtClean="0"/>
              <a:t>the</a:t>
            </a:r>
            <a:r>
              <a:rPr lang="x-none" dirty="0" smtClean="0"/>
              <a:t> </a:t>
            </a:r>
            <a:r>
              <a:rPr lang="x-none" dirty="0" err="1" smtClean="0"/>
              <a:t>last</a:t>
            </a:r>
            <a:r>
              <a:rPr lang="x-none" dirty="0" smtClean="0"/>
              <a:t> 2 </a:t>
            </a:r>
            <a:r>
              <a:rPr lang="x-none" dirty="0" err="1" smtClean="0"/>
              <a:t>weeks</a:t>
            </a:r>
            <a:r>
              <a:rPr lang="x-none" dirty="0" smtClean="0"/>
              <a:t>?</a:t>
            </a:r>
          </a:p>
          <a:p>
            <a:r>
              <a:rPr lang="x-none" dirty="0"/>
              <a:t> </a:t>
            </a:r>
            <a:r>
              <a:rPr lang="x-none" dirty="0" smtClean="0"/>
              <a:t>Has </a:t>
            </a:r>
            <a:r>
              <a:rPr lang="x-none" dirty="0" err="1" smtClean="0"/>
              <a:t>Maria</a:t>
            </a:r>
            <a:r>
              <a:rPr lang="x-none" dirty="0" smtClean="0"/>
              <a:t> Eugenia </a:t>
            </a:r>
            <a:r>
              <a:rPr lang="x-none" dirty="0" err="1" smtClean="0"/>
              <a:t>been</a:t>
            </a:r>
            <a:r>
              <a:rPr lang="x-none" dirty="0" smtClean="0"/>
              <a:t> </a:t>
            </a:r>
            <a:r>
              <a:rPr lang="x-none" dirty="0" err="1" smtClean="0"/>
              <a:t>solving</a:t>
            </a:r>
            <a:r>
              <a:rPr lang="x-none" dirty="0" smtClean="0"/>
              <a:t> </a:t>
            </a:r>
            <a:r>
              <a:rPr lang="x-none" dirty="0" err="1" smtClean="0"/>
              <a:t>that</a:t>
            </a:r>
            <a:r>
              <a:rPr lang="x-none" dirty="0" smtClean="0"/>
              <a:t> </a:t>
            </a:r>
            <a:r>
              <a:rPr lang="x-none" dirty="0" err="1" smtClean="0"/>
              <a:t>problem</a:t>
            </a:r>
            <a:r>
              <a:rPr lang="x-none" dirty="0" smtClean="0"/>
              <a:t> </a:t>
            </a:r>
            <a:r>
              <a:rPr lang="x-none" dirty="0" err="1" smtClean="0"/>
              <a:t>for</a:t>
            </a:r>
            <a:r>
              <a:rPr lang="x-none" dirty="0" smtClean="0"/>
              <a:t> </a:t>
            </a:r>
            <a:r>
              <a:rPr lang="x-none" dirty="0" err="1" smtClean="0"/>
              <a:t>half</a:t>
            </a:r>
            <a:r>
              <a:rPr lang="x-none" dirty="0" smtClean="0"/>
              <a:t> </a:t>
            </a:r>
            <a:r>
              <a:rPr lang="x-none" dirty="0" err="1" smtClean="0"/>
              <a:t>an</a:t>
            </a:r>
            <a:r>
              <a:rPr lang="x-none" dirty="0" smtClean="0"/>
              <a:t> </a:t>
            </a:r>
            <a:r>
              <a:rPr lang="x-none" dirty="0" err="1" smtClean="0"/>
              <a:t>hour</a:t>
            </a:r>
            <a:r>
              <a:rPr lang="x-none" dirty="0" smtClean="0"/>
              <a:t>?</a:t>
            </a:r>
          </a:p>
          <a:p>
            <a:r>
              <a:rPr lang="x-none" dirty="0"/>
              <a:t> </a:t>
            </a:r>
            <a:r>
              <a:rPr lang="x-none" dirty="0" smtClean="0"/>
              <a:t>Has </a:t>
            </a:r>
            <a:r>
              <a:rPr lang="x-none" dirty="0" err="1" smtClean="0"/>
              <a:t>the</a:t>
            </a:r>
            <a:r>
              <a:rPr lang="x-none" dirty="0" smtClean="0"/>
              <a:t> Company </a:t>
            </a:r>
            <a:r>
              <a:rPr lang="x-none" dirty="0" err="1" smtClean="0"/>
              <a:t>been</a:t>
            </a:r>
            <a:r>
              <a:rPr lang="x-none" dirty="0" smtClean="0"/>
              <a:t> </a:t>
            </a:r>
            <a:r>
              <a:rPr lang="x-none" dirty="0" err="1" smtClean="0"/>
              <a:t>constructing</a:t>
            </a:r>
            <a:r>
              <a:rPr lang="x-none" dirty="0" smtClean="0"/>
              <a:t> </a:t>
            </a:r>
            <a:r>
              <a:rPr lang="x-none" dirty="0" err="1" smtClean="0"/>
              <a:t>your</a:t>
            </a:r>
            <a:r>
              <a:rPr lang="x-none" dirty="0" smtClean="0"/>
              <a:t> </a:t>
            </a:r>
            <a:r>
              <a:rPr lang="x-none" dirty="0" err="1" smtClean="0"/>
              <a:t>house</a:t>
            </a:r>
            <a:r>
              <a:rPr lang="x-none" dirty="0" smtClean="0"/>
              <a:t> </a:t>
            </a:r>
            <a:r>
              <a:rPr lang="x-none" dirty="0" err="1" smtClean="0"/>
              <a:t>since</a:t>
            </a:r>
            <a:r>
              <a:rPr lang="x-none" dirty="0" smtClean="0"/>
              <a:t> </a:t>
            </a:r>
            <a:r>
              <a:rPr lang="x-none" dirty="0" err="1" smtClean="0"/>
              <a:t>May</a:t>
            </a:r>
            <a:r>
              <a:rPr lang="x-none" dirty="0" smtClean="0"/>
              <a:t>?</a:t>
            </a:r>
          </a:p>
          <a:p>
            <a:r>
              <a:rPr lang="x-none" dirty="0"/>
              <a:t> </a:t>
            </a:r>
            <a:r>
              <a:rPr lang="x-none" dirty="0" err="1" smtClean="0"/>
              <a:t>Have</a:t>
            </a:r>
            <a:r>
              <a:rPr lang="x-none" dirty="0" smtClean="0"/>
              <a:t> </a:t>
            </a:r>
            <a:r>
              <a:rPr lang="x-none" dirty="0" err="1" smtClean="0"/>
              <a:t>you</a:t>
            </a:r>
            <a:r>
              <a:rPr lang="x-none" dirty="0" smtClean="0"/>
              <a:t> </a:t>
            </a:r>
            <a:r>
              <a:rPr lang="x-none" dirty="0" err="1" smtClean="0"/>
              <a:t>been</a:t>
            </a:r>
            <a:r>
              <a:rPr lang="x-none" dirty="0" smtClean="0"/>
              <a:t> </a:t>
            </a:r>
            <a:r>
              <a:rPr lang="x-none" dirty="0" err="1" smtClean="0"/>
              <a:t>investigating</a:t>
            </a:r>
            <a:r>
              <a:rPr lang="x-none" dirty="0" smtClean="0"/>
              <a:t> </a:t>
            </a:r>
            <a:r>
              <a:rPr lang="x-none" dirty="0" err="1" smtClean="0"/>
              <a:t>this</a:t>
            </a:r>
            <a:r>
              <a:rPr lang="x-none" dirty="0" smtClean="0"/>
              <a:t> case </a:t>
            </a:r>
            <a:r>
              <a:rPr lang="x-none" dirty="0" err="1" smtClean="0"/>
              <a:t>for</a:t>
            </a:r>
            <a:r>
              <a:rPr lang="x-none" dirty="0" smtClean="0"/>
              <a:t> more tan 2 </a:t>
            </a:r>
            <a:r>
              <a:rPr lang="x-none" dirty="0" err="1" smtClean="0"/>
              <a:t>years</a:t>
            </a:r>
            <a:r>
              <a:rPr lang="x-none" dirty="0" smtClean="0"/>
              <a:t>?</a:t>
            </a:r>
          </a:p>
          <a:p>
            <a:r>
              <a:rPr lang="x-none" dirty="0" err="1" smtClean="0"/>
              <a:t>Have</a:t>
            </a:r>
            <a:r>
              <a:rPr lang="x-none" dirty="0" smtClean="0"/>
              <a:t> </a:t>
            </a:r>
            <a:r>
              <a:rPr lang="x-none" dirty="0" err="1" smtClean="0"/>
              <a:t>you</a:t>
            </a:r>
            <a:r>
              <a:rPr lang="x-none" dirty="0" smtClean="0"/>
              <a:t> </a:t>
            </a:r>
            <a:r>
              <a:rPr lang="x-none" dirty="0" err="1" smtClean="0"/>
              <a:t>felt</a:t>
            </a:r>
            <a:r>
              <a:rPr lang="x-none" dirty="0" smtClean="0"/>
              <a:t> </a:t>
            </a:r>
            <a:r>
              <a:rPr lang="x-none" dirty="0" err="1" smtClean="0"/>
              <a:t>sick</a:t>
            </a:r>
            <a:r>
              <a:rPr lang="x-none" dirty="0" smtClean="0"/>
              <a:t> </a:t>
            </a:r>
            <a:r>
              <a:rPr lang="x-none" dirty="0" err="1" smtClean="0"/>
              <a:t>since</a:t>
            </a:r>
            <a:r>
              <a:rPr lang="x-none" dirty="0" smtClean="0"/>
              <a:t> </a:t>
            </a:r>
            <a:r>
              <a:rPr lang="x-none" dirty="0" err="1" smtClean="0"/>
              <a:t>the</a:t>
            </a:r>
            <a:r>
              <a:rPr lang="x-none" dirty="0" smtClean="0"/>
              <a:t> </a:t>
            </a:r>
            <a:r>
              <a:rPr lang="x-none" dirty="0" err="1" smtClean="0"/>
              <a:t>morning</a:t>
            </a:r>
            <a:r>
              <a:rPr lang="x-none" dirty="0" smtClean="0"/>
              <a:t>?</a:t>
            </a:r>
          </a:p>
          <a:p>
            <a:r>
              <a:rPr lang="x-none" dirty="0" smtClean="0"/>
              <a:t>Has </a:t>
            </a:r>
            <a:r>
              <a:rPr lang="x-none" dirty="0" err="1" smtClean="0"/>
              <a:t>she</a:t>
            </a:r>
            <a:r>
              <a:rPr lang="x-none" dirty="0" smtClean="0"/>
              <a:t> </a:t>
            </a:r>
            <a:r>
              <a:rPr lang="x-none" dirty="0" err="1" smtClean="0"/>
              <a:t>supposed</a:t>
            </a:r>
            <a:r>
              <a:rPr lang="x-none" dirty="0" smtClean="0"/>
              <a:t> </a:t>
            </a:r>
            <a:r>
              <a:rPr lang="x-none" dirty="0" err="1" smtClean="0"/>
              <a:t>that</a:t>
            </a:r>
            <a:r>
              <a:rPr lang="x-none" dirty="0" smtClean="0"/>
              <a:t> </a:t>
            </a:r>
            <a:r>
              <a:rPr lang="x-none" dirty="0" err="1" smtClean="0"/>
              <a:t>since</a:t>
            </a:r>
            <a:r>
              <a:rPr lang="x-none" dirty="0" smtClean="0"/>
              <a:t> I </a:t>
            </a:r>
            <a:r>
              <a:rPr lang="x-none" dirty="0" err="1" smtClean="0"/>
              <a:t>met</a:t>
            </a:r>
            <a:r>
              <a:rPr lang="x-none" dirty="0" smtClean="0"/>
              <a:t> </a:t>
            </a:r>
            <a:r>
              <a:rPr lang="x-none" dirty="0" err="1" smtClean="0"/>
              <a:t>her</a:t>
            </a:r>
            <a:r>
              <a:rPr lang="x-none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8797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x-none" dirty="0" smtClean="0"/>
              <a:t>YES-NO QUESTIONS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x-none" dirty="0" smtClean="0"/>
              <a:t> Has </a:t>
            </a:r>
            <a:r>
              <a:rPr lang="x-none" dirty="0" err="1" smtClean="0"/>
              <a:t>Susan</a:t>
            </a:r>
            <a:r>
              <a:rPr lang="x-none" dirty="0" smtClean="0"/>
              <a:t> </a:t>
            </a:r>
            <a:r>
              <a:rPr lang="x-none" dirty="0" err="1" smtClean="0"/>
              <a:t>been</a:t>
            </a:r>
            <a:r>
              <a:rPr lang="x-none" dirty="0" smtClean="0"/>
              <a:t> </a:t>
            </a:r>
            <a:r>
              <a:rPr lang="x-none" dirty="0" err="1" smtClean="0"/>
              <a:t>working</a:t>
            </a:r>
            <a:r>
              <a:rPr lang="x-none" dirty="0" smtClean="0"/>
              <a:t> </a:t>
            </a:r>
            <a:r>
              <a:rPr lang="x-none" dirty="0" err="1" smtClean="0"/>
              <a:t>here</a:t>
            </a:r>
            <a:r>
              <a:rPr lang="x-none" dirty="0" smtClean="0"/>
              <a:t> </a:t>
            </a:r>
            <a:r>
              <a:rPr lang="x-none" dirty="0" err="1" smtClean="0"/>
              <a:t>for</a:t>
            </a:r>
            <a:r>
              <a:rPr lang="x-none" dirty="0" smtClean="0"/>
              <a:t> 10 </a:t>
            </a:r>
            <a:r>
              <a:rPr lang="x-none" dirty="0" err="1" smtClean="0"/>
              <a:t>years</a:t>
            </a:r>
            <a:r>
              <a:rPr lang="x-none" dirty="0" smtClean="0"/>
              <a:t>?</a:t>
            </a:r>
          </a:p>
          <a:p>
            <a:r>
              <a:rPr lang="x-none" dirty="0"/>
              <a:t> </a:t>
            </a:r>
            <a:r>
              <a:rPr lang="x-none" dirty="0" smtClean="0"/>
              <a:t>Yes </a:t>
            </a:r>
            <a:r>
              <a:rPr lang="x-none" dirty="0" err="1" smtClean="0"/>
              <a:t>she</a:t>
            </a:r>
            <a:r>
              <a:rPr lang="x-none" dirty="0" smtClean="0"/>
              <a:t> has - No, </a:t>
            </a:r>
            <a:r>
              <a:rPr lang="x-none" dirty="0" err="1" smtClean="0"/>
              <a:t>she</a:t>
            </a:r>
            <a:r>
              <a:rPr lang="x-none" dirty="0" smtClean="0"/>
              <a:t> </a:t>
            </a:r>
            <a:r>
              <a:rPr lang="x-none" dirty="0" err="1" smtClean="0"/>
              <a:t>hasn´t</a:t>
            </a:r>
            <a:endParaRPr lang="x-none" dirty="0" smtClean="0"/>
          </a:p>
          <a:p>
            <a:r>
              <a:rPr lang="x-none" dirty="0" smtClean="0"/>
              <a:t>Yes, </a:t>
            </a:r>
            <a:r>
              <a:rPr lang="x-none" dirty="0" err="1" smtClean="0"/>
              <a:t>she</a:t>
            </a:r>
            <a:r>
              <a:rPr lang="x-none" dirty="0" smtClean="0"/>
              <a:t> has </a:t>
            </a:r>
            <a:r>
              <a:rPr lang="x-none" dirty="0" err="1" smtClean="0"/>
              <a:t>been</a:t>
            </a:r>
            <a:r>
              <a:rPr lang="x-none" dirty="0" smtClean="0"/>
              <a:t> </a:t>
            </a:r>
            <a:r>
              <a:rPr lang="x-none" dirty="0" err="1" smtClean="0"/>
              <a:t>working</a:t>
            </a:r>
            <a:r>
              <a:rPr lang="x-none" dirty="0" smtClean="0"/>
              <a:t> </a:t>
            </a:r>
            <a:r>
              <a:rPr lang="x-none" dirty="0" err="1" smtClean="0"/>
              <a:t>here</a:t>
            </a:r>
            <a:r>
              <a:rPr lang="x-none" dirty="0" smtClean="0"/>
              <a:t> </a:t>
            </a:r>
            <a:r>
              <a:rPr lang="x-none" dirty="0" err="1" smtClean="0"/>
              <a:t>since</a:t>
            </a:r>
            <a:r>
              <a:rPr lang="x-none" dirty="0" smtClean="0"/>
              <a:t> 2009.</a:t>
            </a:r>
          </a:p>
          <a:p>
            <a:r>
              <a:rPr lang="x-none" dirty="0" smtClean="0"/>
              <a:t>No, </a:t>
            </a:r>
            <a:r>
              <a:rPr lang="x-none" dirty="0" err="1" smtClean="0"/>
              <a:t>she</a:t>
            </a:r>
            <a:r>
              <a:rPr lang="x-none" dirty="0" smtClean="0"/>
              <a:t> </a:t>
            </a:r>
            <a:r>
              <a:rPr lang="x-none" dirty="0" err="1" smtClean="0"/>
              <a:t>hasn´t</a:t>
            </a:r>
            <a:r>
              <a:rPr lang="x-none" dirty="0" smtClean="0"/>
              <a:t> </a:t>
            </a:r>
            <a:r>
              <a:rPr lang="x-none" dirty="0" err="1" smtClean="0"/>
              <a:t>been</a:t>
            </a:r>
            <a:r>
              <a:rPr lang="x-none" dirty="0" smtClean="0"/>
              <a:t> </a:t>
            </a:r>
            <a:r>
              <a:rPr lang="x-none" dirty="0" err="1" smtClean="0"/>
              <a:t>working</a:t>
            </a:r>
            <a:r>
              <a:rPr lang="x-none" dirty="0" smtClean="0"/>
              <a:t> </a:t>
            </a:r>
            <a:r>
              <a:rPr lang="x-none" dirty="0" err="1" smtClean="0"/>
              <a:t>here</a:t>
            </a:r>
            <a:r>
              <a:rPr lang="x-none" dirty="0" smtClean="0"/>
              <a:t> </a:t>
            </a:r>
            <a:r>
              <a:rPr lang="x-none" dirty="0" err="1" smtClean="0"/>
              <a:t>for</a:t>
            </a:r>
            <a:r>
              <a:rPr lang="x-none" dirty="0" smtClean="0"/>
              <a:t> 10 </a:t>
            </a:r>
            <a:r>
              <a:rPr lang="x-none" dirty="0" err="1" smtClean="0"/>
              <a:t>years</a:t>
            </a:r>
            <a:r>
              <a:rPr lang="x-none" dirty="0" smtClean="0"/>
              <a:t>. </a:t>
            </a:r>
            <a:r>
              <a:rPr lang="x-none" dirty="0" err="1" smtClean="0"/>
              <a:t>She</a:t>
            </a:r>
            <a:r>
              <a:rPr lang="x-none" dirty="0" smtClean="0"/>
              <a:t> has </a:t>
            </a:r>
            <a:r>
              <a:rPr lang="x-none" dirty="0" err="1" smtClean="0"/>
              <a:t>been</a:t>
            </a:r>
            <a:r>
              <a:rPr lang="x-none" dirty="0" smtClean="0"/>
              <a:t> </a:t>
            </a:r>
            <a:r>
              <a:rPr lang="x-none" dirty="0" err="1" smtClean="0"/>
              <a:t>working</a:t>
            </a:r>
            <a:r>
              <a:rPr lang="x-none" dirty="0" smtClean="0"/>
              <a:t> in </a:t>
            </a:r>
            <a:r>
              <a:rPr lang="x-none" dirty="0" err="1" smtClean="0"/>
              <a:t>the</a:t>
            </a:r>
            <a:r>
              <a:rPr lang="x-none" dirty="0" smtClean="0"/>
              <a:t> Company </a:t>
            </a:r>
            <a:r>
              <a:rPr lang="x-none" dirty="0" err="1" smtClean="0"/>
              <a:t>since</a:t>
            </a:r>
            <a:r>
              <a:rPr lang="x-none" dirty="0" smtClean="0"/>
              <a:t> 2008.</a:t>
            </a:r>
          </a:p>
          <a:p>
            <a:endParaRPr lang="x-none" dirty="0"/>
          </a:p>
          <a:p>
            <a:r>
              <a:rPr lang="x-none" dirty="0" err="1" smtClean="0"/>
              <a:t>Have</a:t>
            </a:r>
            <a:r>
              <a:rPr lang="x-none" dirty="0" smtClean="0"/>
              <a:t> </a:t>
            </a:r>
            <a:r>
              <a:rPr lang="x-none" dirty="0" err="1" smtClean="0"/>
              <a:t>they</a:t>
            </a:r>
            <a:r>
              <a:rPr lang="x-none" dirty="0" smtClean="0"/>
              <a:t> </a:t>
            </a:r>
            <a:r>
              <a:rPr lang="x-none" dirty="0" err="1" smtClean="0"/>
              <a:t>been</a:t>
            </a:r>
            <a:r>
              <a:rPr lang="x-none" dirty="0" smtClean="0"/>
              <a:t> </a:t>
            </a:r>
            <a:r>
              <a:rPr lang="x-none" dirty="0" err="1" smtClean="0"/>
              <a:t>studying</a:t>
            </a:r>
            <a:r>
              <a:rPr lang="x-none" dirty="0" smtClean="0"/>
              <a:t> </a:t>
            </a:r>
            <a:r>
              <a:rPr lang="x-none" dirty="0" err="1" smtClean="0"/>
              <a:t>since</a:t>
            </a:r>
            <a:r>
              <a:rPr lang="x-none" dirty="0" smtClean="0"/>
              <a:t> </a:t>
            </a:r>
            <a:r>
              <a:rPr lang="x-none" dirty="0" err="1" smtClean="0"/>
              <a:t>the</a:t>
            </a:r>
            <a:r>
              <a:rPr lang="x-none" dirty="0" smtClean="0"/>
              <a:t> </a:t>
            </a:r>
            <a:r>
              <a:rPr lang="x-none" dirty="0" err="1" smtClean="0"/>
              <a:t>morning</a:t>
            </a:r>
            <a:r>
              <a:rPr lang="x-none" dirty="0" smtClean="0"/>
              <a:t>?</a:t>
            </a:r>
          </a:p>
          <a:p>
            <a:r>
              <a:rPr lang="x-none" dirty="0"/>
              <a:t> </a:t>
            </a:r>
            <a:r>
              <a:rPr lang="x-none" dirty="0" smtClean="0"/>
              <a:t>Has </a:t>
            </a:r>
            <a:r>
              <a:rPr lang="x-none" dirty="0" err="1" smtClean="0"/>
              <a:t>your</a:t>
            </a:r>
            <a:r>
              <a:rPr lang="x-none" dirty="0" smtClean="0"/>
              <a:t> </a:t>
            </a:r>
            <a:r>
              <a:rPr lang="x-none" dirty="0" err="1" smtClean="0"/>
              <a:t>teacher</a:t>
            </a:r>
            <a:r>
              <a:rPr lang="x-none" dirty="0" smtClean="0"/>
              <a:t> </a:t>
            </a:r>
            <a:r>
              <a:rPr lang="x-none" dirty="0" err="1" smtClean="0"/>
              <a:t>been</a:t>
            </a:r>
            <a:r>
              <a:rPr lang="x-none" dirty="0" smtClean="0"/>
              <a:t> </a:t>
            </a:r>
            <a:r>
              <a:rPr lang="x-none" dirty="0" err="1" smtClean="0"/>
              <a:t>explaining</a:t>
            </a:r>
            <a:r>
              <a:rPr lang="x-none" dirty="0" smtClean="0"/>
              <a:t> </a:t>
            </a:r>
            <a:r>
              <a:rPr lang="x-none" dirty="0" err="1" smtClean="0"/>
              <a:t>for</a:t>
            </a:r>
            <a:r>
              <a:rPr lang="x-none" dirty="0" smtClean="0"/>
              <a:t> more </a:t>
            </a:r>
            <a:r>
              <a:rPr lang="x-none" dirty="0" err="1" smtClean="0"/>
              <a:t>than</a:t>
            </a:r>
            <a:r>
              <a:rPr lang="x-none" dirty="0" smtClean="0"/>
              <a:t> </a:t>
            </a:r>
            <a:r>
              <a:rPr lang="x-none" dirty="0" err="1" smtClean="0"/>
              <a:t>an</a:t>
            </a:r>
            <a:r>
              <a:rPr lang="x-none" dirty="0" smtClean="0"/>
              <a:t> </a:t>
            </a:r>
            <a:r>
              <a:rPr lang="x-none" dirty="0" err="1" smtClean="0"/>
              <a:t>hour</a:t>
            </a:r>
            <a:r>
              <a:rPr lang="x-none" dirty="0" smtClean="0"/>
              <a:t>?</a:t>
            </a:r>
          </a:p>
          <a:p>
            <a:r>
              <a:rPr lang="x-none" dirty="0" err="1" smtClean="0"/>
              <a:t>Have</a:t>
            </a:r>
            <a:r>
              <a:rPr lang="x-none" dirty="0" smtClean="0"/>
              <a:t> </a:t>
            </a:r>
            <a:r>
              <a:rPr lang="x-none" dirty="0" err="1" smtClean="0"/>
              <a:t>your</a:t>
            </a:r>
            <a:r>
              <a:rPr lang="x-none" dirty="0" smtClean="0"/>
              <a:t> </a:t>
            </a:r>
            <a:r>
              <a:rPr lang="x-none" dirty="0" err="1" smtClean="0"/>
              <a:t>classmates</a:t>
            </a:r>
            <a:r>
              <a:rPr lang="x-none" dirty="0" smtClean="0"/>
              <a:t> </a:t>
            </a:r>
            <a:r>
              <a:rPr lang="x-none" dirty="0" err="1" smtClean="0"/>
              <a:t>been</a:t>
            </a:r>
            <a:r>
              <a:rPr lang="x-none" dirty="0" smtClean="0"/>
              <a:t> </a:t>
            </a:r>
            <a:r>
              <a:rPr lang="x-none" dirty="0" err="1" smtClean="0"/>
              <a:t>doing</a:t>
            </a:r>
            <a:r>
              <a:rPr lang="x-none" dirty="0" smtClean="0"/>
              <a:t> </a:t>
            </a:r>
            <a:r>
              <a:rPr lang="x-none" dirty="0" err="1" smtClean="0"/>
              <a:t>the</a:t>
            </a:r>
            <a:r>
              <a:rPr lang="x-none" dirty="0" smtClean="0"/>
              <a:t> </a:t>
            </a:r>
            <a:r>
              <a:rPr lang="x-none" dirty="0" err="1" smtClean="0"/>
              <a:t>exam</a:t>
            </a:r>
            <a:r>
              <a:rPr lang="x-none" dirty="0" smtClean="0"/>
              <a:t> </a:t>
            </a:r>
            <a:r>
              <a:rPr lang="x-none" dirty="0" err="1" smtClean="0"/>
              <a:t>for</a:t>
            </a:r>
            <a:r>
              <a:rPr lang="x-none" dirty="0" smtClean="0"/>
              <a:t> more </a:t>
            </a:r>
            <a:r>
              <a:rPr lang="x-none" dirty="0" err="1" smtClean="0"/>
              <a:t>than</a:t>
            </a:r>
            <a:r>
              <a:rPr lang="x-none" dirty="0" smtClean="0"/>
              <a:t> 3 </a:t>
            </a:r>
            <a:r>
              <a:rPr lang="x-none" dirty="0" err="1" smtClean="0"/>
              <a:t>hours</a:t>
            </a:r>
            <a:r>
              <a:rPr lang="x-none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4015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x-none" dirty="0" smtClean="0"/>
              <a:t>INFORMATION QUESTIONS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x-none" dirty="0" smtClean="0"/>
              <a:t> </a:t>
            </a:r>
            <a:r>
              <a:rPr lang="x-none" dirty="0" err="1" smtClean="0"/>
              <a:t>What</a:t>
            </a:r>
            <a:r>
              <a:rPr lang="x-none" dirty="0" smtClean="0"/>
              <a:t> time </a:t>
            </a:r>
            <a:r>
              <a:rPr lang="x-none" dirty="0" err="1" smtClean="0"/>
              <a:t>have</a:t>
            </a:r>
            <a:r>
              <a:rPr lang="x-none" dirty="0" smtClean="0"/>
              <a:t> </a:t>
            </a:r>
            <a:r>
              <a:rPr lang="x-none" dirty="0" err="1" smtClean="0"/>
              <a:t>you</a:t>
            </a:r>
            <a:r>
              <a:rPr lang="x-none" dirty="0" smtClean="0"/>
              <a:t> </a:t>
            </a:r>
            <a:r>
              <a:rPr lang="x-none" dirty="0" err="1" smtClean="0"/>
              <a:t>waking</a:t>
            </a:r>
            <a:r>
              <a:rPr lang="x-none" dirty="0" smtClean="0"/>
              <a:t> up </a:t>
            </a:r>
            <a:r>
              <a:rPr lang="x-none" dirty="0" err="1" smtClean="0"/>
              <a:t>this</a:t>
            </a:r>
            <a:r>
              <a:rPr lang="x-none" dirty="0" smtClean="0"/>
              <a:t> </a:t>
            </a:r>
            <a:r>
              <a:rPr lang="x-none" dirty="0" err="1" smtClean="0"/>
              <a:t>week</a:t>
            </a:r>
            <a:r>
              <a:rPr lang="x-none" dirty="0" smtClean="0"/>
              <a:t>?</a:t>
            </a:r>
          </a:p>
          <a:p>
            <a:r>
              <a:rPr lang="x-none" dirty="0"/>
              <a:t> </a:t>
            </a:r>
            <a:r>
              <a:rPr lang="x-none" dirty="0" smtClean="0"/>
              <a:t>I </a:t>
            </a:r>
            <a:r>
              <a:rPr lang="x-none" dirty="0" err="1" smtClean="0"/>
              <a:t>have</a:t>
            </a:r>
            <a:r>
              <a:rPr lang="x-none" dirty="0" smtClean="0"/>
              <a:t> </a:t>
            </a:r>
            <a:r>
              <a:rPr lang="x-none" dirty="0" err="1" smtClean="0"/>
              <a:t>been</a:t>
            </a:r>
            <a:r>
              <a:rPr lang="x-none" dirty="0" smtClean="0"/>
              <a:t> </a:t>
            </a:r>
            <a:r>
              <a:rPr lang="x-none" dirty="0" err="1" smtClean="0"/>
              <a:t>waking</a:t>
            </a:r>
            <a:r>
              <a:rPr lang="x-none" dirty="0" smtClean="0"/>
              <a:t> up at 4:00 am. </a:t>
            </a:r>
            <a:r>
              <a:rPr lang="x-none" dirty="0" err="1"/>
              <a:t>t</a:t>
            </a:r>
            <a:r>
              <a:rPr lang="x-none" dirty="0" err="1" smtClean="0"/>
              <a:t>his</a:t>
            </a:r>
            <a:r>
              <a:rPr lang="x-none" dirty="0" smtClean="0"/>
              <a:t> </a:t>
            </a:r>
            <a:r>
              <a:rPr lang="x-none" dirty="0" err="1" smtClean="0"/>
              <a:t>week</a:t>
            </a:r>
            <a:r>
              <a:rPr lang="x-none" dirty="0" smtClean="0"/>
              <a:t>.</a:t>
            </a:r>
          </a:p>
          <a:p>
            <a:endParaRPr lang="x-none" dirty="0"/>
          </a:p>
          <a:p>
            <a:r>
              <a:rPr lang="x-none" dirty="0" smtClean="0"/>
              <a:t> </a:t>
            </a:r>
            <a:r>
              <a:rPr lang="x-none" dirty="0" err="1" smtClean="0"/>
              <a:t>Who</a:t>
            </a:r>
            <a:r>
              <a:rPr lang="x-none" dirty="0" smtClean="0"/>
              <a:t> has </a:t>
            </a:r>
            <a:r>
              <a:rPr lang="x-none" dirty="0" err="1" smtClean="0"/>
              <a:t>been</a:t>
            </a:r>
            <a:r>
              <a:rPr lang="x-none" dirty="0" smtClean="0"/>
              <a:t> </a:t>
            </a:r>
            <a:r>
              <a:rPr lang="x-none" dirty="0" err="1" smtClean="0"/>
              <a:t>helping</a:t>
            </a:r>
            <a:r>
              <a:rPr lang="x-none" dirty="0" smtClean="0"/>
              <a:t> </a:t>
            </a:r>
            <a:r>
              <a:rPr lang="x-none" dirty="0" err="1" smtClean="0"/>
              <a:t>them</a:t>
            </a:r>
            <a:r>
              <a:rPr lang="x-none" dirty="0" smtClean="0"/>
              <a:t> </a:t>
            </a:r>
            <a:r>
              <a:rPr lang="x-none" dirty="0" err="1" smtClean="0"/>
              <a:t>for</a:t>
            </a:r>
            <a:r>
              <a:rPr lang="x-none" dirty="0" smtClean="0"/>
              <a:t> </a:t>
            </a:r>
            <a:r>
              <a:rPr lang="x-none" dirty="0" err="1" smtClean="0"/>
              <a:t>the</a:t>
            </a:r>
            <a:r>
              <a:rPr lang="x-none" dirty="0" smtClean="0"/>
              <a:t> </a:t>
            </a:r>
            <a:r>
              <a:rPr lang="x-none" dirty="0" err="1" smtClean="0"/>
              <a:t>last</a:t>
            </a:r>
            <a:r>
              <a:rPr lang="x-none" dirty="0" smtClean="0"/>
              <a:t> 3 </a:t>
            </a:r>
            <a:r>
              <a:rPr lang="x-none" dirty="0" err="1" smtClean="0"/>
              <a:t>months</a:t>
            </a:r>
            <a:r>
              <a:rPr lang="x-none" dirty="0"/>
              <a:t>?</a:t>
            </a:r>
            <a:endParaRPr lang="x-none" dirty="0" smtClean="0"/>
          </a:p>
          <a:p>
            <a:r>
              <a:rPr lang="x-none" dirty="0" smtClean="0"/>
              <a:t> </a:t>
            </a:r>
            <a:r>
              <a:rPr lang="x-none" dirty="0" err="1" smtClean="0"/>
              <a:t>When</a:t>
            </a:r>
            <a:r>
              <a:rPr lang="x-none" dirty="0" smtClean="0"/>
              <a:t> has </a:t>
            </a:r>
            <a:r>
              <a:rPr lang="x-none" dirty="0" err="1" smtClean="0"/>
              <a:t>she</a:t>
            </a:r>
            <a:r>
              <a:rPr lang="x-none" dirty="0" smtClean="0"/>
              <a:t> </a:t>
            </a:r>
            <a:r>
              <a:rPr lang="x-none" dirty="0" err="1" smtClean="0"/>
              <a:t>been</a:t>
            </a:r>
            <a:r>
              <a:rPr lang="x-none" dirty="0" smtClean="0"/>
              <a:t> </a:t>
            </a:r>
            <a:r>
              <a:rPr lang="x-none" dirty="0" err="1" smtClean="0"/>
              <a:t>doing</a:t>
            </a:r>
            <a:r>
              <a:rPr lang="x-none" dirty="0" smtClean="0"/>
              <a:t> </a:t>
            </a:r>
            <a:r>
              <a:rPr lang="x-none" dirty="0" err="1" smtClean="0"/>
              <a:t>exercise</a:t>
            </a:r>
            <a:r>
              <a:rPr lang="x-none" dirty="0" smtClean="0"/>
              <a:t>?</a:t>
            </a:r>
          </a:p>
          <a:p>
            <a:r>
              <a:rPr lang="x-none" dirty="0"/>
              <a:t> </a:t>
            </a:r>
            <a:r>
              <a:rPr lang="x-none" dirty="0" err="1" smtClean="0"/>
              <a:t>Where</a:t>
            </a:r>
            <a:r>
              <a:rPr lang="x-none" dirty="0" smtClean="0"/>
              <a:t> has he </a:t>
            </a:r>
            <a:r>
              <a:rPr lang="x-none" dirty="0" err="1" smtClean="0"/>
              <a:t>lived</a:t>
            </a:r>
            <a:r>
              <a:rPr lang="x-none" dirty="0" smtClean="0"/>
              <a:t> </a:t>
            </a:r>
            <a:r>
              <a:rPr lang="x-none" dirty="0" err="1" smtClean="0"/>
              <a:t>for</a:t>
            </a:r>
            <a:r>
              <a:rPr lang="x-none" dirty="0" smtClean="0"/>
              <a:t> </a:t>
            </a:r>
            <a:r>
              <a:rPr lang="x-none" dirty="0" err="1" smtClean="0"/>
              <a:t>the</a:t>
            </a:r>
            <a:r>
              <a:rPr lang="x-none" dirty="0" smtClean="0"/>
              <a:t> </a:t>
            </a:r>
            <a:r>
              <a:rPr lang="x-none" dirty="0" err="1" smtClean="0"/>
              <a:t>last</a:t>
            </a:r>
            <a:r>
              <a:rPr lang="x-none" dirty="0" smtClean="0"/>
              <a:t> 5 </a:t>
            </a:r>
            <a:r>
              <a:rPr lang="x-none" dirty="0" err="1" smtClean="0"/>
              <a:t>years</a:t>
            </a:r>
            <a:r>
              <a:rPr lang="x-none" dirty="0" smtClean="0"/>
              <a:t>?</a:t>
            </a:r>
          </a:p>
          <a:p>
            <a:r>
              <a:rPr lang="x-none" dirty="0"/>
              <a:t> </a:t>
            </a:r>
            <a:r>
              <a:rPr lang="x-none" dirty="0" err="1" smtClean="0"/>
              <a:t>What</a:t>
            </a:r>
            <a:r>
              <a:rPr lang="x-none" dirty="0" smtClean="0"/>
              <a:t> has </a:t>
            </a:r>
            <a:r>
              <a:rPr lang="x-none" dirty="0" err="1" smtClean="0"/>
              <a:t>she</a:t>
            </a:r>
            <a:r>
              <a:rPr lang="x-none" dirty="0" smtClean="0"/>
              <a:t> </a:t>
            </a:r>
            <a:r>
              <a:rPr lang="x-none" dirty="0" err="1" smtClean="0"/>
              <a:t>been</a:t>
            </a:r>
            <a:r>
              <a:rPr lang="x-none" dirty="0" smtClean="0"/>
              <a:t> </a:t>
            </a:r>
            <a:r>
              <a:rPr lang="x-none" dirty="0" err="1" smtClean="0"/>
              <a:t>doing</a:t>
            </a:r>
            <a:r>
              <a:rPr lang="x-none" dirty="0" smtClean="0"/>
              <a:t> </a:t>
            </a:r>
            <a:r>
              <a:rPr lang="x-none" dirty="0" err="1" smtClean="0"/>
              <a:t>on</a:t>
            </a:r>
            <a:r>
              <a:rPr lang="x-none" dirty="0" smtClean="0"/>
              <a:t> </a:t>
            </a:r>
            <a:r>
              <a:rPr lang="x-none" dirty="0" err="1" smtClean="0"/>
              <a:t>Saturday</a:t>
            </a:r>
            <a:r>
              <a:rPr lang="x-none" dirty="0" smtClean="0"/>
              <a:t> </a:t>
            </a:r>
            <a:r>
              <a:rPr lang="x-none" dirty="0" err="1" smtClean="0"/>
              <a:t>nights</a:t>
            </a:r>
            <a:r>
              <a:rPr lang="x-none" dirty="0" smtClean="0"/>
              <a:t>?</a:t>
            </a:r>
          </a:p>
          <a:p>
            <a:r>
              <a:rPr lang="x-none" dirty="0" err="1" smtClean="0"/>
              <a:t>How</a:t>
            </a:r>
            <a:r>
              <a:rPr lang="x-none" dirty="0" smtClean="0"/>
              <a:t> </a:t>
            </a:r>
            <a:r>
              <a:rPr lang="x-none" dirty="0" err="1" smtClean="0"/>
              <a:t>have</a:t>
            </a:r>
            <a:r>
              <a:rPr lang="x-none" dirty="0" smtClean="0"/>
              <a:t> </a:t>
            </a:r>
            <a:r>
              <a:rPr lang="x-none" dirty="0" err="1" smtClean="0"/>
              <a:t>you</a:t>
            </a:r>
            <a:r>
              <a:rPr lang="x-none" dirty="0" smtClean="0"/>
              <a:t> </a:t>
            </a:r>
            <a:r>
              <a:rPr lang="x-none" dirty="0" err="1" smtClean="0"/>
              <a:t>been</a:t>
            </a:r>
            <a:r>
              <a:rPr lang="x-none" dirty="0" smtClean="0"/>
              <a:t> </a:t>
            </a:r>
            <a:r>
              <a:rPr lang="x-none" dirty="0" err="1" smtClean="0"/>
              <a:t>making</a:t>
            </a:r>
            <a:r>
              <a:rPr lang="x-none" dirty="0" smtClean="0"/>
              <a:t> </a:t>
            </a:r>
            <a:r>
              <a:rPr lang="x-none" dirty="0" err="1" smtClean="0"/>
              <a:t>money</a:t>
            </a:r>
            <a:r>
              <a:rPr lang="x-none" dirty="0" smtClean="0"/>
              <a:t>?</a:t>
            </a:r>
          </a:p>
          <a:p>
            <a:r>
              <a:rPr lang="x-none" dirty="0" err="1" smtClean="0"/>
              <a:t>What</a:t>
            </a:r>
            <a:r>
              <a:rPr lang="x-none" dirty="0" smtClean="0"/>
              <a:t> has Mary </a:t>
            </a:r>
            <a:r>
              <a:rPr lang="x-none" dirty="0" err="1" smtClean="0"/>
              <a:t>been</a:t>
            </a:r>
            <a:r>
              <a:rPr lang="x-none" dirty="0" smtClean="0"/>
              <a:t> </a:t>
            </a:r>
            <a:r>
              <a:rPr lang="x-none" dirty="0" err="1" smtClean="0"/>
              <a:t>selling</a:t>
            </a:r>
            <a:r>
              <a:rPr lang="x-none" dirty="0" smtClean="0"/>
              <a:t> at </a:t>
            </a:r>
            <a:r>
              <a:rPr lang="x-none" dirty="0" err="1" smtClean="0"/>
              <a:t>her</a:t>
            </a:r>
            <a:r>
              <a:rPr lang="x-none" dirty="0" smtClean="0"/>
              <a:t> </a:t>
            </a:r>
            <a:r>
              <a:rPr lang="x-none" dirty="0" err="1" smtClean="0"/>
              <a:t>job</a:t>
            </a:r>
            <a:r>
              <a:rPr lang="x-none" dirty="0" smtClean="0"/>
              <a:t>?</a:t>
            </a:r>
          </a:p>
          <a:p>
            <a:r>
              <a:rPr lang="x-none" dirty="0" err="1" smtClean="0"/>
              <a:t>Which</a:t>
            </a:r>
            <a:r>
              <a:rPr lang="x-none" dirty="0" smtClean="0"/>
              <a:t> car </a:t>
            </a:r>
            <a:r>
              <a:rPr lang="x-none" dirty="0" err="1" smtClean="0"/>
              <a:t>have</a:t>
            </a:r>
            <a:r>
              <a:rPr lang="x-none" dirty="0" smtClean="0"/>
              <a:t> </a:t>
            </a:r>
            <a:r>
              <a:rPr lang="x-none" dirty="0" err="1" smtClean="0"/>
              <a:t>you</a:t>
            </a:r>
            <a:r>
              <a:rPr lang="x-none" dirty="0" smtClean="0"/>
              <a:t> </a:t>
            </a:r>
            <a:r>
              <a:rPr lang="x-none" dirty="0" err="1" smtClean="0"/>
              <a:t>been</a:t>
            </a:r>
            <a:r>
              <a:rPr lang="x-none" dirty="0" smtClean="0"/>
              <a:t> </a:t>
            </a:r>
            <a:r>
              <a:rPr lang="x-none" dirty="0" err="1" smtClean="0"/>
              <a:t>driving</a:t>
            </a:r>
            <a:r>
              <a:rPr lang="x-none" dirty="0" smtClean="0"/>
              <a:t> </a:t>
            </a:r>
            <a:r>
              <a:rPr lang="x-none" dirty="0" err="1" smtClean="0"/>
              <a:t>lately</a:t>
            </a:r>
            <a:r>
              <a:rPr lang="x-none" dirty="0" smtClean="0"/>
              <a:t>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6095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342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x-none" dirty="0" smtClean="0"/>
              <a:t> </a:t>
            </a:r>
            <a:r>
              <a:rPr lang="x-none" dirty="0" err="1" smtClean="0"/>
              <a:t>Where</a:t>
            </a:r>
            <a:r>
              <a:rPr lang="x-none" dirty="0" smtClean="0"/>
              <a:t> </a:t>
            </a:r>
            <a:r>
              <a:rPr lang="x-none" dirty="0" err="1" smtClean="0"/>
              <a:t>have</a:t>
            </a:r>
            <a:r>
              <a:rPr lang="x-none" dirty="0" smtClean="0"/>
              <a:t> </a:t>
            </a:r>
            <a:r>
              <a:rPr lang="x-none" dirty="0" err="1" smtClean="0"/>
              <a:t>they</a:t>
            </a:r>
            <a:r>
              <a:rPr lang="x-none" dirty="0" smtClean="0"/>
              <a:t> </a:t>
            </a:r>
            <a:r>
              <a:rPr lang="x-none" dirty="0" err="1" smtClean="0"/>
              <a:t>been</a:t>
            </a:r>
            <a:r>
              <a:rPr lang="x-none" dirty="0" smtClean="0"/>
              <a:t> </a:t>
            </a:r>
            <a:r>
              <a:rPr lang="x-none" dirty="0" err="1" smtClean="0"/>
              <a:t>going</a:t>
            </a:r>
            <a:r>
              <a:rPr lang="x-none" dirty="0" smtClean="0"/>
              <a:t> </a:t>
            </a:r>
            <a:r>
              <a:rPr lang="x-none" dirty="0" err="1" smtClean="0"/>
              <a:t>on</a:t>
            </a:r>
            <a:r>
              <a:rPr lang="x-none" dirty="0" smtClean="0"/>
              <a:t> </a:t>
            </a:r>
            <a:r>
              <a:rPr lang="x-none" dirty="0" err="1" smtClean="0"/>
              <a:t>vacations</a:t>
            </a:r>
            <a:r>
              <a:rPr lang="x-none" dirty="0" smtClean="0"/>
              <a:t>?</a:t>
            </a:r>
          </a:p>
          <a:p>
            <a:r>
              <a:rPr lang="x-none" dirty="0"/>
              <a:t> </a:t>
            </a:r>
            <a:r>
              <a:rPr lang="x-none" dirty="0" err="1" smtClean="0"/>
              <a:t>What</a:t>
            </a:r>
            <a:r>
              <a:rPr lang="x-none" dirty="0" smtClean="0"/>
              <a:t> has </a:t>
            </a:r>
            <a:r>
              <a:rPr lang="x-none" dirty="0" err="1" smtClean="0"/>
              <a:t>Zorel</a:t>
            </a:r>
            <a:r>
              <a:rPr lang="x-none" dirty="0" smtClean="0"/>
              <a:t> </a:t>
            </a:r>
            <a:r>
              <a:rPr lang="x-none" dirty="0" err="1" smtClean="0"/>
              <a:t>been</a:t>
            </a:r>
            <a:r>
              <a:rPr lang="x-none" dirty="0" smtClean="0"/>
              <a:t> </a:t>
            </a:r>
            <a:r>
              <a:rPr lang="x-none" dirty="0" err="1" smtClean="0"/>
              <a:t>doing</a:t>
            </a:r>
            <a:r>
              <a:rPr lang="x-none" dirty="0" smtClean="0"/>
              <a:t> </a:t>
            </a:r>
            <a:r>
              <a:rPr lang="x-none" dirty="0" err="1" smtClean="0"/>
              <a:t>all</a:t>
            </a:r>
            <a:r>
              <a:rPr lang="x-none" dirty="0" smtClean="0"/>
              <a:t> </a:t>
            </a:r>
            <a:r>
              <a:rPr lang="x-none" dirty="0" err="1" smtClean="0"/>
              <a:t>morning</a:t>
            </a:r>
            <a:r>
              <a:rPr lang="x-none" dirty="0" smtClean="0"/>
              <a:t>?</a:t>
            </a:r>
          </a:p>
          <a:p>
            <a:r>
              <a:rPr lang="x-none" dirty="0"/>
              <a:t> </a:t>
            </a:r>
            <a:r>
              <a:rPr lang="x-none" dirty="0" err="1" smtClean="0"/>
              <a:t>How</a:t>
            </a:r>
            <a:r>
              <a:rPr lang="x-none" dirty="0" smtClean="0"/>
              <a:t> </a:t>
            </a:r>
            <a:r>
              <a:rPr lang="x-none" dirty="0" err="1" smtClean="0"/>
              <a:t>have</a:t>
            </a:r>
            <a:r>
              <a:rPr lang="x-none" dirty="0" smtClean="0"/>
              <a:t> </a:t>
            </a:r>
            <a:r>
              <a:rPr lang="x-none" dirty="0" err="1" smtClean="0"/>
              <a:t>you</a:t>
            </a:r>
            <a:r>
              <a:rPr lang="x-none" dirty="0" smtClean="0"/>
              <a:t> </a:t>
            </a:r>
            <a:r>
              <a:rPr lang="x-none" dirty="0" err="1" smtClean="0"/>
              <a:t>imagined</a:t>
            </a:r>
            <a:r>
              <a:rPr lang="x-none" dirty="0" smtClean="0"/>
              <a:t> </a:t>
            </a:r>
            <a:r>
              <a:rPr lang="x-none" dirty="0" err="1" smtClean="0"/>
              <a:t>her</a:t>
            </a:r>
            <a:r>
              <a:rPr lang="x-none" dirty="0" smtClean="0"/>
              <a:t>?</a:t>
            </a:r>
          </a:p>
          <a:p>
            <a:r>
              <a:rPr lang="x-none" dirty="0"/>
              <a:t> </a:t>
            </a:r>
            <a:r>
              <a:rPr lang="x-none" dirty="0" err="1" smtClean="0"/>
              <a:t>When</a:t>
            </a:r>
            <a:r>
              <a:rPr lang="x-none" dirty="0" smtClean="0"/>
              <a:t> has </a:t>
            </a:r>
            <a:r>
              <a:rPr lang="x-none" dirty="0" err="1" smtClean="0"/>
              <a:t>Susan</a:t>
            </a:r>
            <a:r>
              <a:rPr lang="x-none" dirty="0" smtClean="0"/>
              <a:t> </a:t>
            </a:r>
            <a:r>
              <a:rPr lang="x-none" dirty="0" err="1" smtClean="0"/>
              <a:t>been</a:t>
            </a:r>
            <a:r>
              <a:rPr lang="x-none" dirty="0" smtClean="0"/>
              <a:t> </a:t>
            </a:r>
            <a:r>
              <a:rPr lang="x-none" dirty="0" err="1" smtClean="0"/>
              <a:t>going</a:t>
            </a:r>
            <a:r>
              <a:rPr lang="x-none" dirty="0" smtClean="0"/>
              <a:t> to </a:t>
            </a:r>
            <a:r>
              <a:rPr lang="x-none" dirty="0" err="1" smtClean="0"/>
              <a:t>the</a:t>
            </a:r>
            <a:r>
              <a:rPr lang="x-none" dirty="0" smtClean="0"/>
              <a:t> </a:t>
            </a:r>
            <a:r>
              <a:rPr lang="x-none" dirty="0" err="1" smtClean="0"/>
              <a:t>gym</a:t>
            </a:r>
            <a:r>
              <a:rPr lang="x-none" dirty="0" smtClean="0"/>
              <a:t>?</a:t>
            </a:r>
          </a:p>
          <a:p>
            <a:r>
              <a:rPr lang="x-none" dirty="0"/>
              <a:t> </a:t>
            </a:r>
            <a:r>
              <a:rPr lang="x-none" dirty="0" err="1" smtClean="0"/>
              <a:t>Who</a:t>
            </a:r>
            <a:r>
              <a:rPr lang="x-none" dirty="0" smtClean="0"/>
              <a:t> has </a:t>
            </a:r>
            <a:r>
              <a:rPr lang="x-none" dirty="0" err="1" smtClean="0"/>
              <a:t>been</a:t>
            </a:r>
            <a:r>
              <a:rPr lang="x-none" dirty="0" smtClean="0"/>
              <a:t> </a:t>
            </a:r>
            <a:r>
              <a:rPr lang="x-none" dirty="0" err="1" smtClean="0"/>
              <a:t>destroying</a:t>
            </a:r>
            <a:r>
              <a:rPr lang="x-none" dirty="0" smtClean="0"/>
              <a:t> </a:t>
            </a:r>
            <a:r>
              <a:rPr lang="x-none" dirty="0" err="1" smtClean="0"/>
              <a:t>your</a:t>
            </a:r>
            <a:r>
              <a:rPr lang="x-none" dirty="0" smtClean="0"/>
              <a:t> </a:t>
            </a:r>
            <a:r>
              <a:rPr lang="x-none" dirty="0" err="1" smtClean="0"/>
              <a:t>garden</a:t>
            </a:r>
            <a:r>
              <a:rPr lang="x-none" dirty="0" smtClean="0"/>
              <a:t>?</a:t>
            </a:r>
          </a:p>
          <a:p>
            <a:r>
              <a:rPr lang="x-none" dirty="0"/>
              <a:t> </a:t>
            </a:r>
            <a:r>
              <a:rPr lang="x-none" dirty="0" err="1" smtClean="0"/>
              <a:t>What</a:t>
            </a:r>
            <a:r>
              <a:rPr lang="x-none" dirty="0" smtClean="0"/>
              <a:t> time has </a:t>
            </a:r>
            <a:r>
              <a:rPr lang="x-none" dirty="0" err="1" smtClean="0"/>
              <a:t>the</a:t>
            </a:r>
            <a:r>
              <a:rPr lang="x-none" dirty="0" smtClean="0"/>
              <a:t> bus </a:t>
            </a:r>
            <a:r>
              <a:rPr lang="x-none" dirty="0" err="1" smtClean="0"/>
              <a:t>been</a:t>
            </a:r>
            <a:r>
              <a:rPr lang="x-none" dirty="0" smtClean="0"/>
              <a:t> </a:t>
            </a:r>
            <a:r>
              <a:rPr lang="x-none" dirty="0" err="1" smtClean="0"/>
              <a:t>passing</a:t>
            </a:r>
            <a:r>
              <a:rPr lang="x-none" dirty="0" smtClean="0"/>
              <a:t> </a:t>
            </a:r>
            <a:r>
              <a:rPr lang="x-none" dirty="0" err="1" smtClean="0"/>
              <a:t>for</a:t>
            </a:r>
            <a:r>
              <a:rPr lang="x-none" dirty="0" smtClean="0"/>
              <a:t> </a:t>
            </a:r>
            <a:r>
              <a:rPr lang="x-none" dirty="0" err="1" smtClean="0"/>
              <a:t>your</a:t>
            </a:r>
            <a:r>
              <a:rPr lang="x-none" dirty="0" smtClean="0"/>
              <a:t> </a:t>
            </a:r>
            <a:r>
              <a:rPr lang="x-none" dirty="0" err="1" smtClean="0"/>
              <a:t>children</a:t>
            </a:r>
            <a:r>
              <a:rPr lang="x-none" dirty="0" smtClean="0"/>
              <a:t>?</a:t>
            </a:r>
          </a:p>
          <a:p>
            <a:r>
              <a:rPr lang="x-none" dirty="0"/>
              <a:t> </a:t>
            </a:r>
            <a:r>
              <a:rPr lang="x-none" dirty="0" err="1" smtClean="0"/>
              <a:t>Where</a:t>
            </a:r>
            <a:r>
              <a:rPr lang="x-none" dirty="0" smtClean="0"/>
              <a:t> has Rina </a:t>
            </a:r>
            <a:r>
              <a:rPr lang="x-none" dirty="0" err="1" smtClean="0"/>
              <a:t>been</a:t>
            </a:r>
            <a:r>
              <a:rPr lang="x-none" dirty="0" smtClean="0"/>
              <a:t> </a:t>
            </a:r>
            <a:r>
              <a:rPr lang="x-none" dirty="0" err="1" smtClean="0"/>
              <a:t>traveling</a:t>
            </a:r>
            <a:r>
              <a:rPr lang="x-none" dirty="0" smtClean="0"/>
              <a:t> </a:t>
            </a:r>
            <a:r>
              <a:rPr lang="x-none" dirty="0" err="1" smtClean="0"/>
              <a:t>lately</a:t>
            </a:r>
            <a:r>
              <a:rPr lang="x-none" dirty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265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x-none" dirty="0" smtClean="0"/>
              <a:t> </a:t>
            </a:r>
            <a:r>
              <a:rPr lang="x-none" dirty="0" err="1" smtClean="0"/>
              <a:t>How</a:t>
            </a:r>
            <a:r>
              <a:rPr lang="x-none" dirty="0" smtClean="0"/>
              <a:t> </a:t>
            </a:r>
            <a:r>
              <a:rPr lang="x-none" dirty="0" err="1" smtClean="0"/>
              <a:t>long</a:t>
            </a:r>
            <a:r>
              <a:rPr lang="x-none" dirty="0" smtClean="0"/>
              <a:t> has </a:t>
            </a:r>
            <a:r>
              <a:rPr lang="x-none" dirty="0" err="1" smtClean="0"/>
              <a:t>your</a:t>
            </a:r>
            <a:r>
              <a:rPr lang="x-none" dirty="0" smtClean="0"/>
              <a:t> </a:t>
            </a:r>
            <a:r>
              <a:rPr lang="x-none" dirty="0" err="1" smtClean="0"/>
              <a:t>sister</a:t>
            </a:r>
            <a:r>
              <a:rPr lang="x-none" dirty="0" smtClean="0"/>
              <a:t> </a:t>
            </a:r>
            <a:r>
              <a:rPr lang="x-none" dirty="0" err="1" smtClean="0"/>
              <a:t>been</a:t>
            </a:r>
            <a:r>
              <a:rPr lang="x-none" dirty="0" smtClean="0"/>
              <a:t> </a:t>
            </a:r>
            <a:r>
              <a:rPr lang="x-none" dirty="0" err="1" smtClean="0"/>
              <a:t>working</a:t>
            </a:r>
            <a:r>
              <a:rPr lang="x-none" dirty="0" smtClean="0"/>
              <a:t> </a:t>
            </a:r>
            <a:r>
              <a:rPr lang="x-none" dirty="0" err="1" smtClean="0"/>
              <a:t>with</a:t>
            </a:r>
            <a:r>
              <a:rPr lang="x-none" dirty="0" smtClean="0"/>
              <a:t> </a:t>
            </a:r>
            <a:r>
              <a:rPr lang="x-none" dirty="0" err="1" smtClean="0"/>
              <a:t>the</a:t>
            </a:r>
            <a:r>
              <a:rPr lang="x-none" dirty="0" smtClean="0"/>
              <a:t> Episcopal </a:t>
            </a:r>
            <a:r>
              <a:rPr lang="x-none" dirty="0" err="1" smtClean="0"/>
              <a:t>church</a:t>
            </a:r>
            <a:r>
              <a:rPr lang="x-none" dirty="0" smtClean="0"/>
              <a:t>?</a:t>
            </a:r>
          </a:p>
          <a:p>
            <a:r>
              <a:rPr lang="x-none" dirty="0"/>
              <a:t> </a:t>
            </a:r>
            <a:r>
              <a:rPr lang="x-none" dirty="0" err="1" smtClean="0"/>
              <a:t>Since</a:t>
            </a:r>
            <a:r>
              <a:rPr lang="x-none" dirty="0" smtClean="0"/>
              <a:t> </a:t>
            </a:r>
            <a:r>
              <a:rPr lang="x-none" dirty="0" err="1" smtClean="0"/>
              <a:t>when</a:t>
            </a:r>
            <a:r>
              <a:rPr lang="x-none" dirty="0" smtClean="0"/>
              <a:t> </a:t>
            </a:r>
            <a:r>
              <a:rPr lang="x-none" dirty="0" err="1" smtClean="0"/>
              <a:t>have</a:t>
            </a:r>
            <a:r>
              <a:rPr lang="x-none" dirty="0" smtClean="0"/>
              <a:t> </a:t>
            </a:r>
            <a:r>
              <a:rPr lang="x-none" dirty="0" err="1" smtClean="0"/>
              <a:t>you</a:t>
            </a:r>
            <a:r>
              <a:rPr lang="x-none" dirty="0" smtClean="0"/>
              <a:t> </a:t>
            </a:r>
            <a:r>
              <a:rPr lang="x-none" dirty="0" err="1" smtClean="0"/>
              <a:t>been</a:t>
            </a:r>
            <a:r>
              <a:rPr lang="x-none" dirty="0" smtClean="0"/>
              <a:t> </a:t>
            </a:r>
            <a:r>
              <a:rPr lang="x-none" dirty="0" err="1" smtClean="0"/>
              <a:t>working</a:t>
            </a:r>
            <a:r>
              <a:rPr lang="x-none" dirty="0" smtClean="0"/>
              <a:t> at HMC?</a:t>
            </a:r>
          </a:p>
          <a:p>
            <a:r>
              <a:rPr lang="x-none" dirty="0"/>
              <a:t> </a:t>
            </a:r>
            <a:r>
              <a:rPr lang="x-none" dirty="0" err="1" smtClean="0"/>
              <a:t>How</a:t>
            </a:r>
            <a:r>
              <a:rPr lang="x-none" dirty="0" smtClean="0"/>
              <a:t> </a:t>
            </a:r>
            <a:r>
              <a:rPr lang="x-none" dirty="0" err="1" smtClean="0"/>
              <a:t>long</a:t>
            </a:r>
            <a:r>
              <a:rPr lang="x-none" dirty="0" smtClean="0"/>
              <a:t> </a:t>
            </a:r>
            <a:r>
              <a:rPr lang="x-none" dirty="0" err="1" smtClean="0"/>
              <a:t>have</a:t>
            </a:r>
            <a:r>
              <a:rPr lang="x-none" dirty="0" smtClean="0"/>
              <a:t> </a:t>
            </a:r>
            <a:r>
              <a:rPr lang="x-none" dirty="0" err="1" smtClean="0"/>
              <a:t>you</a:t>
            </a:r>
            <a:r>
              <a:rPr lang="x-none" dirty="0" smtClean="0"/>
              <a:t> </a:t>
            </a:r>
            <a:r>
              <a:rPr lang="x-none" dirty="0" err="1" smtClean="0"/>
              <a:t>been</a:t>
            </a:r>
            <a:r>
              <a:rPr lang="x-none" dirty="0" smtClean="0"/>
              <a:t> </a:t>
            </a:r>
            <a:r>
              <a:rPr lang="x-none" dirty="0" err="1" smtClean="0"/>
              <a:t>studying</a:t>
            </a:r>
            <a:r>
              <a:rPr lang="x-none" dirty="0" smtClean="0"/>
              <a:t>?</a:t>
            </a:r>
          </a:p>
          <a:p>
            <a:r>
              <a:rPr lang="x-none" dirty="0"/>
              <a:t> </a:t>
            </a:r>
            <a:r>
              <a:rPr lang="x-none" dirty="0" err="1" smtClean="0"/>
              <a:t>How</a:t>
            </a:r>
            <a:r>
              <a:rPr lang="x-none" dirty="0" smtClean="0"/>
              <a:t> </a:t>
            </a:r>
            <a:r>
              <a:rPr lang="x-none" dirty="0" err="1" smtClean="0"/>
              <a:t>long</a:t>
            </a:r>
            <a:r>
              <a:rPr lang="x-none" dirty="0" smtClean="0"/>
              <a:t> </a:t>
            </a:r>
            <a:r>
              <a:rPr lang="x-none" dirty="0" err="1" smtClean="0"/>
              <a:t>have</a:t>
            </a:r>
            <a:r>
              <a:rPr lang="x-none" dirty="0" smtClean="0"/>
              <a:t> </a:t>
            </a:r>
            <a:r>
              <a:rPr lang="x-none" dirty="0" err="1" smtClean="0"/>
              <a:t>you</a:t>
            </a:r>
            <a:r>
              <a:rPr lang="x-none" dirty="0" smtClean="0"/>
              <a:t> </a:t>
            </a:r>
            <a:r>
              <a:rPr lang="x-none" dirty="0" err="1" smtClean="0"/>
              <a:t>loved</a:t>
            </a:r>
            <a:r>
              <a:rPr lang="x-none" dirty="0" smtClean="0"/>
              <a:t> </a:t>
            </a:r>
            <a:r>
              <a:rPr lang="x-none" dirty="0" err="1" smtClean="0"/>
              <a:t>him</a:t>
            </a:r>
            <a:r>
              <a:rPr lang="x-none" dirty="0" smtClean="0"/>
              <a:t>?</a:t>
            </a:r>
          </a:p>
          <a:p>
            <a:r>
              <a:rPr lang="x-none" dirty="0"/>
              <a:t> </a:t>
            </a:r>
            <a:r>
              <a:rPr lang="x-none" dirty="0" err="1" smtClean="0"/>
              <a:t>Since</a:t>
            </a:r>
            <a:r>
              <a:rPr lang="x-none" dirty="0" smtClean="0"/>
              <a:t> </a:t>
            </a:r>
            <a:r>
              <a:rPr lang="x-none" dirty="0" err="1" smtClean="0"/>
              <a:t>when</a:t>
            </a:r>
            <a:r>
              <a:rPr lang="x-none" dirty="0" smtClean="0"/>
              <a:t> </a:t>
            </a:r>
            <a:r>
              <a:rPr lang="x-none" dirty="0" err="1" smtClean="0"/>
              <a:t>you</a:t>
            </a:r>
            <a:r>
              <a:rPr lang="x-none" dirty="0" smtClean="0"/>
              <a:t> </a:t>
            </a:r>
            <a:r>
              <a:rPr lang="x-none" dirty="0" err="1" smtClean="0"/>
              <a:t>have</a:t>
            </a:r>
            <a:r>
              <a:rPr lang="x-none" dirty="0" smtClean="0"/>
              <a:t> </a:t>
            </a:r>
            <a:r>
              <a:rPr lang="x-none" dirty="0" err="1" smtClean="0"/>
              <a:t>prefered</a:t>
            </a:r>
            <a:r>
              <a:rPr lang="x-none" dirty="0" smtClean="0"/>
              <a:t> </a:t>
            </a:r>
            <a:r>
              <a:rPr lang="x-none" dirty="0" err="1" smtClean="0"/>
              <a:t>Motagua</a:t>
            </a:r>
            <a:r>
              <a:rPr lang="x-none" dirty="0" smtClean="0"/>
              <a:t> </a:t>
            </a:r>
            <a:r>
              <a:rPr lang="x-none" dirty="0" err="1" smtClean="0"/>
              <a:t>than</a:t>
            </a:r>
            <a:r>
              <a:rPr lang="x-none" dirty="0" smtClean="0"/>
              <a:t> Olimpia?</a:t>
            </a:r>
          </a:p>
          <a:p>
            <a:r>
              <a:rPr lang="x-none" dirty="0"/>
              <a:t> </a:t>
            </a:r>
            <a:r>
              <a:rPr lang="x-none" dirty="0" err="1" smtClean="0"/>
              <a:t>Since</a:t>
            </a:r>
            <a:r>
              <a:rPr lang="x-none" dirty="0" smtClean="0"/>
              <a:t> </a:t>
            </a:r>
            <a:r>
              <a:rPr lang="x-none" dirty="0" err="1" smtClean="0"/>
              <a:t>when</a:t>
            </a:r>
            <a:r>
              <a:rPr lang="x-none" dirty="0" smtClean="0"/>
              <a:t> Carlos has </a:t>
            </a:r>
            <a:r>
              <a:rPr lang="x-none" dirty="0" err="1" smtClean="0"/>
              <a:t>been</a:t>
            </a:r>
            <a:r>
              <a:rPr lang="x-none" dirty="0" smtClean="0"/>
              <a:t> </a:t>
            </a:r>
            <a:r>
              <a:rPr lang="x-none" dirty="0" err="1" smtClean="0"/>
              <a:t>complaining</a:t>
            </a:r>
            <a:r>
              <a:rPr lang="x-none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9176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HN" dirty="0" smtClean="0"/>
              <a:t>THE USE OF WILL AND GOING TO</a:t>
            </a:r>
            <a:endParaRPr lang="es-HN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331640"/>
            <a:ext cx="8229600" cy="499296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s-HN" dirty="0" smtClean="0"/>
              <a:t> </a:t>
            </a:r>
            <a:r>
              <a:rPr lang="es-HN" dirty="0" err="1" smtClean="0"/>
              <a:t>The</a:t>
            </a:r>
            <a:r>
              <a:rPr lang="es-HN" dirty="0" smtClean="0"/>
              <a:t> use of </a:t>
            </a:r>
            <a:r>
              <a:rPr lang="es-HN" dirty="0" err="1" smtClean="0"/>
              <a:t>will</a:t>
            </a:r>
            <a:endParaRPr lang="es-HN" dirty="0" smtClean="0"/>
          </a:p>
          <a:p>
            <a:pPr marL="0" indent="0">
              <a:buNone/>
            </a:pPr>
            <a:endParaRPr lang="es-HN" dirty="0"/>
          </a:p>
          <a:p>
            <a:pPr marL="514350" indent="-514350">
              <a:buAutoNum type="arabicParenR"/>
            </a:pPr>
            <a:r>
              <a:rPr lang="es-HN" dirty="0" err="1" smtClean="0"/>
              <a:t>For</a:t>
            </a:r>
            <a:r>
              <a:rPr lang="es-HN" dirty="0" smtClean="0"/>
              <a:t> </a:t>
            </a:r>
            <a:r>
              <a:rPr lang="es-HN" dirty="0" err="1" smtClean="0"/>
              <a:t>things</a:t>
            </a:r>
            <a:r>
              <a:rPr lang="es-HN" dirty="0" smtClean="0"/>
              <a:t> </a:t>
            </a:r>
            <a:r>
              <a:rPr lang="es-HN" dirty="0" err="1" smtClean="0"/>
              <a:t>that</a:t>
            </a:r>
            <a:r>
              <a:rPr lang="es-HN" dirty="0" smtClean="0"/>
              <a:t> </a:t>
            </a:r>
            <a:r>
              <a:rPr lang="es-HN" dirty="0" err="1" smtClean="0"/>
              <a:t>we</a:t>
            </a:r>
            <a:r>
              <a:rPr lang="es-HN" dirty="0" smtClean="0"/>
              <a:t> decide </a:t>
            </a:r>
            <a:r>
              <a:rPr lang="es-HN" dirty="0" err="1" smtClean="0"/>
              <a:t>to</a:t>
            </a:r>
            <a:r>
              <a:rPr lang="es-HN" dirty="0" smtClean="0"/>
              <a:t> do </a:t>
            </a:r>
            <a:r>
              <a:rPr lang="es-HN" dirty="0" err="1" smtClean="0"/>
              <a:t>now</a:t>
            </a:r>
            <a:r>
              <a:rPr lang="es-HN" dirty="0" smtClean="0"/>
              <a:t>. (</a:t>
            </a:r>
            <a:r>
              <a:rPr lang="es-HN" dirty="0" err="1" smtClean="0"/>
              <a:t>expontaneous</a:t>
            </a:r>
            <a:r>
              <a:rPr lang="es-HN" dirty="0" smtClean="0"/>
              <a:t> </a:t>
            </a:r>
            <a:r>
              <a:rPr lang="es-HN" dirty="0" err="1" smtClean="0"/>
              <a:t>plans</a:t>
            </a:r>
            <a:r>
              <a:rPr lang="es-HN" dirty="0" smtClean="0"/>
              <a:t> and </a:t>
            </a:r>
            <a:r>
              <a:rPr lang="es-HN" dirty="0" err="1" smtClean="0"/>
              <a:t>decisions</a:t>
            </a:r>
            <a:r>
              <a:rPr lang="es-HN" dirty="0" smtClean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HN" dirty="0" smtClean="0"/>
              <a:t>I </a:t>
            </a:r>
            <a:r>
              <a:rPr lang="es-HN" dirty="0" err="1" smtClean="0"/>
              <a:t>want</a:t>
            </a:r>
            <a:r>
              <a:rPr lang="es-HN" dirty="0" smtClean="0"/>
              <a:t> a  cup of </a:t>
            </a:r>
            <a:r>
              <a:rPr lang="es-HN" dirty="0" err="1" smtClean="0"/>
              <a:t>coffee</a:t>
            </a:r>
            <a:r>
              <a:rPr lang="es-HN" dirty="0" smtClean="0"/>
              <a:t>.     </a:t>
            </a:r>
            <a:r>
              <a:rPr lang="es-HN" dirty="0" err="1" smtClean="0"/>
              <a:t>I´ll</a:t>
            </a:r>
            <a:r>
              <a:rPr lang="es-HN" dirty="0" smtClean="0"/>
              <a:t> </a:t>
            </a:r>
            <a:r>
              <a:rPr lang="es-HN" dirty="0" err="1" smtClean="0"/>
              <a:t>buy</a:t>
            </a:r>
            <a:r>
              <a:rPr lang="es-HN" dirty="0" smtClean="0"/>
              <a:t> </a:t>
            </a:r>
            <a:r>
              <a:rPr lang="es-HN" dirty="0" err="1" smtClean="0"/>
              <a:t>one</a:t>
            </a:r>
            <a:r>
              <a:rPr lang="es-HN" dirty="0" smtClean="0"/>
              <a:t> </a:t>
            </a:r>
            <a:r>
              <a:rPr lang="es-HN" dirty="0" err="1" smtClean="0"/>
              <a:t>for</a:t>
            </a:r>
            <a:r>
              <a:rPr lang="es-HN" dirty="0" smtClean="0"/>
              <a:t> </a:t>
            </a:r>
            <a:r>
              <a:rPr lang="es-HN" dirty="0" err="1" smtClean="0"/>
              <a:t>you</a:t>
            </a:r>
            <a:r>
              <a:rPr lang="es-HN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HN" dirty="0" smtClean="0"/>
              <a:t>I </a:t>
            </a:r>
            <a:r>
              <a:rPr lang="es-HN" dirty="0" err="1" smtClean="0"/>
              <a:t>think</a:t>
            </a:r>
            <a:r>
              <a:rPr lang="es-HN" dirty="0" smtClean="0"/>
              <a:t> </a:t>
            </a:r>
            <a:r>
              <a:rPr lang="es-HN" dirty="0" err="1" smtClean="0"/>
              <a:t>I´ll</a:t>
            </a:r>
            <a:r>
              <a:rPr lang="es-HN" dirty="0" smtClean="0"/>
              <a:t> try </a:t>
            </a:r>
            <a:r>
              <a:rPr lang="es-HN" dirty="0" err="1" smtClean="0"/>
              <a:t>one</a:t>
            </a:r>
            <a:r>
              <a:rPr lang="es-HN" dirty="0" smtClean="0"/>
              <a:t> of </a:t>
            </a:r>
            <a:r>
              <a:rPr lang="es-HN" dirty="0" err="1" smtClean="0"/>
              <a:t>those</a:t>
            </a:r>
            <a:r>
              <a:rPr lang="es-HN" dirty="0" smtClean="0"/>
              <a:t>.( I </a:t>
            </a:r>
            <a:r>
              <a:rPr lang="es-HN" dirty="0" err="1" smtClean="0"/>
              <a:t>just</a:t>
            </a:r>
            <a:r>
              <a:rPr lang="es-HN" dirty="0" smtClean="0"/>
              <a:t> </a:t>
            </a:r>
            <a:r>
              <a:rPr lang="es-HN" dirty="0" err="1" smtClean="0"/>
              <a:t>decided</a:t>
            </a:r>
            <a:r>
              <a:rPr lang="es-HN" dirty="0" smtClean="0"/>
              <a:t> </a:t>
            </a:r>
            <a:r>
              <a:rPr lang="es-HN" dirty="0" err="1" smtClean="0"/>
              <a:t>this</a:t>
            </a:r>
            <a:r>
              <a:rPr lang="es-HN" dirty="0" smtClean="0"/>
              <a:t> </a:t>
            </a:r>
            <a:r>
              <a:rPr lang="es-HN" dirty="0" err="1" smtClean="0"/>
              <a:t>right</a:t>
            </a:r>
            <a:r>
              <a:rPr lang="es-HN" dirty="0" smtClean="0"/>
              <a:t> </a:t>
            </a:r>
            <a:r>
              <a:rPr lang="es-HN" dirty="0" err="1" smtClean="0"/>
              <a:t>now</a:t>
            </a:r>
            <a:r>
              <a:rPr lang="es-HN" dirty="0" smtClean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HN" dirty="0" smtClean="0"/>
              <a:t>I </a:t>
            </a:r>
            <a:r>
              <a:rPr lang="es-HN" dirty="0" err="1" smtClean="0"/>
              <a:t>don’t</a:t>
            </a:r>
            <a:r>
              <a:rPr lang="es-HN" dirty="0" smtClean="0"/>
              <a:t> </a:t>
            </a:r>
            <a:r>
              <a:rPr lang="es-HN" dirty="0" err="1" smtClean="0"/>
              <a:t>want</a:t>
            </a:r>
            <a:r>
              <a:rPr lang="es-HN" dirty="0" smtClean="0"/>
              <a:t> </a:t>
            </a:r>
            <a:r>
              <a:rPr lang="es-HN" dirty="0" err="1" smtClean="0"/>
              <a:t>to</a:t>
            </a:r>
            <a:r>
              <a:rPr lang="es-HN" dirty="0" smtClean="0"/>
              <a:t> </a:t>
            </a:r>
            <a:r>
              <a:rPr lang="es-HN" dirty="0" err="1" smtClean="0"/>
              <a:t>call</a:t>
            </a:r>
            <a:r>
              <a:rPr lang="es-HN" dirty="0" smtClean="0"/>
              <a:t> </a:t>
            </a:r>
            <a:r>
              <a:rPr lang="es-HN" dirty="0" err="1" smtClean="0"/>
              <a:t>her</a:t>
            </a:r>
            <a:r>
              <a:rPr lang="es-HN" dirty="0" smtClean="0"/>
              <a:t>!     </a:t>
            </a:r>
            <a:r>
              <a:rPr lang="es-HN" dirty="0" err="1" smtClean="0"/>
              <a:t>Don´t</a:t>
            </a:r>
            <a:r>
              <a:rPr lang="es-HN" dirty="0" smtClean="0"/>
              <a:t>, </a:t>
            </a:r>
            <a:r>
              <a:rPr lang="es-HN" dirty="0" err="1" smtClean="0"/>
              <a:t>worry</a:t>
            </a:r>
            <a:r>
              <a:rPr lang="es-HN" dirty="0" smtClean="0"/>
              <a:t>, </a:t>
            </a:r>
            <a:r>
              <a:rPr lang="es-HN" dirty="0" err="1" smtClean="0"/>
              <a:t>I´ll</a:t>
            </a:r>
            <a:r>
              <a:rPr lang="es-HN" dirty="0" smtClean="0"/>
              <a:t> </a:t>
            </a:r>
            <a:r>
              <a:rPr lang="es-HN" dirty="0" err="1" smtClean="0"/>
              <a:t>call</a:t>
            </a:r>
            <a:r>
              <a:rPr lang="es-HN" dirty="0" smtClean="0"/>
              <a:t> </a:t>
            </a:r>
            <a:r>
              <a:rPr lang="es-HN" dirty="0" err="1" smtClean="0"/>
              <a:t>her</a:t>
            </a:r>
            <a:r>
              <a:rPr lang="es-HN" dirty="0" smtClean="0"/>
              <a:t> </a:t>
            </a:r>
            <a:r>
              <a:rPr lang="es-HN" dirty="0" err="1" smtClean="0"/>
              <a:t>for</a:t>
            </a:r>
            <a:r>
              <a:rPr lang="es-HN" dirty="0" smtClean="0"/>
              <a:t> </a:t>
            </a:r>
            <a:r>
              <a:rPr lang="es-HN" dirty="0" err="1" smtClean="0"/>
              <a:t>you</a:t>
            </a:r>
            <a:r>
              <a:rPr lang="es-HN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HN" dirty="0" err="1" smtClean="0"/>
              <a:t>I´ll</a:t>
            </a:r>
            <a:r>
              <a:rPr lang="es-HN" dirty="0" smtClean="0"/>
              <a:t> </a:t>
            </a:r>
            <a:r>
              <a:rPr lang="es-HN" dirty="0" err="1" smtClean="0"/>
              <a:t>close</a:t>
            </a:r>
            <a:r>
              <a:rPr lang="es-HN" dirty="0" smtClean="0"/>
              <a:t>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window</a:t>
            </a:r>
            <a:r>
              <a:rPr lang="es-HN" dirty="0" smtClean="0"/>
              <a:t>. </a:t>
            </a:r>
            <a:r>
              <a:rPr lang="es-HN" dirty="0" err="1" smtClean="0"/>
              <a:t>It´s</a:t>
            </a:r>
            <a:r>
              <a:rPr lang="es-HN" dirty="0" smtClean="0"/>
              <a:t> </a:t>
            </a:r>
            <a:r>
              <a:rPr lang="es-HN" dirty="0" err="1" smtClean="0"/>
              <a:t>too</a:t>
            </a:r>
            <a:r>
              <a:rPr lang="es-HN" dirty="0" smtClean="0"/>
              <a:t> </a:t>
            </a:r>
            <a:r>
              <a:rPr lang="es-HN" dirty="0" err="1" smtClean="0"/>
              <a:t>cold</a:t>
            </a:r>
            <a:r>
              <a:rPr lang="es-HN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HN" dirty="0" err="1" smtClean="0"/>
              <a:t>I´ll</a:t>
            </a:r>
            <a:r>
              <a:rPr lang="es-HN" dirty="0" smtClean="0"/>
              <a:t> </a:t>
            </a:r>
            <a:r>
              <a:rPr lang="es-HN" dirty="0" err="1" smtClean="0"/>
              <a:t>turn</a:t>
            </a:r>
            <a:r>
              <a:rPr lang="es-HN" dirty="0" smtClean="0"/>
              <a:t> </a:t>
            </a:r>
            <a:r>
              <a:rPr lang="es-HN" dirty="0" err="1" smtClean="0"/>
              <a:t>on</a:t>
            </a:r>
            <a:r>
              <a:rPr lang="es-HN" dirty="0" smtClean="0"/>
              <a:t> </a:t>
            </a:r>
            <a:r>
              <a:rPr lang="es-HN" dirty="0" err="1" smtClean="0"/>
              <a:t>the</a:t>
            </a:r>
            <a:r>
              <a:rPr lang="es-HN" dirty="0" smtClean="0"/>
              <a:t> light. </a:t>
            </a:r>
            <a:r>
              <a:rPr lang="es-HN" dirty="0" err="1" smtClean="0"/>
              <a:t>It´s</a:t>
            </a:r>
            <a:r>
              <a:rPr lang="es-HN" dirty="0" smtClean="0"/>
              <a:t> </a:t>
            </a:r>
            <a:r>
              <a:rPr lang="es-HN" dirty="0" err="1" smtClean="0"/>
              <a:t>too</a:t>
            </a:r>
            <a:r>
              <a:rPr lang="es-HN" dirty="0" smtClean="0"/>
              <a:t> </a:t>
            </a:r>
            <a:r>
              <a:rPr lang="es-HN" dirty="0" err="1" smtClean="0"/>
              <a:t>dark</a:t>
            </a:r>
            <a:r>
              <a:rPr lang="es-HN" dirty="0" smtClean="0"/>
              <a:t>.</a:t>
            </a:r>
          </a:p>
          <a:p>
            <a:pPr marL="514350" indent="-514350">
              <a:buAutoNum type="arabicParenR"/>
            </a:pPr>
            <a:endParaRPr lang="es-HN" dirty="0" smtClean="0"/>
          </a:p>
          <a:p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3942247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x-none" dirty="0" smtClean="0"/>
              <a:t>Modal </a:t>
            </a:r>
            <a:r>
              <a:rPr lang="x-none" dirty="0" err="1" smtClean="0"/>
              <a:t>Verbs</a:t>
            </a:r>
            <a:r>
              <a:rPr lang="x-none" dirty="0" smtClean="0"/>
              <a:t>- </a:t>
            </a:r>
            <a:r>
              <a:rPr lang="x-none" dirty="0" err="1" smtClean="0"/>
              <a:t>Obligation</a:t>
            </a:r>
            <a:r>
              <a:rPr lang="x-none" dirty="0" smtClean="0"/>
              <a:t>/No </a:t>
            </a:r>
            <a:r>
              <a:rPr lang="x-none" dirty="0" err="1" smtClean="0"/>
              <a:t>obligation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x-none" dirty="0" smtClean="0"/>
              <a:t> </a:t>
            </a:r>
            <a:r>
              <a:rPr lang="x-none" dirty="0" err="1" smtClean="0"/>
              <a:t>Have</a:t>
            </a:r>
            <a:r>
              <a:rPr lang="x-none" dirty="0" smtClean="0"/>
              <a:t> to/</a:t>
            </a:r>
            <a:r>
              <a:rPr lang="x-none" dirty="0" err="1" smtClean="0"/>
              <a:t>Don´t-doesn´t</a:t>
            </a:r>
            <a:r>
              <a:rPr lang="x-none" dirty="0" smtClean="0"/>
              <a:t> </a:t>
            </a:r>
            <a:r>
              <a:rPr lang="x-none" dirty="0" err="1" smtClean="0"/>
              <a:t>have</a:t>
            </a:r>
            <a:r>
              <a:rPr lang="x-none" dirty="0" smtClean="0"/>
              <a:t> to  -  </a:t>
            </a:r>
            <a:r>
              <a:rPr lang="x-none" dirty="0" err="1" smtClean="0"/>
              <a:t>Must</a:t>
            </a:r>
            <a:endParaRPr lang="x-none" dirty="0" smtClean="0"/>
          </a:p>
          <a:p>
            <a:endParaRPr lang="x-none" dirty="0"/>
          </a:p>
          <a:p>
            <a:r>
              <a:rPr lang="x-none" dirty="0" smtClean="0"/>
              <a:t> </a:t>
            </a:r>
            <a:r>
              <a:rPr lang="x-none" dirty="0" err="1" smtClean="0"/>
              <a:t>We</a:t>
            </a:r>
            <a:r>
              <a:rPr lang="x-none" dirty="0" smtClean="0"/>
              <a:t> </a:t>
            </a:r>
            <a:r>
              <a:rPr lang="x-none" dirty="0" err="1" smtClean="0"/>
              <a:t>have</a:t>
            </a:r>
            <a:r>
              <a:rPr lang="x-none" dirty="0" smtClean="0"/>
              <a:t> to </a:t>
            </a:r>
            <a:r>
              <a:rPr lang="x-none" dirty="0" err="1" smtClean="0"/>
              <a:t>work</a:t>
            </a:r>
            <a:r>
              <a:rPr lang="x-none" dirty="0" smtClean="0"/>
              <a:t> </a:t>
            </a:r>
            <a:r>
              <a:rPr lang="x-none" dirty="0" err="1" smtClean="0"/>
              <a:t>on</a:t>
            </a:r>
            <a:r>
              <a:rPr lang="x-none" dirty="0" smtClean="0"/>
              <a:t> </a:t>
            </a:r>
            <a:r>
              <a:rPr lang="x-none" dirty="0" err="1" smtClean="0"/>
              <a:t>Sunday</a:t>
            </a:r>
            <a:r>
              <a:rPr lang="x-none" dirty="0" smtClean="0"/>
              <a:t>. (</a:t>
            </a:r>
            <a:r>
              <a:rPr lang="x-none" dirty="0" err="1" smtClean="0"/>
              <a:t>Obligation</a:t>
            </a:r>
            <a:r>
              <a:rPr lang="x-none" dirty="0" smtClean="0"/>
              <a:t>)</a:t>
            </a:r>
          </a:p>
          <a:p>
            <a:r>
              <a:rPr lang="x-none" dirty="0" err="1" smtClean="0"/>
              <a:t>They</a:t>
            </a:r>
            <a:r>
              <a:rPr lang="x-none" dirty="0" smtClean="0"/>
              <a:t> </a:t>
            </a:r>
            <a:r>
              <a:rPr lang="x-none" dirty="0" err="1" smtClean="0"/>
              <a:t>have</a:t>
            </a:r>
            <a:r>
              <a:rPr lang="x-none" dirty="0" smtClean="0"/>
              <a:t> to </a:t>
            </a:r>
            <a:r>
              <a:rPr lang="x-none" dirty="0" err="1" smtClean="0"/>
              <a:t>travel</a:t>
            </a:r>
            <a:r>
              <a:rPr lang="x-none" dirty="0" smtClean="0"/>
              <a:t> to La Ceiba </a:t>
            </a:r>
            <a:r>
              <a:rPr lang="x-none" dirty="0" err="1" smtClean="0"/>
              <a:t>on</a:t>
            </a:r>
            <a:r>
              <a:rPr lang="x-none" dirty="0" smtClean="0"/>
              <a:t> </a:t>
            </a:r>
            <a:r>
              <a:rPr lang="x-none" dirty="0" err="1" smtClean="0"/>
              <a:t>Monday</a:t>
            </a:r>
            <a:r>
              <a:rPr lang="x-none" dirty="0" smtClean="0"/>
              <a:t>.</a:t>
            </a:r>
          </a:p>
          <a:p>
            <a:r>
              <a:rPr lang="x-none" dirty="0" err="1" smtClean="0"/>
              <a:t>The</a:t>
            </a:r>
            <a:r>
              <a:rPr lang="x-none" dirty="0" smtClean="0"/>
              <a:t> </a:t>
            </a:r>
            <a:r>
              <a:rPr lang="x-none" dirty="0" err="1" smtClean="0"/>
              <a:t>team</a:t>
            </a:r>
            <a:r>
              <a:rPr lang="x-none" dirty="0" smtClean="0"/>
              <a:t> has to </a:t>
            </a:r>
            <a:r>
              <a:rPr lang="x-none" dirty="0" err="1" smtClean="0"/>
              <a:t>play</a:t>
            </a:r>
            <a:r>
              <a:rPr lang="x-none" dirty="0" smtClean="0"/>
              <a:t> </a:t>
            </a:r>
            <a:r>
              <a:rPr lang="x-none" dirty="0" err="1" smtClean="0"/>
              <a:t>better</a:t>
            </a:r>
            <a:r>
              <a:rPr lang="x-none" dirty="0" smtClean="0"/>
              <a:t> in </a:t>
            </a:r>
            <a:r>
              <a:rPr lang="x-none" dirty="0" err="1" smtClean="0"/>
              <a:t>the</a:t>
            </a:r>
            <a:r>
              <a:rPr lang="x-none" dirty="0" smtClean="0"/>
              <a:t> </a:t>
            </a:r>
            <a:r>
              <a:rPr lang="x-none" dirty="0" err="1" smtClean="0"/>
              <a:t>next</a:t>
            </a:r>
            <a:r>
              <a:rPr lang="x-none" dirty="0" smtClean="0"/>
              <a:t> match.</a:t>
            </a:r>
          </a:p>
          <a:p>
            <a:r>
              <a:rPr lang="x-none" dirty="0" smtClean="0"/>
              <a:t>Mario </a:t>
            </a:r>
            <a:r>
              <a:rPr lang="x-none" dirty="0" err="1" smtClean="0"/>
              <a:t>doesn´t</a:t>
            </a:r>
            <a:r>
              <a:rPr lang="x-none" dirty="0" smtClean="0"/>
              <a:t> </a:t>
            </a:r>
            <a:r>
              <a:rPr lang="x-none" dirty="0" err="1" smtClean="0"/>
              <a:t>have</a:t>
            </a:r>
            <a:r>
              <a:rPr lang="x-none" dirty="0" smtClean="0"/>
              <a:t> to </a:t>
            </a:r>
            <a:r>
              <a:rPr lang="x-none" dirty="0" err="1" smtClean="0"/>
              <a:t>travel</a:t>
            </a:r>
            <a:r>
              <a:rPr lang="x-none" dirty="0" smtClean="0"/>
              <a:t> </a:t>
            </a:r>
            <a:r>
              <a:rPr lang="x-none" dirty="0" err="1" smtClean="0"/>
              <a:t>with</a:t>
            </a:r>
            <a:r>
              <a:rPr lang="x-none" dirty="0" smtClean="0"/>
              <a:t> </a:t>
            </a:r>
            <a:r>
              <a:rPr lang="x-none" dirty="0" err="1" smtClean="0"/>
              <a:t>us</a:t>
            </a:r>
            <a:r>
              <a:rPr lang="x-none" dirty="0" smtClean="0"/>
              <a:t>. (No </a:t>
            </a:r>
            <a:r>
              <a:rPr lang="x-none" dirty="0" err="1" smtClean="0"/>
              <a:t>obligation</a:t>
            </a:r>
            <a:r>
              <a:rPr lang="x-none" dirty="0" smtClean="0"/>
              <a:t>- </a:t>
            </a:r>
            <a:r>
              <a:rPr lang="x-none" dirty="0" err="1" smtClean="0"/>
              <a:t>Not</a:t>
            </a:r>
            <a:r>
              <a:rPr lang="x-none" dirty="0" smtClean="0"/>
              <a:t> </a:t>
            </a:r>
            <a:r>
              <a:rPr lang="x-none" dirty="0" err="1" smtClean="0"/>
              <a:t>necessary</a:t>
            </a:r>
            <a:r>
              <a:rPr lang="x-none" dirty="0" smtClean="0"/>
              <a:t>)</a:t>
            </a:r>
          </a:p>
          <a:p>
            <a:r>
              <a:rPr lang="x-none" dirty="0" smtClean="0"/>
              <a:t>Fernando </a:t>
            </a:r>
            <a:r>
              <a:rPr lang="x-none" dirty="0" err="1" smtClean="0"/>
              <a:t>doesn´t</a:t>
            </a:r>
            <a:r>
              <a:rPr lang="x-none" dirty="0" smtClean="0"/>
              <a:t> </a:t>
            </a:r>
            <a:r>
              <a:rPr lang="x-none" dirty="0" err="1" smtClean="0"/>
              <a:t>have</a:t>
            </a:r>
            <a:r>
              <a:rPr lang="x-none" dirty="0" smtClean="0"/>
              <a:t> to </a:t>
            </a:r>
            <a:r>
              <a:rPr lang="x-none" dirty="0" err="1" smtClean="0"/>
              <a:t>study</a:t>
            </a:r>
            <a:r>
              <a:rPr lang="x-none" dirty="0" smtClean="0"/>
              <a:t> </a:t>
            </a:r>
            <a:r>
              <a:rPr lang="x-none" dirty="0" err="1" smtClean="0"/>
              <a:t>tonight</a:t>
            </a:r>
            <a:r>
              <a:rPr lang="x-none" dirty="0" smtClean="0"/>
              <a:t>.</a:t>
            </a:r>
          </a:p>
          <a:p>
            <a:r>
              <a:rPr lang="x-none" dirty="0" err="1" smtClean="0"/>
              <a:t>The</a:t>
            </a:r>
            <a:r>
              <a:rPr lang="x-none" dirty="0" smtClean="0"/>
              <a:t> </a:t>
            </a:r>
            <a:r>
              <a:rPr lang="x-none" dirty="0" err="1" smtClean="0"/>
              <a:t>employees</a:t>
            </a:r>
            <a:r>
              <a:rPr lang="x-none" dirty="0" smtClean="0"/>
              <a:t> </a:t>
            </a:r>
            <a:r>
              <a:rPr lang="x-none" dirty="0" err="1" smtClean="0"/>
              <a:t>don´t</a:t>
            </a:r>
            <a:r>
              <a:rPr lang="x-none" dirty="0" smtClean="0"/>
              <a:t> </a:t>
            </a:r>
            <a:r>
              <a:rPr lang="x-none" dirty="0" err="1" smtClean="0"/>
              <a:t>have</a:t>
            </a:r>
            <a:r>
              <a:rPr lang="x-none" dirty="0" smtClean="0"/>
              <a:t> to </a:t>
            </a:r>
            <a:r>
              <a:rPr lang="x-none" dirty="0" err="1" smtClean="0"/>
              <a:t>work</a:t>
            </a:r>
            <a:r>
              <a:rPr lang="x-none" dirty="0" smtClean="0"/>
              <a:t> </a:t>
            </a:r>
            <a:r>
              <a:rPr lang="x-none" dirty="0" err="1" smtClean="0"/>
              <a:t>this</a:t>
            </a:r>
            <a:r>
              <a:rPr lang="x-none" dirty="0" smtClean="0"/>
              <a:t> </a:t>
            </a:r>
            <a:r>
              <a:rPr lang="x-none" dirty="0" err="1" smtClean="0"/>
              <a:t>weekend</a:t>
            </a:r>
            <a:r>
              <a:rPr lang="x-none" dirty="0" smtClean="0"/>
              <a:t>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823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x-none" dirty="0" smtClean="0"/>
              <a:t> Carlos </a:t>
            </a:r>
            <a:r>
              <a:rPr lang="x-none" dirty="0" err="1" smtClean="0"/>
              <a:t>must</a:t>
            </a:r>
            <a:r>
              <a:rPr lang="x-none" dirty="0" smtClean="0"/>
              <a:t> </a:t>
            </a:r>
            <a:r>
              <a:rPr lang="x-none" dirty="0" err="1" smtClean="0"/>
              <a:t>present</a:t>
            </a:r>
            <a:r>
              <a:rPr lang="x-none" dirty="0" smtClean="0"/>
              <a:t> </a:t>
            </a:r>
            <a:r>
              <a:rPr lang="x-none" dirty="0" err="1" smtClean="0"/>
              <a:t>the</a:t>
            </a:r>
            <a:r>
              <a:rPr lang="x-none" dirty="0" smtClean="0"/>
              <a:t> </a:t>
            </a:r>
            <a:r>
              <a:rPr lang="x-none" dirty="0" err="1" smtClean="0"/>
              <a:t>reports</a:t>
            </a:r>
            <a:r>
              <a:rPr lang="x-none" dirty="0" smtClean="0"/>
              <a:t> </a:t>
            </a:r>
            <a:r>
              <a:rPr lang="x-none" dirty="0" err="1" smtClean="0"/>
              <a:t>tomorrow</a:t>
            </a:r>
            <a:r>
              <a:rPr lang="x-none" dirty="0" smtClean="0"/>
              <a:t> at 8:00 am. (</a:t>
            </a:r>
            <a:r>
              <a:rPr lang="x-none" dirty="0" err="1" smtClean="0"/>
              <a:t>Strong</a:t>
            </a:r>
            <a:r>
              <a:rPr lang="x-none" dirty="0" smtClean="0"/>
              <a:t> </a:t>
            </a:r>
            <a:r>
              <a:rPr lang="x-none" dirty="0" err="1" smtClean="0"/>
              <a:t>obligation</a:t>
            </a:r>
            <a:r>
              <a:rPr lang="x-none" dirty="0" smtClean="0"/>
              <a:t>)</a:t>
            </a:r>
          </a:p>
          <a:p>
            <a:r>
              <a:rPr lang="x-none" dirty="0"/>
              <a:t> </a:t>
            </a:r>
            <a:r>
              <a:rPr lang="x-none" dirty="0" err="1" smtClean="0"/>
              <a:t>She</a:t>
            </a:r>
            <a:r>
              <a:rPr lang="x-none" dirty="0" smtClean="0"/>
              <a:t> </a:t>
            </a:r>
            <a:r>
              <a:rPr lang="x-none" dirty="0" err="1" smtClean="0"/>
              <a:t>must</a:t>
            </a:r>
            <a:r>
              <a:rPr lang="x-none" dirty="0" smtClean="0"/>
              <a:t> </a:t>
            </a:r>
            <a:r>
              <a:rPr lang="x-none" dirty="0" err="1" smtClean="0"/>
              <a:t>work</a:t>
            </a:r>
            <a:r>
              <a:rPr lang="x-none" dirty="0" smtClean="0"/>
              <a:t> </a:t>
            </a:r>
            <a:r>
              <a:rPr lang="x-none" dirty="0" err="1" smtClean="0"/>
              <a:t>this</a:t>
            </a:r>
            <a:r>
              <a:rPr lang="x-none" dirty="0" smtClean="0"/>
              <a:t> </a:t>
            </a:r>
            <a:r>
              <a:rPr lang="x-none" dirty="0" err="1" smtClean="0"/>
              <a:t>weekend</a:t>
            </a:r>
            <a:r>
              <a:rPr lang="x-none" dirty="0" smtClean="0"/>
              <a:t>.</a:t>
            </a:r>
          </a:p>
          <a:p>
            <a:r>
              <a:rPr lang="x-none" dirty="0"/>
              <a:t> </a:t>
            </a:r>
            <a:r>
              <a:rPr lang="x-none" dirty="0" err="1" smtClean="0"/>
              <a:t>Her</a:t>
            </a:r>
            <a:r>
              <a:rPr lang="x-none" dirty="0" smtClean="0"/>
              <a:t> </a:t>
            </a:r>
            <a:r>
              <a:rPr lang="x-none" dirty="0" err="1" smtClean="0"/>
              <a:t>father</a:t>
            </a:r>
            <a:r>
              <a:rPr lang="x-none" dirty="0" smtClean="0"/>
              <a:t> </a:t>
            </a:r>
            <a:r>
              <a:rPr lang="x-none" dirty="0" err="1" smtClean="0"/>
              <a:t>must</a:t>
            </a:r>
            <a:r>
              <a:rPr lang="x-none" dirty="0" smtClean="0"/>
              <a:t> </a:t>
            </a:r>
            <a:r>
              <a:rPr lang="x-none" dirty="0" err="1" smtClean="0"/>
              <a:t>go</a:t>
            </a:r>
            <a:r>
              <a:rPr lang="x-none" dirty="0" smtClean="0"/>
              <a:t> to </a:t>
            </a:r>
            <a:r>
              <a:rPr lang="x-none" dirty="0" err="1" smtClean="0"/>
              <a:t>the</a:t>
            </a:r>
            <a:r>
              <a:rPr lang="x-none" dirty="0" smtClean="0"/>
              <a:t> doctor. </a:t>
            </a:r>
            <a:r>
              <a:rPr lang="x-none" dirty="0" err="1" smtClean="0"/>
              <a:t>He´s</a:t>
            </a:r>
            <a:r>
              <a:rPr lang="x-none" dirty="0" smtClean="0"/>
              <a:t> </a:t>
            </a:r>
            <a:r>
              <a:rPr lang="x-none" dirty="0" err="1" smtClean="0"/>
              <a:t>very</a:t>
            </a:r>
            <a:r>
              <a:rPr lang="x-none" dirty="0" smtClean="0"/>
              <a:t> </a:t>
            </a:r>
            <a:r>
              <a:rPr lang="x-none" dirty="0" err="1" smtClean="0"/>
              <a:t>sick</a:t>
            </a:r>
            <a:r>
              <a:rPr lang="x-none" dirty="0" smtClean="0"/>
              <a:t>.</a:t>
            </a:r>
          </a:p>
          <a:p>
            <a:r>
              <a:rPr lang="x-none" dirty="0"/>
              <a:t> </a:t>
            </a:r>
            <a:r>
              <a:rPr lang="x-none" dirty="0" err="1" smtClean="0"/>
              <a:t>We</a:t>
            </a:r>
            <a:r>
              <a:rPr lang="x-none" dirty="0" smtClean="0"/>
              <a:t> </a:t>
            </a:r>
            <a:r>
              <a:rPr lang="x-none" dirty="0" err="1" smtClean="0"/>
              <a:t>must</a:t>
            </a:r>
            <a:r>
              <a:rPr lang="x-none" dirty="0" smtClean="0"/>
              <a:t> </a:t>
            </a:r>
            <a:r>
              <a:rPr lang="x-none" dirty="0" err="1" smtClean="0"/>
              <a:t>study</a:t>
            </a:r>
            <a:r>
              <a:rPr lang="x-none" dirty="0" smtClean="0"/>
              <a:t> </a:t>
            </a:r>
            <a:r>
              <a:rPr lang="x-none" dirty="0" err="1" smtClean="0"/>
              <a:t>hard</a:t>
            </a:r>
            <a:r>
              <a:rPr lang="x-none" dirty="0" smtClean="0"/>
              <a:t> </a:t>
            </a:r>
            <a:r>
              <a:rPr lang="x-none" dirty="0" err="1" smtClean="0"/>
              <a:t>for</a:t>
            </a:r>
            <a:r>
              <a:rPr lang="x-none" dirty="0" smtClean="0"/>
              <a:t> </a:t>
            </a:r>
            <a:r>
              <a:rPr lang="x-none" dirty="0" err="1" smtClean="0"/>
              <a:t>this</a:t>
            </a:r>
            <a:r>
              <a:rPr lang="x-none" dirty="0" smtClean="0"/>
              <a:t> test.</a:t>
            </a:r>
          </a:p>
          <a:p>
            <a:r>
              <a:rPr lang="x-none" dirty="0"/>
              <a:t> </a:t>
            </a:r>
            <a:r>
              <a:rPr lang="x-none" dirty="0" err="1" smtClean="0"/>
              <a:t>The</a:t>
            </a:r>
            <a:r>
              <a:rPr lang="x-none" dirty="0" smtClean="0"/>
              <a:t> </a:t>
            </a:r>
            <a:r>
              <a:rPr lang="x-none" dirty="0" err="1" smtClean="0"/>
              <a:t>team</a:t>
            </a:r>
            <a:r>
              <a:rPr lang="x-none" dirty="0" smtClean="0"/>
              <a:t> </a:t>
            </a:r>
            <a:r>
              <a:rPr lang="x-none" dirty="0" err="1" smtClean="0"/>
              <a:t>must</a:t>
            </a:r>
            <a:r>
              <a:rPr lang="x-none" dirty="0" smtClean="0"/>
              <a:t> </a:t>
            </a:r>
            <a:r>
              <a:rPr lang="x-none" dirty="0" err="1" smtClean="0"/>
              <a:t>win</a:t>
            </a:r>
            <a:r>
              <a:rPr lang="x-none" dirty="0" smtClean="0"/>
              <a:t> to </a:t>
            </a:r>
            <a:r>
              <a:rPr lang="x-none" dirty="0" err="1" smtClean="0"/>
              <a:t>qualify</a:t>
            </a:r>
            <a:r>
              <a:rPr lang="x-none" dirty="0" smtClean="0"/>
              <a:t> to </a:t>
            </a:r>
            <a:r>
              <a:rPr lang="x-none" dirty="0" err="1" smtClean="0"/>
              <a:t>the</a:t>
            </a:r>
            <a:r>
              <a:rPr lang="x-none" dirty="0" smtClean="0"/>
              <a:t> final </a:t>
            </a:r>
            <a:r>
              <a:rPr lang="x-none" dirty="0" err="1" smtClean="0"/>
              <a:t>game</a:t>
            </a:r>
            <a:r>
              <a:rPr lang="x-none" dirty="0" smtClean="0"/>
              <a:t> of </a:t>
            </a:r>
            <a:r>
              <a:rPr lang="x-none" dirty="0" err="1" smtClean="0"/>
              <a:t>the</a:t>
            </a:r>
            <a:r>
              <a:rPr lang="x-none" dirty="0" smtClean="0"/>
              <a:t> </a:t>
            </a:r>
            <a:r>
              <a:rPr lang="x-none" dirty="0" err="1" smtClean="0"/>
              <a:t>tournament</a:t>
            </a:r>
            <a:r>
              <a:rPr lang="x-none" dirty="0" smtClean="0"/>
              <a:t>.</a:t>
            </a:r>
          </a:p>
          <a:p>
            <a:r>
              <a:rPr lang="x-none" dirty="0"/>
              <a:t> </a:t>
            </a:r>
            <a:r>
              <a:rPr lang="x-none" dirty="0" smtClean="0"/>
              <a:t>Luis </a:t>
            </a:r>
            <a:r>
              <a:rPr lang="x-none" dirty="0" err="1" smtClean="0"/>
              <a:t>must</a:t>
            </a:r>
            <a:r>
              <a:rPr lang="x-none" dirty="0" smtClean="0"/>
              <a:t> </a:t>
            </a:r>
            <a:r>
              <a:rPr lang="x-none" dirty="0" err="1" smtClean="0"/>
              <a:t>talk</a:t>
            </a:r>
            <a:r>
              <a:rPr lang="x-none" dirty="0" smtClean="0"/>
              <a:t> to </a:t>
            </a:r>
            <a:r>
              <a:rPr lang="x-none" dirty="0" err="1" smtClean="0"/>
              <a:t>her</a:t>
            </a:r>
            <a:r>
              <a:rPr lang="x-none" dirty="0" smtClean="0"/>
              <a:t> </a:t>
            </a:r>
            <a:r>
              <a:rPr lang="x-none" dirty="0" err="1" smtClean="0"/>
              <a:t>before</a:t>
            </a:r>
            <a:r>
              <a:rPr lang="x-none" dirty="0" smtClean="0"/>
              <a:t> </a:t>
            </a:r>
            <a:r>
              <a:rPr lang="x-none" dirty="0" err="1" smtClean="0"/>
              <a:t>leaving</a:t>
            </a:r>
            <a:r>
              <a:rPr lang="x-none" dirty="0" smtClean="0"/>
              <a:t> </a:t>
            </a:r>
            <a:r>
              <a:rPr lang="x-none" dirty="0" err="1" smtClean="0"/>
              <a:t>the</a:t>
            </a:r>
            <a:r>
              <a:rPr lang="x-none" dirty="0" smtClean="0"/>
              <a:t> country.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173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x-none" dirty="0" err="1" smtClean="0"/>
              <a:t>Prohibition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x-none" dirty="0" smtClean="0"/>
              <a:t> </a:t>
            </a:r>
            <a:r>
              <a:rPr lang="x-none" dirty="0" err="1" smtClean="0"/>
              <a:t>Can´t</a:t>
            </a:r>
            <a:r>
              <a:rPr lang="x-none" dirty="0" smtClean="0"/>
              <a:t>- </a:t>
            </a:r>
            <a:r>
              <a:rPr lang="x-none" dirty="0" err="1" smtClean="0"/>
              <a:t>Must</a:t>
            </a:r>
            <a:r>
              <a:rPr lang="x-none" dirty="0" smtClean="0"/>
              <a:t> </a:t>
            </a:r>
            <a:r>
              <a:rPr lang="x-none" dirty="0" err="1" smtClean="0"/>
              <a:t>not</a:t>
            </a:r>
            <a:r>
              <a:rPr lang="x-none" dirty="0" smtClean="0"/>
              <a:t> (</a:t>
            </a:r>
            <a:r>
              <a:rPr lang="x-none" dirty="0" err="1" smtClean="0"/>
              <a:t>Mustn´t</a:t>
            </a:r>
            <a:r>
              <a:rPr lang="x-none" dirty="0" smtClean="0"/>
              <a:t>)</a:t>
            </a:r>
          </a:p>
          <a:p>
            <a:endParaRPr lang="x-none" dirty="0" smtClean="0"/>
          </a:p>
          <a:p>
            <a:r>
              <a:rPr lang="x-none" dirty="0"/>
              <a:t> </a:t>
            </a:r>
            <a:r>
              <a:rPr lang="x-none" dirty="0" err="1" smtClean="0"/>
              <a:t>You</a:t>
            </a:r>
            <a:r>
              <a:rPr lang="x-none" dirty="0" smtClean="0"/>
              <a:t> </a:t>
            </a:r>
            <a:r>
              <a:rPr lang="x-none" dirty="0" err="1" smtClean="0"/>
              <a:t>can´t</a:t>
            </a:r>
            <a:r>
              <a:rPr lang="x-none" dirty="0" smtClean="0"/>
              <a:t> </a:t>
            </a:r>
            <a:r>
              <a:rPr lang="x-none" dirty="0" err="1" smtClean="0"/>
              <a:t>go</a:t>
            </a:r>
            <a:r>
              <a:rPr lang="x-none" dirty="0" smtClean="0"/>
              <a:t> to </a:t>
            </a:r>
            <a:r>
              <a:rPr lang="x-none" dirty="0" err="1" smtClean="0"/>
              <a:t>Gabina´s</a:t>
            </a:r>
            <a:r>
              <a:rPr lang="x-none" dirty="0" smtClean="0"/>
              <a:t> </a:t>
            </a:r>
            <a:r>
              <a:rPr lang="x-none" dirty="0" err="1" smtClean="0"/>
              <a:t>party</a:t>
            </a:r>
            <a:r>
              <a:rPr lang="x-none" dirty="0" smtClean="0"/>
              <a:t>. (</a:t>
            </a:r>
            <a:r>
              <a:rPr lang="x-none" dirty="0" err="1" smtClean="0"/>
              <a:t>Prohibition</a:t>
            </a:r>
            <a:r>
              <a:rPr lang="x-none" dirty="0" smtClean="0"/>
              <a:t>)</a:t>
            </a:r>
          </a:p>
          <a:p>
            <a:r>
              <a:rPr lang="x-none" dirty="0"/>
              <a:t> </a:t>
            </a:r>
            <a:r>
              <a:rPr lang="x-none" dirty="0" err="1" smtClean="0"/>
              <a:t>They</a:t>
            </a:r>
            <a:r>
              <a:rPr lang="x-none" dirty="0" smtClean="0"/>
              <a:t> </a:t>
            </a:r>
            <a:r>
              <a:rPr lang="x-none" dirty="0" err="1" smtClean="0"/>
              <a:t>can´t</a:t>
            </a:r>
            <a:r>
              <a:rPr lang="x-none" dirty="0" smtClean="0"/>
              <a:t> be in </a:t>
            </a:r>
            <a:r>
              <a:rPr lang="x-none" dirty="0" err="1" smtClean="0"/>
              <a:t>this</a:t>
            </a:r>
            <a:r>
              <a:rPr lang="x-none" dirty="0" smtClean="0"/>
              <a:t> </a:t>
            </a:r>
            <a:r>
              <a:rPr lang="x-none" dirty="0" err="1" smtClean="0"/>
              <a:t>area</a:t>
            </a:r>
            <a:r>
              <a:rPr lang="x-none" dirty="0" smtClean="0"/>
              <a:t>.</a:t>
            </a:r>
          </a:p>
          <a:p>
            <a:r>
              <a:rPr lang="x-none" dirty="0"/>
              <a:t> </a:t>
            </a:r>
            <a:r>
              <a:rPr lang="x-none" dirty="0" err="1" smtClean="0"/>
              <a:t>We</a:t>
            </a:r>
            <a:r>
              <a:rPr lang="x-none" dirty="0" smtClean="0"/>
              <a:t> </a:t>
            </a:r>
            <a:r>
              <a:rPr lang="x-none" dirty="0" err="1" smtClean="0"/>
              <a:t>can´t</a:t>
            </a:r>
            <a:r>
              <a:rPr lang="x-none" dirty="0" smtClean="0"/>
              <a:t> use </a:t>
            </a:r>
            <a:r>
              <a:rPr lang="x-none" dirty="0" err="1" smtClean="0"/>
              <a:t>this</a:t>
            </a:r>
            <a:r>
              <a:rPr lang="x-none" dirty="0" smtClean="0"/>
              <a:t> </a:t>
            </a:r>
            <a:r>
              <a:rPr lang="x-none" dirty="0" err="1" smtClean="0"/>
              <a:t>printer</a:t>
            </a:r>
            <a:r>
              <a:rPr lang="x-none" dirty="0" smtClean="0"/>
              <a:t>.</a:t>
            </a:r>
          </a:p>
          <a:p>
            <a:r>
              <a:rPr lang="x-none" dirty="0"/>
              <a:t> </a:t>
            </a:r>
            <a:r>
              <a:rPr lang="x-none" dirty="0" smtClean="0"/>
              <a:t>I </a:t>
            </a:r>
            <a:r>
              <a:rPr lang="x-none" dirty="0" err="1" smtClean="0"/>
              <a:t>can´t</a:t>
            </a:r>
            <a:r>
              <a:rPr lang="x-none" dirty="0" smtClean="0"/>
              <a:t> </a:t>
            </a:r>
            <a:r>
              <a:rPr lang="x-none" dirty="0" err="1" smtClean="0"/>
              <a:t>hangout</a:t>
            </a:r>
            <a:r>
              <a:rPr lang="x-none" dirty="0" smtClean="0"/>
              <a:t> </a:t>
            </a:r>
            <a:r>
              <a:rPr lang="x-none" dirty="0" err="1" smtClean="0"/>
              <a:t>with</a:t>
            </a:r>
            <a:r>
              <a:rPr lang="x-none" dirty="0" smtClean="0"/>
              <a:t> </a:t>
            </a:r>
            <a:r>
              <a:rPr lang="x-none" dirty="0" err="1" smtClean="0"/>
              <a:t>them</a:t>
            </a:r>
            <a:r>
              <a:rPr lang="x-none" dirty="0" smtClean="0"/>
              <a:t>. </a:t>
            </a:r>
          </a:p>
          <a:p>
            <a:r>
              <a:rPr lang="x-none" dirty="0"/>
              <a:t> </a:t>
            </a:r>
            <a:r>
              <a:rPr lang="x-none" dirty="0" smtClean="0"/>
              <a:t>I </a:t>
            </a:r>
            <a:r>
              <a:rPr lang="x-none" dirty="0" err="1" smtClean="0"/>
              <a:t>can´t</a:t>
            </a:r>
            <a:r>
              <a:rPr lang="x-none" dirty="0" smtClean="0"/>
              <a:t> </a:t>
            </a:r>
            <a:r>
              <a:rPr lang="x-none" dirty="0" err="1" smtClean="0"/>
              <a:t>eat</a:t>
            </a:r>
            <a:r>
              <a:rPr lang="x-none" dirty="0" smtClean="0"/>
              <a:t> </a:t>
            </a:r>
            <a:r>
              <a:rPr lang="x-none" dirty="0" err="1" smtClean="0"/>
              <a:t>greasy</a:t>
            </a:r>
            <a:r>
              <a:rPr lang="x-none" dirty="0" smtClean="0"/>
              <a:t> </a:t>
            </a:r>
            <a:r>
              <a:rPr lang="x-none" dirty="0" err="1" smtClean="0"/>
              <a:t>food</a:t>
            </a:r>
            <a:r>
              <a:rPr lang="x-none" dirty="0" smtClean="0"/>
              <a:t>. </a:t>
            </a:r>
            <a:r>
              <a:rPr lang="x-none" dirty="0" err="1" smtClean="0"/>
              <a:t>I´m</a:t>
            </a:r>
            <a:r>
              <a:rPr lang="x-none" dirty="0" smtClean="0"/>
              <a:t> </a:t>
            </a:r>
            <a:r>
              <a:rPr lang="x-none" dirty="0" err="1" smtClean="0"/>
              <a:t>on</a:t>
            </a:r>
            <a:r>
              <a:rPr lang="x-none" dirty="0" smtClean="0"/>
              <a:t> a </a:t>
            </a:r>
            <a:r>
              <a:rPr lang="x-none" dirty="0" err="1" smtClean="0"/>
              <a:t>diet</a:t>
            </a:r>
            <a:r>
              <a:rPr lang="x-none" dirty="0" smtClean="0"/>
              <a:t>.</a:t>
            </a:r>
          </a:p>
          <a:p>
            <a:r>
              <a:rPr lang="x-none" dirty="0"/>
              <a:t> </a:t>
            </a:r>
            <a:r>
              <a:rPr lang="x-none" dirty="0" smtClean="0"/>
              <a:t>Fernando </a:t>
            </a:r>
            <a:r>
              <a:rPr lang="x-none" dirty="0" err="1" smtClean="0"/>
              <a:t>can´t</a:t>
            </a:r>
            <a:r>
              <a:rPr lang="x-none" dirty="0" smtClean="0"/>
              <a:t> </a:t>
            </a:r>
            <a:r>
              <a:rPr lang="x-none" dirty="0" err="1" smtClean="0"/>
              <a:t>travel</a:t>
            </a:r>
            <a:r>
              <a:rPr lang="x-none" dirty="0" smtClean="0"/>
              <a:t> </a:t>
            </a:r>
            <a:r>
              <a:rPr lang="x-none" dirty="0" err="1" smtClean="0"/>
              <a:t>with</a:t>
            </a:r>
            <a:r>
              <a:rPr lang="x-none" dirty="0" smtClean="0"/>
              <a:t> </a:t>
            </a:r>
            <a:r>
              <a:rPr lang="x-none" dirty="0" err="1" smtClean="0"/>
              <a:t>us</a:t>
            </a:r>
            <a:r>
              <a:rPr lang="x-none" dirty="0" smtClean="0"/>
              <a:t>. </a:t>
            </a:r>
            <a:r>
              <a:rPr lang="x-none" dirty="0" err="1" smtClean="0"/>
              <a:t>His</a:t>
            </a:r>
            <a:r>
              <a:rPr lang="x-none" dirty="0" smtClean="0"/>
              <a:t> </a:t>
            </a:r>
            <a:r>
              <a:rPr lang="x-none" dirty="0" err="1" smtClean="0"/>
              <a:t>parents</a:t>
            </a:r>
            <a:r>
              <a:rPr lang="x-none" dirty="0" smtClean="0"/>
              <a:t> </a:t>
            </a:r>
            <a:r>
              <a:rPr lang="x-none" dirty="0" err="1" smtClean="0"/>
              <a:t>didn´t</a:t>
            </a:r>
            <a:r>
              <a:rPr lang="x-none" dirty="0" smtClean="0"/>
              <a:t> </a:t>
            </a:r>
            <a:r>
              <a:rPr lang="x-none" dirty="0" err="1" smtClean="0"/>
              <a:t>give</a:t>
            </a:r>
            <a:r>
              <a:rPr lang="x-none" dirty="0" smtClean="0"/>
              <a:t> </a:t>
            </a:r>
            <a:r>
              <a:rPr lang="x-none" dirty="0" err="1" smtClean="0"/>
              <a:t>him</a:t>
            </a:r>
            <a:r>
              <a:rPr lang="x-none" dirty="0" smtClean="0"/>
              <a:t> </a:t>
            </a:r>
            <a:r>
              <a:rPr lang="x-none" dirty="0" err="1" smtClean="0"/>
              <a:t>permission</a:t>
            </a:r>
            <a:r>
              <a:rPr lang="x-none" dirty="0" smtClean="0"/>
              <a:t>.</a:t>
            </a:r>
          </a:p>
          <a:p>
            <a:endParaRPr lang="x-none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7153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HN" dirty="0"/>
              <a:t>YES/NO QUESTIONS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HN" dirty="0" smtClean="0"/>
              <a:t>Will </a:t>
            </a:r>
            <a:r>
              <a:rPr lang="es-HN" dirty="0" err="1" smtClean="0"/>
              <a:t>they</a:t>
            </a:r>
            <a:r>
              <a:rPr lang="es-HN" dirty="0" smtClean="0"/>
              <a:t> have </a:t>
            </a:r>
            <a:r>
              <a:rPr lang="es-HN" dirty="0" err="1" smtClean="0"/>
              <a:t>saved</a:t>
            </a:r>
            <a:r>
              <a:rPr lang="es-HN" dirty="0" smtClean="0"/>
              <a:t> more tan $10,000 </a:t>
            </a:r>
            <a:r>
              <a:rPr lang="es-HN" dirty="0" err="1" smtClean="0"/>
              <a:t>by</a:t>
            </a:r>
            <a:r>
              <a:rPr lang="es-HN" dirty="0" smtClean="0"/>
              <a:t> the </a:t>
            </a:r>
            <a:r>
              <a:rPr lang="es-HN" dirty="0" err="1" smtClean="0"/>
              <a:t>end</a:t>
            </a:r>
            <a:r>
              <a:rPr lang="es-HN" dirty="0" smtClean="0"/>
              <a:t> of the </a:t>
            </a:r>
            <a:r>
              <a:rPr lang="es-HN" dirty="0" err="1" smtClean="0"/>
              <a:t>year</a:t>
            </a:r>
            <a:r>
              <a:rPr lang="es-HN" dirty="0" smtClean="0"/>
              <a:t>?</a:t>
            </a:r>
          </a:p>
          <a:p>
            <a:r>
              <a:rPr lang="es-HN" dirty="0"/>
              <a:t> </a:t>
            </a:r>
            <a:r>
              <a:rPr lang="es-HN" dirty="0" smtClean="0"/>
              <a:t>Will your </a:t>
            </a:r>
            <a:r>
              <a:rPr lang="es-HN" dirty="0" err="1" smtClean="0"/>
              <a:t>brother</a:t>
            </a:r>
            <a:r>
              <a:rPr lang="es-HN" dirty="0" smtClean="0"/>
              <a:t> have </a:t>
            </a:r>
            <a:r>
              <a:rPr lang="es-HN" dirty="0" err="1" smtClean="0"/>
              <a:t>fixed</a:t>
            </a:r>
            <a:r>
              <a:rPr lang="es-HN" dirty="0" smtClean="0"/>
              <a:t> my car </a:t>
            </a:r>
            <a:r>
              <a:rPr lang="es-HN" dirty="0" err="1" smtClean="0"/>
              <a:t>on</a:t>
            </a:r>
            <a:r>
              <a:rPr lang="es-HN" dirty="0" smtClean="0"/>
              <a:t> Friday?</a:t>
            </a:r>
          </a:p>
          <a:p>
            <a:r>
              <a:rPr lang="es-HN" dirty="0"/>
              <a:t> </a:t>
            </a:r>
            <a:r>
              <a:rPr lang="es-HN" dirty="0" smtClean="0"/>
              <a:t>Will you have </a:t>
            </a:r>
            <a:r>
              <a:rPr lang="es-HN" dirty="0" err="1" smtClean="0"/>
              <a:t>called</a:t>
            </a:r>
            <a:r>
              <a:rPr lang="es-HN" dirty="0" smtClean="0"/>
              <a:t> her </a:t>
            </a:r>
            <a:r>
              <a:rPr lang="es-HN" dirty="0" err="1" smtClean="0"/>
              <a:t>today</a:t>
            </a:r>
            <a:r>
              <a:rPr lang="es-HN" dirty="0" smtClean="0"/>
              <a:t> ay 4:00 in the </a:t>
            </a:r>
            <a:r>
              <a:rPr lang="es-HN" dirty="0" err="1" smtClean="0"/>
              <a:t>afternoon</a:t>
            </a:r>
            <a:r>
              <a:rPr lang="es-HN" dirty="0" smtClean="0"/>
              <a:t>?</a:t>
            </a:r>
          </a:p>
          <a:p>
            <a:r>
              <a:rPr lang="es-HN" dirty="0"/>
              <a:t> </a:t>
            </a:r>
            <a:r>
              <a:rPr lang="es-HN" dirty="0" smtClean="0"/>
              <a:t>Will the </a:t>
            </a:r>
            <a:r>
              <a:rPr lang="es-HN" dirty="0" err="1" smtClean="0"/>
              <a:t>team</a:t>
            </a:r>
            <a:r>
              <a:rPr lang="es-HN" dirty="0" smtClean="0"/>
              <a:t> have </a:t>
            </a:r>
            <a:r>
              <a:rPr lang="es-HN" dirty="0" err="1" smtClean="0"/>
              <a:t>qualified</a:t>
            </a:r>
            <a:r>
              <a:rPr lang="es-HN" dirty="0" smtClean="0"/>
              <a:t> to the </a:t>
            </a:r>
            <a:r>
              <a:rPr lang="es-HN" dirty="0" err="1" smtClean="0"/>
              <a:t>next</a:t>
            </a:r>
            <a:r>
              <a:rPr lang="es-HN" dirty="0" smtClean="0"/>
              <a:t> round </a:t>
            </a:r>
            <a:r>
              <a:rPr lang="es-HN" dirty="0" err="1" smtClean="0"/>
              <a:t>by</a:t>
            </a:r>
            <a:r>
              <a:rPr lang="es-HN" dirty="0" smtClean="0"/>
              <a:t> </a:t>
            </a:r>
            <a:r>
              <a:rPr lang="es-HN" dirty="0" err="1" smtClean="0"/>
              <a:t>October</a:t>
            </a:r>
            <a:r>
              <a:rPr lang="es-HN" dirty="0" smtClean="0"/>
              <a:t>?</a:t>
            </a:r>
          </a:p>
          <a:p>
            <a:r>
              <a:rPr lang="es-HN" dirty="0"/>
              <a:t> </a:t>
            </a:r>
            <a:r>
              <a:rPr lang="es-HN" dirty="0" smtClean="0"/>
              <a:t>Will Fernanda have </a:t>
            </a:r>
            <a:r>
              <a:rPr lang="es-HN" dirty="0" err="1" smtClean="0"/>
              <a:t>graduated</a:t>
            </a:r>
            <a:r>
              <a:rPr lang="es-HN" dirty="0" smtClean="0"/>
              <a:t> </a:t>
            </a:r>
            <a:r>
              <a:rPr lang="es-HN" dirty="0" err="1" smtClean="0"/>
              <a:t>next</a:t>
            </a:r>
            <a:r>
              <a:rPr lang="es-HN" dirty="0" smtClean="0"/>
              <a:t> </a:t>
            </a:r>
            <a:r>
              <a:rPr lang="es-HN" dirty="0" err="1" smtClean="0"/>
              <a:t>year</a:t>
            </a:r>
            <a:r>
              <a:rPr lang="es-HN" dirty="0" smtClean="0"/>
              <a:t> </a:t>
            </a:r>
            <a:r>
              <a:rPr lang="es-HN" dirty="0" err="1" smtClean="0"/>
              <a:t>inJuly</a:t>
            </a:r>
            <a:r>
              <a:rPr lang="es-HN" dirty="0" smtClean="0"/>
              <a:t>?</a:t>
            </a:r>
          </a:p>
          <a:p>
            <a:r>
              <a:rPr lang="es-HN" dirty="0"/>
              <a:t> </a:t>
            </a:r>
            <a:r>
              <a:rPr lang="es-HN" dirty="0" smtClean="0"/>
              <a:t>Will you have </a:t>
            </a:r>
            <a:r>
              <a:rPr lang="es-HN" dirty="0" err="1" smtClean="0"/>
              <a:t>baked</a:t>
            </a:r>
            <a:r>
              <a:rPr lang="es-HN" dirty="0" smtClean="0"/>
              <a:t> the cake at 2:00 Pm. </a:t>
            </a:r>
            <a:r>
              <a:rPr lang="es-HN" dirty="0" err="1" smtClean="0"/>
              <a:t>Tomorrow</a:t>
            </a:r>
            <a:r>
              <a:rPr lang="es-HN" dirty="0" smtClean="0"/>
              <a:t>?</a:t>
            </a:r>
          </a:p>
          <a:p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4276326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x-none" dirty="0" smtClean="0"/>
              <a:t> </a:t>
            </a:r>
            <a:r>
              <a:rPr lang="x-none" dirty="0" err="1" smtClean="0"/>
              <a:t>You</a:t>
            </a:r>
            <a:r>
              <a:rPr lang="x-none" dirty="0" smtClean="0"/>
              <a:t> </a:t>
            </a:r>
            <a:r>
              <a:rPr lang="x-none" dirty="0" err="1" smtClean="0"/>
              <a:t>must</a:t>
            </a:r>
            <a:r>
              <a:rPr lang="x-none" dirty="0" smtClean="0"/>
              <a:t> </a:t>
            </a:r>
            <a:r>
              <a:rPr lang="x-none" dirty="0" err="1" smtClean="0"/>
              <a:t>not</a:t>
            </a:r>
            <a:r>
              <a:rPr lang="x-none" dirty="0" smtClean="0"/>
              <a:t> </a:t>
            </a:r>
            <a:r>
              <a:rPr lang="x-none" dirty="0" err="1" smtClean="0"/>
              <a:t>play</a:t>
            </a:r>
            <a:r>
              <a:rPr lang="x-none" dirty="0" smtClean="0"/>
              <a:t> </a:t>
            </a:r>
            <a:r>
              <a:rPr lang="x-none" dirty="0" err="1" smtClean="0"/>
              <a:t>videogames</a:t>
            </a:r>
            <a:r>
              <a:rPr lang="x-none" dirty="0" smtClean="0"/>
              <a:t> </a:t>
            </a:r>
            <a:r>
              <a:rPr lang="x-none" dirty="0" err="1" smtClean="0"/>
              <a:t>every</a:t>
            </a:r>
            <a:r>
              <a:rPr lang="x-none" dirty="0" smtClean="0"/>
              <a:t> </a:t>
            </a:r>
            <a:r>
              <a:rPr lang="x-none" dirty="0" err="1" smtClean="0"/>
              <a:t>day</a:t>
            </a:r>
            <a:r>
              <a:rPr lang="x-none" dirty="0" smtClean="0"/>
              <a:t>. (</a:t>
            </a:r>
            <a:r>
              <a:rPr lang="x-none" dirty="0" err="1" smtClean="0"/>
              <a:t>Strong</a:t>
            </a:r>
            <a:r>
              <a:rPr lang="x-none" dirty="0" smtClean="0"/>
              <a:t> </a:t>
            </a:r>
            <a:r>
              <a:rPr lang="x-none" dirty="0" err="1" smtClean="0"/>
              <a:t>prohibition</a:t>
            </a:r>
            <a:r>
              <a:rPr lang="x-none" dirty="0" smtClean="0"/>
              <a:t>)</a:t>
            </a:r>
          </a:p>
          <a:p>
            <a:r>
              <a:rPr lang="x-none" dirty="0"/>
              <a:t> </a:t>
            </a:r>
            <a:r>
              <a:rPr lang="x-none" dirty="0" err="1" smtClean="0"/>
              <a:t>We</a:t>
            </a:r>
            <a:r>
              <a:rPr lang="x-none" dirty="0" smtClean="0"/>
              <a:t> </a:t>
            </a:r>
            <a:r>
              <a:rPr lang="x-none" dirty="0" err="1" smtClean="0"/>
              <a:t>mustn´t</a:t>
            </a:r>
            <a:r>
              <a:rPr lang="x-none" dirty="0" smtClean="0"/>
              <a:t> </a:t>
            </a:r>
            <a:r>
              <a:rPr lang="x-none" dirty="0" err="1" smtClean="0"/>
              <a:t>talk</a:t>
            </a:r>
            <a:r>
              <a:rPr lang="x-none" dirty="0" smtClean="0"/>
              <a:t> in </a:t>
            </a:r>
            <a:r>
              <a:rPr lang="x-none" dirty="0" err="1" smtClean="0"/>
              <a:t>Spanish</a:t>
            </a:r>
            <a:r>
              <a:rPr lang="x-none" dirty="0" smtClean="0"/>
              <a:t> in </a:t>
            </a:r>
            <a:r>
              <a:rPr lang="x-none" dirty="0" err="1" smtClean="0"/>
              <a:t>the</a:t>
            </a:r>
            <a:r>
              <a:rPr lang="x-none" dirty="0"/>
              <a:t> </a:t>
            </a:r>
            <a:r>
              <a:rPr lang="x-none" dirty="0" err="1" smtClean="0"/>
              <a:t>class</a:t>
            </a:r>
            <a:r>
              <a:rPr lang="x-none" dirty="0" smtClean="0"/>
              <a:t>.</a:t>
            </a:r>
          </a:p>
          <a:p>
            <a:r>
              <a:rPr lang="x-none" dirty="0"/>
              <a:t> </a:t>
            </a:r>
            <a:r>
              <a:rPr lang="x-none" dirty="0" err="1" smtClean="0"/>
              <a:t>She</a:t>
            </a:r>
            <a:r>
              <a:rPr lang="x-none" dirty="0" smtClean="0"/>
              <a:t> </a:t>
            </a:r>
            <a:r>
              <a:rPr lang="x-none" dirty="0" err="1" smtClean="0"/>
              <a:t>mustn´t</a:t>
            </a:r>
            <a:r>
              <a:rPr lang="x-none" dirty="0" smtClean="0"/>
              <a:t> be </a:t>
            </a:r>
            <a:r>
              <a:rPr lang="x-none" dirty="0" err="1" smtClean="0"/>
              <a:t>his</a:t>
            </a:r>
            <a:r>
              <a:rPr lang="x-none" dirty="0" smtClean="0"/>
              <a:t> </a:t>
            </a:r>
            <a:r>
              <a:rPr lang="x-none" dirty="0" err="1" smtClean="0"/>
              <a:t>girlfriend</a:t>
            </a:r>
            <a:r>
              <a:rPr lang="x-none" dirty="0" smtClean="0"/>
              <a:t>. </a:t>
            </a:r>
            <a:r>
              <a:rPr lang="x-none" dirty="0" err="1" smtClean="0"/>
              <a:t>That</a:t>
            </a:r>
            <a:r>
              <a:rPr lang="x-none" dirty="0" smtClean="0"/>
              <a:t> </a:t>
            </a:r>
            <a:r>
              <a:rPr lang="x-none" dirty="0" err="1" smtClean="0"/>
              <a:t>guy</a:t>
            </a:r>
            <a:r>
              <a:rPr lang="x-none" dirty="0" smtClean="0"/>
              <a:t> </a:t>
            </a:r>
            <a:r>
              <a:rPr lang="x-none" dirty="0" err="1" smtClean="0"/>
              <a:t>is</a:t>
            </a:r>
            <a:r>
              <a:rPr lang="x-none" dirty="0" smtClean="0"/>
              <a:t> a </a:t>
            </a:r>
            <a:r>
              <a:rPr lang="x-none" dirty="0" err="1" smtClean="0"/>
              <a:t>bad</a:t>
            </a:r>
            <a:r>
              <a:rPr lang="x-none" dirty="0" smtClean="0"/>
              <a:t> </a:t>
            </a:r>
            <a:r>
              <a:rPr lang="x-none" dirty="0" err="1" smtClean="0"/>
              <a:t>person</a:t>
            </a:r>
            <a:r>
              <a:rPr lang="x-none" dirty="0" smtClean="0"/>
              <a:t>.</a:t>
            </a:r>
          </a:p>
          <a:p>
            <a:r>
              <a:rPr lang="x-none" dirty="0"/>
              <a:t> </a:t>
            </a:r>
            <a:r>
              <a:rPr lang="x-none" dirty="0" err="1" smtClean="0"/>
              <a:t>People</a:t>
            </a:r>
            <a:r>
              <a:rPr lang="x-none" dirty="0"/>
              <a:t> </a:t>
            </a:r>
            <a:r>
              <a:rPr lang="x-none" dirty="0" err="1" smtClean="0"/>
              <a:t>mustn´t</a:t>
            </a:r>
            <a:r>
              <a:rPr lang="x-none" dirty="0" smtClean="0"/>
              <a:t> </a:t>
            </a:r>
            <a:r>
              <a:rPr lang="x-none" dirty="0" err="1" smtClean="0"/>
              <a:t>enter</a:t>
            </a:r>
            <a:r>
              <a:rPr lang="x-none" dirty="0" smtClean="0"/>
              <a:t> to </a:t>
            </a:r>
            <a:r>
              <a:rPr lang="x-none" dirty="0" err="1" smtClean="0"/>
              <a:t>this</a:t>
            </a:r>
            <a:r>
              <a:rPr lang="x-none" dirty="0" smtClean="0"/>
              <a:t> área.</a:t>
            </a:r>
          </a:p>
          <a:p>
            <a:r>
              <a:rPr lang="x-none" dirty="0"/>
              <a:t> </a:t>
            </a:r>
            <a:r>
              <a:rPr lang="x-none" dirty="0" err="1" smtClean="0"/>
              <a:t>You</a:t>
            </a:r>
            <a:r>
              <a:rPr lang="x-none" dirty="0" smtClean="0"/>
              <a:t> </a:t>
            </a:r>
            <a:r>
              <a:rPr lang="x-none" dirty="0" err="1" smtClean="0"/>
              <a:t>must</a:t>
            </a:r>
            <a:r>
              <a:rPr lang="x-none" dirty="0" smtClean="0"/>
              <a:t> </a:t>
            </a:r>
            <a:r>
              <a:rPr lang="x-none" dirty="0" err="1" smtClean="0"/>
              <a:t>not</a:t>
            </a:r>
            <a:r>
              <a:rPr lang="x-none" dirty="0" smtClean="0"/>
              <a:t> </a:t>
            </a:r>
            <a:r>
              <a:rPr lang="x-none" dirty="0" err="1" smtClean="0"/>
              <a:t>eat</a:t>
            </a:r>
            <a:r>
              <a:rPr lang="x-none" dirty="0" smtClean="0"/>
              <a:t> </a:t>
            </a:r>
            <a:r>
              <a:rPr lang="x-none" dirty="0" err="1" smtClean="0"/>
              <a:t>fast</a:t>
            </a:r>
            <a:r>
              <a:rPr lang="x-none" dirty="0" smtClean="0"/>
              <a:t> </a:t>
            </a:r>
            <a:r>
              <a:rPr lang="x-none" dirty="0" err="1" smtClean="0"/>
              <a:t>food</a:t>
            </a:r>
            <a:r>
              <a:rPr lang="x-none" dirty="0" smtClean="0"/>
              <a:t> and </a:t>
            </a:r>
            <a:r>
              <a:rPr lang="x-none" dirty="0" err="1" smtClean="0"/>
              <a:t>sweets</a:t>
            </a:r>
            <a:r>
              <a:rPr lang="x-none" dirty="0" smtClean="0"/>
              <a:t>.</a:t>
            </a:r>
          </a:p>
          <a:p>
            <a:r>
              <a:rPr lang="x-none" dirty="0"/>
              <a:t> </a:t>
            </a:r>
            <a:r>
              <a:rPr lang="x-none" dirty="0" err="1" smtClean="0"/>
              <a:t>The</a:t>
            </a:r>
            <a:r>
              <a:rPr lang="x-none" dirty="0" smtClean="0"/>
              <a:t> </a:t>
            </a:r>
            <a:r>
              <a:rPr lang="x-none" dirty="0" err="1" smtClean="0"/>
              <a:t>employees</a:t>
            </a:r>
            <a:r>
              <a:rPr lang="x-none" dirty="0" smtClean="0"/>
              <a:t> </a:t>
            </a:r>
            <a:r>
              <a:rPr lang="x-none" dirty="0" err="1" smtClean="0"/>
              <a:t>must</a:t>
            </a:r>
            <a:r>
              <a:rPr lang="x-none" dirty="0" smtClean="0"/>
              <a:t> </a:t>
            </a:r>
            <a:r>
              <a:rPr lang="x-none" dirty="0" err="1" smtClean="0"/>
              <a:t>not</a:t>
            </a:r>
            <a:r>
              <a:rPr lang="x-none" dirty="0" smtClean="0"/>
              <a:t> </a:t>
            </a:r>
            <a:r>
              <a:rPr lang="x-none" dirty="0" err="1" smtClean="0"/>
              <a:t>enter</a:t>
            </a:r>
            <a:r>
              <a:rPr lang="x-none" dirty="0" smtClean="0"/>
              <a:t> </a:t>
            </a:r>
            <a:r>
              <a:rPr lang="x-none" dirty="0" err="1" smtClean="0"/>
              <a:t>after</a:t>
            </a:r>
            <a:r>
              <a:rPr lang="x-none" dirty="0" smtClean="0"/>
              <a:t> 8:00 </a:t>
            </a:r>
            <a:r>
              <a:rPr lang="x-none" dirty="0" err="1" smtClean="0"/>
              <a:t>O´clock</a:t>
            </a:r>
            <a:r>
              <a:rPr lang="x-none" dirty="0" smtClean="0"/>
              <a:t>.</a:t>
            </a:r>
          </a:p>
          <a:p>
            <a:r>
              <a:rPr lang="x-none" dirty="0"/>
              <a:t> </a:t>
            </a:r>
            <a:r>
              <a:rPr lang="x-none" dirty="0" smtClean="0"/>
              <a:t>Luisa </a:t>
            </a:r>
            <a:r>
              <a:rPr lang="x-none" dirty="0" err="1" smtClean="0"/>
              <a:t>mustn´t</a:t>
            </a:r>
            <a:r>
              <a:rPr lang="x-none" dirty="0" smtClean="0"/>
              <a:t> be </a:t>
            </a:r>
            <a:r>
              <a:rPr lang="x-none" dirty="0" err="1" smtClean="0"/>
              <a:t>impolite</a:t>
            </a:r>
            <a:r>
              <a:rPr lang="x-none" dirty="0" smtClean="0"/>
              <a:t> </a:t>
            </a:r>
            <a:r>
              <a:rPr lang="x-none" dirty="0" err="1" smtClean="0"/>
              <a:t>with</a:t>
            </a:r>
            <a:r>
              <a:rPr lang="x-none" dirty="0" smtClean="0"/>
              <a:t> </a:t>
            </a:r>
            <a:r>
              <a:rPr lang="x-none" dirty="0" err="1" smtClean="0"/>
              <a:t>the</a:t>
            </a:r>
            <a:r>
              <a:rPr lang="x-none" dirty="0" smtClean="0"/>
              <a:t> </a:t>
            </a:r>
            <a:r>
              <a:rPr lang="x-none" dirty="0" err="1" smtClean="0"/>
              <a:t>customers</a:t>
            </a:r>
            <a:r>
              <a:rPr lang="x-none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1346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HN" dirty="0" smtClean="0"/>
              <a:t>Can/be </a:t>
            </a:r>
            <a:r>
              <a:rPr lang="es-HN" dirty="0" err="1" smtClean="0"/>
              <a:t>allowed</a:t>
            </a:r>
            <a:r>
              <a:rPr lang="es-HN" dirty="0" smtClean="0"/>
              <a:t> </a:t>
            </a:r>
            <a:r>
              <a:rPr lang="es-HN" dirty="0" err="1" smtClean="0"/>
              <a:t>to</a:t>
            </a:r>
            <a:endParaRPr lang="es-HN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HN" dirty="0" smtClean="0"/>
              <a:t> </a:t>
            </a:r>
            <a:r>
              <a:rPr lang="es-HN" dirty="0" err="1" smtClean="0"/>
              <a:t>We</a:t>
            </a:r>
            <a:r>
              <a:rPr lang="es-HN" dirty="0" smtClean="0"/>
              <a:t> use </a:t>
            </a:r>
            <a:r>
              <a:rPr lang="es-HN" dirty="0" err="1" smtClean="0"/>
              <a:t>both</a:t>
            </a:r>
            <a:r>
              <a:rPr lang="es-HN" dirty="0" smtClean="0"/>
              <a:t> </a:t>
            </a:r>
            <a:r>
              <a:rPr lang="es-HN" dirty="0" err="1" smtClean="0"/>
              <a:t>modals</a:t>
            </a:r>
            <a:r>
              <a:rPr lang="es-HN" dirty="0" smtClean="0"/>
              <a:t> </a:t>
            </a:r>
            <a:r>
              <a:rPr lang="es-HN" dirty="0" err="1" smtClean="0"/>
              <a:t>to</a:t>
            </a:r>
            <a:r>
              <a:rPr lang="es-HN" dirty="0" smtClean="0"/>
              <a:t> </a:t>
            </a:r>
            <a:r>
              <a:rPr lang="es-HN" dirty="0" err="1" smtClean="0"/>
              <a:t>express</a:t>
            </a:r>
            <a:r>
              <a:rPr lang="es-HN" dirty="0" smtClean="0"/>
              <a:t> </a:t>
            </a:r>
            <a:r>
              <a:rPr lang="es-HN" dirty="0" err="1" smtClean="0"/>
              <a:t>permission</a:t>
            </a:r>
            <a:r>
              <a:rPr lang="es-HN" dirty="0" smtClean="0"/>
              <a:t>.</a:t>
            </a:r>
          </a:p>
          <a:p>
            <a:endParaRPr lang="es-HN" dirty="0"/>
          </a:p>
          <a:p>
            <a:r>
              <a:rPr lang="es-HN" dirty="0" err="1" smtClean="0"/>
              <a:t>You</a:t>
            </a:r>
            <a:r>
              <a:rPr lang="es-HN" dirty="0" smtClean="0"/>
              <a:t> can </a:t>
            </a:r>
            <a:r>
              <a:rPr lang="es-HN" dirty="0" err="1" smtClean="0"/>
              <a:t>go</a:t>
            </a:r>
            <a:r>
              <a:rPr lang="es-HN" dirty="0" smtClean="0"/>
              <a:t> </a:t>
            </a:r>
            <a:r>
              <a:rPr lang="es-HN" dirty="0" err="1" smtClean="0"/>
              <a:t>o</a:t>
            </a:r>
            <a:r>
              <a:rPr lang="es-HN" dirty="0" err="1"/>
              <a:t>u</a:t>
            </a:r>
            <a:r>
              <a:rPr lang="es-HN" dirty="0" err="1" smtClean="0"/>
              <a:t>t</a:t>
            </a:r>
            <a:r>
              <a:rPr lang="es-HN" dirty="0" smtClean="0"/>
              <a:t> </a:t>
            </a:r>
            <a:r>
              <a:rPr lang="es-HN" dirty="0" err="1" smtClean="0"/>
              <a:t>to</a:t>
            </a:r>
            <a:r>
              <a:rPr lang="es-HN" dirty="0" smtClean="0"/>
              <a:t> </a:t>
            </a:r>
            <a:r>
              <a:rPr lang="es-HN" dirty="0" err="1" smtClean="0"/>
              <a:t>play</a:t>
            </a:r>
            <a:r>
              <a:rPr lang="es-HN" dirty="0" smtClean="0"/>
              <a:t> soccer. (</a:t>
            </a:r>
            <a:r>
              <a:rPr lang="es-HN" dirty="0" err="1" smtClean="0"/>
              <a:t>Permission</a:t>
            </a:r>
            <a:r>
              <a:rPr lang="es-HN" dirty="0" smtClean="0"/>
              <a:t>)</a:t>
            </a:r>
          </a:p>
          <a:p>
            <a:r>
              <a:rPr lang="es-HN" dirty="0"/>
              <a:t> </a:t>
            </a:r>
            <a:r>
              <a:rPr lang="es-HN" dirty="0" err="1" smtClean="0"/>
              <a:t>You</a:t>
            </a:r>
            <a:r>
              <a:rPr lang="es-HN" dirty="0" smtClean="0"/>
              <a:t> </a:t>
            </a:r>
            <a:r>
              <a:rPr lang="es-HN" dirty="0" err="1" smtClean="0"/>
              <a:t>can´t</a:t>
            </a:r>
            <a:r>
              <a:rPr lang="es-HN" dirty="0" smtClean="0"/>
              <a:t> use </a:t>
            </a:r>
            <a:r>
              <a:rPr lang="es-HN" dirty="0" err="1" smtClean="0"/>
              <a:t>my</a:t>
            </a:r>
            <a:r>
              <a:rPr lang="es-HN" dirty="0" smtClean="0"/>
              <a:t> laptop, (No </a:t>
            </a:r>
            <a:r>
              <a:rPr lang="es-HN" dirty="0" err="1" smtClean="0"/>
              <a:t>permission-Prohibition</a:t>
            </a:r>
            <a:r>
              <a:rPr lang="es-HN" dirty="0" smtClean="0"/>
              <a:t>)</a:t>
            </a:r>
          </a:p>
          <a:p>
            <a:endParaRPr lang="es-HN" dirty="0" smtClean="0"/>
          </a:p>
          <a:p>
            <a:r>
              <a:rPr lang="es-HN" dirty="0" err="1" smtClean="0"/>
              <a:t>You</a:t>
            </a:r>
            <a:r>
              <a:rPr lang="es-HN" dirty="0" smtClean="0"/>
              <a:t> can drive </a:t>
            </a:r>
            <a:r>
              <a:rPr lang="es-HN" dirty="0" err="1" smtClean="0"/>
              <a:t>any</a:t>
            </a:r>
            <a:r>
              <a:rPr lang="es-HN" dirty="0" smtClean="0"/>
              <a:t> of </a:t>
            </a:r>
            <a:r>
              <a:rPr lang="es-HN" dirty="0" err="1" smtClean="0"/>
              <a:t>those</a:t>
            </a:r>
            <a:r>
              <a:rPr lang="es-HN" dirty="0" smtClean="0"/>
              <a:t> cars.</a:t>
            </a:r>
          </a:p>
          <a:p>
            <a:r>
              <a:rPr lang="es-HN" dirty="0" err="1" smtClean="0"/>
              <a:t>You</a:t>
            </a:r>
            <a:r>
              <a:rPr lang="es-HN" dirty="0" smtClean="0"/>
              <a:t>  can </a:t>
            </a:r>
            <a:r>
              <a:rPr lang="es-HN" dirty="0" err="1" smtClean="0"/>
              <a:t>stay</a:t>
            </a:r>
            <a:r>
              <a:rPr lang="es-HN" dirty="0" smtClean="0"/>
              <a:t> in </a:t>
            </a:r>
            <a:r>
              <a:rPr lang="es-HN" dirty="0" err="1" smtClean="0"/>
              <a:t>this</a:t>
            </a:r>
            <a:r>
              <a:rPr lang="es-HN" dirty="0" smtClean="0"/>
              <a:t> área.</a:t>
            </a:r>
          </a:p>
          <a:p>
            <a:r>
              <a:rPr lang="es-HN" dirty="0"/>
              <a:t> </a:t>
            </a:r>
            <a:r>
              <a:rPr lang="es-HN" dirty="0" err="1" smtClean="0"/>
              <a:t>They</a:t>
            </a:r>
            <a:r>
              <a:rPr lang="es-HN" dirty="0" smtClean="0"/>
              <a:t> can </a:t>
            </a:r>
            <a:r>
              <a:rPr lang="es-HN" dirty="0" err="1" smtClean="0"/>
              <a:t>go</a:t>
            </a:r>
            <a:r>
              <a:rPr lang="es-HN" dirty="0" smtClean="0"/>
              <a:t> </a:t>
            </a:r>
            <a:r>
              <a:rPr lang="es-HN" dirty="0" err="1" smtClean="0"/>
              <a:t>with</a:t>
            </a:r>
            <a:r>
              <a:rPr lang="es-HN" dirty="0" smtClean="0"/>
              <a:t> </a:t>
            </a:r>
            <a:r>
              <a:rPr lang="es-HN" dirty="0" err="1" smtClean="0"/>
              <a:t>you</a:t>
            </a:r>
            <a:r>
              <a:rPr lang="es-HN" dirty="0" smtClean="0"/>
              <a:t> </a:t>
            </a:r>
            <a:r>
              <a:rPr lang="es-HN" dirty="0" err="1" smtClean="0"/>
              <a:t>to</a:t>
            </a:r>
            <a:r>
              <a:rPr lang="es-HN" dirty="0" smtClean="0"/>
              <a:t>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movies</a:t>
            </a:r>
            <a:r>
              <a:rPr lang="es-HN" dirty="0" smtClean="0"/>
              <a:t>.</a:t>
            </a:r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1831148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HN" dirty="0" smtClean="0"/>
              <a:t> </a:t>
            </a:r>
            <a:r>
              <a:rPr lang="es-HN" dirty="0" err="1" smtClean="0"/>
              <a:t>We</a:t>
            </a:r>
            <a:r>
              <a:rPr lang="es-HN" dirty="0" smtClean="0"/>
              <a:t> are </a:t>
            </a:r>
            <a:r>
              <a:rPr lang="es-HN" dirty="0" err="1" smtClean="0"/>
              <a:t>allowed</a:t>
            </a:r>
            <a:r>
              <a:rPr lang="es-HN" dirty="0" smtClean="0"/>
              <a:t> </a:t>
            </a:r>
            <a:r>
              <a:rPr lang="es-HN" dirty="0" err="1" smtClean="0"/>
              <a:t>to</a:t>
            </a:r>
            <a:r>
              <a:rPr lang="es-HN" dirty="0" smtClean="0"/>
              <a:t> be in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classroom</a:t>
            </a:r>
            <a:r>
              <a:rPr lang="es-HN" dirty="0" smtClean="0"/>
              <a:t>. (</a:t>
            </a:r>
            <a:r>
              <a:rPr lang="es-HN" dirty="0" err="1" smtClean="0"/>
              <a:t>Permission</a:t>
            </a:r>
            <a:r>
              <a:rPr lang="es-HN" dirty="0" smtClean="0"/>
              <a:t>.)</a:t>
            </a:r>
          </a:p>
          <a:p>
            <a:r>
              <a:rPr lang="es-HN" dirty="0"/>
              <a:t> </a:t>
            </a:r>
            <a:r>
              <a:rPr lang="es-HN" dirty="0" err="1" smtClean="0"/>
              <a:t>They</a:t>
            </a:r>
            <a:r>
              <a:rPr lang="es-HN" dirty="0" smtClean="0"/>
              <a:t> </a:t>
            </a:r>
            <a:r>
              <a:rPr lang="es-HN" dirty="0" err="1" smtClean="0"/>
              <a:t>aren´t</a:t>
            </a:r>
            <a:r>
              <a:rPr lang="es-HN" dirty="0" smtClean="0"/>
              <a:t> </a:t>
            </a:r>
            <a:r>
              <a:rPr lang="es-HN" dirty="0" err="1" smtClean="0"/>
              <a:t>allowed</a:t>
            </a:r>
            <a:r>
              <a:rPr lang="es-HN" dirty="0" smtClean="0"/>
              <a:t> </a:t>
            </a:r>
            <a:r>
              <a:rPr lang="es-HN" dirty="0" err="1" smtClean="0"/>
              <a:t>to</a:t>
            </a:r>
            <a:r>
              <a:rPr lang="es-HN" dirty="0" smtClean="0"/>
              <a:t> </a:t>
            </a:r>
            <a:r>
              <a:rPr lang="es-HN" dirty="0" err="1" smtClean="0"/>
              <a:t>eat</a:t>
            </a:r>
            <a:r>
              <a:rPr lang="es-HN" dirty="0" smtClean="0"/>
              <a:t> in </a:t>
            </a:r>
            <a:r>
              <a:rPr lang="es-HN" dirty="0" err="1" smtClean="0"/>
              <a:t>class</a:t>
            </a:r>
            <a:r>
              <a:rPr lang="es-HN" dirty="0" smtClean="0"/>
              <a:t>.(No </a:t>
            </a:r>
            <a:r>
              <a:rPr lang="es-HN" dirty="0" err="1" smtClean="0"/>
              <a:t>permission-Prohibition</a:t>
            </a:r>
            <a:r>
              <a:rPr lang="es-HN" dirty="0" smtClean="0"/>
              <a:t>)</a:t>
            </a:r>
          </a:p>
          <a:p>
            <a:endParaRPr lang="es-HN" dirty="0" smtClean="0"/>
          </a:p>
          <a:p>
            <a:r>
              <a:rPr lang="es-HN" dirty="0" smtClean="0"/>
              <a:t>Fernando </a:t>
            </a:r>
            <a:r>
              <a:rPr lang="es-HN" dirty="0" err="1" smtClean="0"/>
              <a:t>is</a:t>
            </a:r>
            <a:r>
              <a:rPr lang="es-HN" dirty="0" smtClean="0"/>
              <a:t> </a:t>
            </a:r>
            <a:r>
              <a:rPr lang="es-HN" dirty="0" err="1" smtClean="0"/>
              <a:t>allowed</a:t>
            </a:r>
            <a:r>
              <a:rPr lang="es-HN" dirty="0" smtClean="0"/>
              <a:t> </a:t>
            </a:r>
            <a:r>
              <a:rPr lang="es-HN" dirty="0" err="1" smtClean="0"/>
              <a:t>to</a:t>
            </a:r>
            <a:r>
              <a:rPr lang="es-HN" dirty="0" smtClean="0"/>
              <a:t> use </a:t>
            </a:r>
            <a:r>
              <a:rPr lang="es-HN" dirty="0" err="1" smtClean="0"/>
              <a:t>this</a:t>
            </a:r>
            <a:r>
              <a:rPr lang="es-HN" dirty="0" smtClean="0"/>
              <a:t> </a:t>
            </a:r>
            <a:r>
              <a:rPr lang="es-HN" dirty="0" err="1" smtClean="0"/>
              <a:t>computer</a:t>
            </a:r>
            <a:r>
              <a:rPr lang="es-HN" dirty="0" smtClean="0"/>
              <a:t>.</a:t>
            </a:r>
          </a:p>
          <a:p>
            <a:r>
              <a:rPr lang="es-HN" dirty="0" err="1" smtClean="0"/>
              <a:t>You</a:t>
            </a:r>
            <a:r>
              <a:rPr lang="es-HN" dirty="0" smtClean="0"/>
              <a:t> are </a:t>
            </a:r>
            <a:r>
              <a:rPr lang="es-HN" dirty="0" err="1" smtClean="0"/>
              <a:t>allowed</a:t>
            </a:r>
            <a:r>
              <a:rPr lang="es-HN" dirty="0" smtClean="0"/>
              <a:t> </a:t>
            </a:r>
            <a:r>
              <a:rPr lang="es-HN" dirty="0" err="1" smtClean="0"/>
              <a:t>to</a:t>
            </a:r>
            <a:r>
              <a:rPr lang="es-HN" dirty="0" smtClean="0"/>
              <a:t> </a:t>
            </a:r>
            <a:r>
              <a:rPr lang="es-HN" dirty="0" err="1" smtClean="0"/>
              <a:t>enter</a:t>
            </a:r>
            <a:r>
              <a:rPr lang="es-HN" dirty="0" smtClean="0"/>
              <a:t> 30 minutes </a:t>
            </a:r>
            <a:r>
              <a:rPr lang="es-HN" dirty="0" err="1" smtClean="0"/>
              <a:t>after</a:t>
            </a:r>
            <a:r>
              <a:rPr lang="es-HN" dirty="0" smtClean="0"/>
              <a:t>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hour</a:t>
            </a:r>
            <a:r>
              <a:rPr lang="es-HN" dirty="0" smtClean="0"/>
              <a:t>.</a:t>
            </a:r>
          </a:p>
          <a:p>
            <a:r>
              <a:rPr lang="es-HN" dirty="0" smtClean="0"/>
              <a:t>Sandra </a:t>
            </a:r>
            <a:r>
              <a:rPr lang="es-HN" dirty="0" err="1" smtClean="0"/>
              <a:t>is</a:t>
            </a:r>
            <a:r>
              <a:rPr lang="es-HN" dirty="0" smtClean="0"/>
              <a:t> </a:t>
            </a:r>
            <a:r>
              <a:rPr lang="es-HN" dirty="0" err="1" smtClean="0"/>
              <a:t>allowed</a:t>
            </a:r>
            <a:r>
              <a:rPr lang="es-HN" dirty="0" smtClean="0"/>
              <a:t> </a:t>
            </a:r>
            <a:r>
              <a:rPr lang="es-HN" dirty="0" err="1" smtClean="0"/>
              <a:t>to</a:t>
            </a:r>
            <a:r>
              <a:rPr lang="es-HN" dirty="0" smtClean="0"/>
              <a:t> </a:t>
            </a:r>
            <a:r>
              <a:rPr lang="es-HN" dirty="0" err="1" smtClean="0"/>
              <a:t>enter</a:t>
            </a:r>
            <a:r>
              <a:rPr lang="es-HN" dirty="0" smtClean="0"/>
              <a:t> </a:t>
            </a:r>
            <a:r>
              <a:rPr lang="es-HN" dirty="0" err="1" smtClean="0"/>
              <a:t>to</a:t>
            </a:r>
            <a:r>
              <a:rPr lang="es-HN" dirty="0" smtClean="0"/>
              <a:t>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surgery</a:t>
            </a:r>
            <a:r>
              <a:rPr lang="es-HN" dirty="0" smtClean="0"/>
              <a:t> </a:t>
            </a:r>
            <a:r>
              <a:rPr lang="es-HN" dirty="0" err="1" smtClean="0"/>
              <a:t>room</a:t>
            </a:r>
            <a:r>
              <a:rPr lang="es-HN" dirty="0" smtClean="0"/>
              <a:t>.</a:t>
            </a:r>
          </a:p>
          <a:p>
            <a:r>
              <a:rPr lang="es-HN" dirty="0" err="1" smtClean="0"/>
              <a:t>We</a:t>
            </a:r>
            <a:r>
              <a:rPr lang="es-HN" dirty="0" smtClean="0"/>
              <a:t> </a:t>
            </a:r>
            <a:r>
              <a:rPr lang="es-HN" dirty="0" err="1" smtClean="0"/>
              <a:t>aren´t</a:t>
            </a:r>
            <a:r>
              <a:rPr lang="es-HN" dirty="0" smtClean="0"/>
              <a:t> </a:t>
            </a:r>
            <a:r>
              <a:rPr lang="es-HN" dirty="0" err="1" smtClean="0"/>
              <a:t>allowed</a:t>
            </a:r>
            <a:r>
              <a:rPr lang="es-HN" dirty="0" smtClean="0"/>
              <a:t> </a:t>
            </a:r>
            <a:r>
              <a:rPr lang="es-HN" dirty="0" err="1" smtClean="0"/>
              <a:t>to</a:t>
            </a:r>
            <a:r>
              <a:rPr lang="es-HN" dirty="0" smtClean="0"/>
              <a:t> be in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lab</a:t>
            </a:r>
            <a:r>
              <a:rPr lang="es-HN" dirty="0" smtClean="0"/>
              <a:t>.</a:t>
            </a:r>
          </a:p>
          <a:p>
            <a:r>
              <a:rPr lang="es-HN" dirty="0" err="1" smtClean="0"/>
              <a:t>My</a:t>
            </a:r>
            <a:r>
              <a:rPr lang="es-HN" dirty="0" smtClean="0"/>
              <a:t> </a:t>
            </a:r>
            <a:r>
              <a:rPr lang="es-HN" dirty="0" err="1" smtClean="0"/>
              <a:t>brother</a:t>
            </a:r>
            <a:r>
              <a:rPr lang="es-HN" dirty="0" smtClean="0"/>
              <a:t> </a:t>
            </a:r>
            <a:r>
              <a:rPr lang="es-HN" dirty="0" err="1" smtClean="0"/>
              <a:t>isn´t</a:t>
            </a:r>
            <a:r>
              <a:rPr lang="es-HN" dirty="0" smtClean="0"/>
              <a:t> </a:t>
            </a:r>
            <a:r>
              <a:rPr lang="es-HN" dirty="0" err="1" smtClean="0"/>
              <a:t>allowed</a:t>
            </a:r>
            <a:r>
              <a:rPr lang="es-HN" dirty="0" smtClean="0"/>
              <a:t> </a:t>
            </a:r>
            <a:r>
              <a:rPr lang="es-HN" dirty="0" err="1" smtClean="0"/>
              <a:t>to</a:t>
            </a:r>
            <a:r>
              <a:rPr lang="es-HN" dirty="0" smtClean="0"/>
              <a:t> </a:t>
            </a:r>
            <a:r>
              <a:rPr lang="es-HN" dirty="0" err="1" smtClean="0"/>
              <a:t>go</a:t>
            </a:r>
            <a:r>
              <a:rPr lang="es-HN" dirty="0" smtClean="0"/>
              <a:t> </a:t>
            </a:r>
            <a:r>
              <a:rPr lang="es-HN" dirty="0" err="1" smtClean="0"/>
              <a:t>out</a:t>
            </a:r>
            <a:r>
              <a:rPr lang="es-HN" dirty="0" smtClean="0"/>
              <a:t> late at </a:t>
            </a:r>
            <a:r>
              <a:rPr lang="es-HN" dirty="0" err="1" smtClean="0"/>
              <a:t>night</a:t>
            </a:r>
            <a:r>
              <a:rPr lang="es-HN" dirty="0" smtClean="0"/>
              <a:t>.</a:t>
            </a:r>
          </a:p>
          <a:p>
            <a:r>
              <a:rPr lang="es-HN" dirty="0" err="1" smtClean="0"/>
              <a:t>My</a:t>
            </a:r>
            <a:r>
              <a:rPr lang="es-HN" dirty="0" smtClean="0"/>
              <a:t> </a:t>
            </a:r>
            <a:r>
              <a:rPr lang="es-HN" dirty="0" err="1" smtClean="0"/>
              <a:t>friends</a:t>
            </a:r>
            <a:r>
              <a:rPr lang="es-HN" dirty="0" smtClean="0"/>
              <a:t> </a:t>
            </a:r>
            <a:r>
              <a:rPr lang="es-HN" dirty="0" err="1" smtClean="0"/>
              <a:t>aren´t</a:t>
            </a:r>
            <a:r>
              <a:rPr lang="es-HN" dirty="0" smtClean="0"/>
              <a:t> </a:t>
            </a:r>
            <a:r>
              <a:rPr lang="es-HN" dirty="0" err="1" smtClean="0"/>
              <a:t>allowed</a:t>
            </a:r>
            <a:r>
              <a:rPr lang="es-HN" dirty="0" smtClean="0"/>
              <a:t> </a:t>
            </a:r>
            <a:r>
              <a:rPr lang="es-HN" dirty="0" err="1" smtClean="0"/>
              <a:t>to</a:t>
            </a:r>
            <a:r>
              <a:rPr lang="es-HN" dirty="0" smtClean="0"/>
              <a:t> consume </a:t>
            </a:r>
            <a:r>
              <a:rPr lang="es-HN" dirty="0" err="1" smtClean="0"/>
              <a:t>alcoholic</a:t>
            </a:r>
            <a:r>
              <a:rPr lang="es-HN" dirty="0" smtClean="0"/>
              <a:t> </a:t>
            </a:r>
            <a:r>
              <a:rPr lang="es-HN" dirty="0" err="1" smtClean="0"/>
              <a:t>drinks</a:t>
            </a:r>
            <a:r>
              <a:rPr lang="es-HN" dirty="0" smtClean="0"/>
              <a:t>.  </a:t>
            </a:r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2460008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HN" dirty="0" smtClean="0"/>
              <a:t>SHOULD</a:t>
            </a:r>
            <a:endParaRPr lang="es-HN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HN" dirty="0" smtClean="0"/>
              <a:t> </a:t>
            </a:r>
            <a:r>
              <a:rPr lang="es-HN" dirty="0" err="1" smtClean="0"/>
              <a:t>We</a:t>
            </a:r>
            <a:r>
              <a:rPr lang="es-HN" dirty="0" smtClean="0"/>
              <a:t> use </a:t>
            </a:r>
            <a:r>
              <a:rPr lang="es-HN" dirty="0" err="1" smtClean="0"/>
              <a:t>should</a:t>
            </a:r>
            <a:r>
              <a:rPr lang="es-HN" dirty="0" smtClean="0"/>
              <a:t> </a:t>
            </a:r>
            <a:r>
              <a:rPr lang="es-HN" dirty="0" err="1" smtClean="0"/>
              <a:t>to</a:t>
            </a:r>
            <a:r>
              <a:rPr lang="es-HN" dirty="0" smtClean="0"/>
              <a:t> </a:t>
            </a:r>
            <a:r>
              <a:rPr lang="es-HN" dirty="0" err="1" smtClean="0"/>
              <a:t>give</a:t>
            </a:r>
            <a:r>
              <a:rPr lang="es-HN" dirty="0" smtClean="0"/>
              <a:t> </a:t>
            </a:r>
            <a:r>
              <a:rPr lang="es-HN" dirty="0" err="1" smtClean="0"/>
              <a:t>advice</a:t>
            </a:r>
            <a:r>
              <a:rPr lang="es-HN" dirty="0" smtClean="0"/>
              <a:t> </a:t>
            </a:r>
            <a:r>
              <a:rPr lang="es-HN" dirty="0" err="1" smtClean="0"/>
              <a:t>or</a:t>
            </a:r>
            <a:r>
              <a:rPr lang="es-HN" dirty="0" smtClean="0"/>
              <a:t> </a:t>
            </a:r>
            <a:r>
              <a:rPr lang="es-HN" dirty="0" err="1" smtClean="0"/>
              <a:t>recommendation</a:t>
            </a:r>
            <a:r>
              <a:rPr lang="es-HN" dirty="0" smtClean="0"/>
              <a:t>.</a:t>
            </a:r>
          </a:p>
          <a:p>
            <a:endParaRPr lang="es-HN" dirty="0"/>
          </a:p>
          <a:p>
            <a:r>
              <a:rPr lang="es-HN" dirty="0" err="1" smtClean="0"/>
              <a:t>You</a:t>
            </a:r>
            <a:r>
              <a:rPr lang="es-HN" dirty="0" smtClean="0"/>
              <a:t> </a:t>
            </a:r>
            <a:r>
              <a:rPr lang="es-HN" dirty="0" err="1" smtClean="0"/>
              <a:t>should</a:t>
            </a:r>
            <a:r>
              <a:rPr lang="es-HN" dirty="0" smtClean="0"/>
              <a:t> </a:t>
            </a:r>
            <a:r>
              <a:rPr lang="es-HN" dirty="0" err="1" smtClean="0"/>
              <a:t>drink</a:t>
            </a:r>
            <a:r>
              <a:rPr lang="es-HN" dirty="0" smtClean="0"/>
              <a:t> more wáter.</a:t>
            </a:r>
          </a:p>
          <a:p>
            <a:r>
              <a:rPr lang="es-HN" dirty="0" err="1" smtClean="0"/>
              <a:t>You</a:t>
            </a:r>
            <a:r>
              <a:rPr lang="es-HN" dirty="0" smtClean="0"/>
              <a:t> </a:t>
            </a:r>
            <a:r>
              <a:rPr lang="es-HN" dirty="0" err="1" smtClean="0"/>
              <a:t>shouldn´t</a:t>
            </a:r>
            <a:r>
              <a:rPr lang="es-HN" dirty="0" smtClean="0"/>
              <a:t> </a:t>
            </a:r>
            <a:r>
              <a:rPr lang="es-HN" dirty="0" err="1" smtClean="0"/>
              <a:t>eat</a:t>
            </a:r>
            <a:r>
              <a:rPr lang="es-HN" dirty="0" smtClean="0"/>
              <a:t> a </a:t>
            </a:r>
            <a:r>
              <a:rPr lang="es-HN" dirty="0" err="1" smtClean="0"/>
              <a:t>lot</a:t>
            </a:r>
            <a:r>
              <a:rPr lang="es-HN" dirty="0" smtClean="0"/>
              <a:t> of </a:t>
            </a:r>
            <a:r>
              <a:rPr lang="es-HN" dirty="0" err="1" smtClean="0"/>
              <a:t>sweets</a:t>
            </a:r>
            <a:r>
              <a:rPr lang="es-HN" dirty="0" smtClean="0"/>
              <a:t>.</a:t>
            </a:r>
          </a:p>
          <a:p>
            <a:r>
              <a:rPr lang="es-HN" dirty="0"/>
              <a:t> </a:t>
            </a:r>
            <a:r>
              <a:rPr lang="es-HN" dirty="0" err="1" smtClean="0"/>
              <a:t>You</a:t>
            </a:r>
            <a:r>
              <a:rPr lang="es-HN" dirty="0" smtClean="0"/>
              <a:t> </a:t>
            </a:r>
            <a:r>
              <a:rPr lang="es-HN" dirty="0" err="1" smtClean="0"/>
              <a:t>should</a:t>
            </a:r>
            <a:r>
              <a:rPr lang="es-HN" dirty="0" smtClean="0"/>
              <a:t> </a:t>
            </a:r>
            <a:r>
              <a:rPr lang="es-HN" dirty="0" err="1" smtClean="0"/>
              <a:t>enter</a:t>
            </a:r>
            <a:r>
              <a:rPr lang="es-HN" dirty="0" smtClean="0"/>
              <a:t> </a:t>
            </a:r>
            <a:r>
              <a:rPr lang="es-HN" dirty="0" err="1" smtClean="0"/>
              <a:t>to</a:t>
            </a:r>
            <a:r>
              <a:rPr lang="es-HN" dirty="0" smtClean="0"/>
              <a:t> </a:t>
            </a:r>
            <a:r>
              <a:rPr lang="es-HN" dirty="0" err="1" smtClean="0"/>
              <a:t>that</a:t>
            </a:r>
            <a:r>
              <a:rPr lang="es-HN" dirty="0" smtClean="0"/>
              <a:t> </a:t>
            </a:r>
            <a:r>
              <a:rPr lang="es-HN" dirty="0" err="1" smtClean="0"/>
              <a:t>course</a:t>
            </a:r>
            <a:r>
              <a:rPr lang="es-HN" dirty="0" smtClean="0"/>
              <a:t>. </a:t>
            </a:r>
            <a:r>
              <a:rPr lang="es-HN" dirty="0" err="1" smtClean="0"/>
              <a:t>It</a:t>
            </a:r>
            <a:r>
              <a:rPr lang="es-HN" dirty="0" smtClean="0"/>
              <a:t> </a:t>
            </a:r>
            <a:r>
              <a:rPr lang="es-HN" dirty="0" err="1" smtClean="0"/>
              <a:t>is</a:t>
            </a:r>
            <a:r>
              <a:rPr lang="es-HN" dirty="0" smtClean="0"/>
              <a:t> </a:t>
            </a:r>
            <a:r>
              <a:rPr lang="es-HN" dirty="0" err="1" smtClean="0"/>
              <a:t>really</a:t>
            </a:r>
            <a:r>
              <a:rPr lang="es-HN" dirty="0" smtClean="0"/>
              <a:t> </a:t>
            </a:r>
            <a:r>
              <a:rPr lang="es-HN" dirty="0" err="1" smtClean="0"/>
              <a:t>good</a:t>
            </a:r>
            <a:r>
              <a:rPr lang="es-HN" dirty="0" smtClean="0"/>
              <a:t>.</a:t>
            </a:r>
          </a:p>
          <a:p>
            <a:r>
              <a:rPr lang="es-HN" dirty="0"/>
              <a:t> </a:t>
            </a:r>
            <a:r>
              <a:rPr lang="es-HN" dirty="0" err="1" smtClean="0"/>
              <a:t>They</a:t>
            </a:r>
            <a:r>
              <a:rPr lang="es-HN" dirty="0" smtClean="0"/>
              <a:t> </a:t>
            </a:r>
            <a:r>
              <a:rPr lang="es-HN" dirty="0" err="1" smtClean="0"/>
              <a:t>shouldn´t</a:t>
            </a:r>
            <a:r>
              <a:rPr lang="es-HN" dirty="0" smtClean="0"/>
              <a:t> </a:t>
            </a:r>
            <a:r>
              <a:rPr lang="es-HN" dirty="0" err="1" smtClean="0"/>
              <a:t>smoke</a:t>
            </a:r>
            <a:r>
              <a:rPr lang="es-HN" dirty="0" smtClean="0"/>
              <a:t> in </a:t>
            </a:r>
            <a:r>
              <a:rPr lang="es-HN" dirty="0" err="1" smtClean="0"/>
              <a:t>front</a:t>
            </a:r>
            <a:r>
              <a:rPr lang="es-HN" dirty="0" smtClean="0"/>
              <a:t> of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children</a:t>
            </a:r>
            <a:r>
              <a:rPr lang="es-HN" dirty="0" smtClean="0"/>
              <a:t>.</a:t>
            </a:r>
          </a:p>
          <a:p>
            <a:r>
              <a:rPr lang="es-HN" dirty="0"/>
              <a:t> </a:t>
            </a:r>
            <a:r>
              <a:rPr lang="es-HN" dirty="0" smtClean="0"/>
              <a:t>Pablo </a:t>
            </a:r>
            <a:r>
              <a:rPr lang="es-HN" dirty="0" err="1" smtClean="0"/>
              <a:t>shouldn´t</a:t>
            </a:r>
            <a:r>
              <a:rPr lang="es-HN" dirty="0" smtClean="0"/>
              <a:t> be </a:t>
            </a:r>
            <a:r>
              <a:rPr lang="es-HN" dirty="0" err="1" smtClean="0"/>
              <a:t>out</a:t>
            </a:r>
            <a:r>
              <a:rPr lang="es-HN" dirty="0" smtClean="0"/>
              <a:t>. He </a:t>
            </a:r>
            <a:r>
              <a:rPr lang="es-HN" dirty="0" err="1" smtClean="0"/>
              <a:t>is</a:t>
            </a:r>
            <a:r>
              <a:rPr lang="es-HN" dirty="0" smtClean="0"/>
              <a:t> </a:t>
            </a:r>
            <a:r>
              <a:rPr lang="es-HN" dirty="0" err="1" smtClean="0"/>
              <a:t>very</a:t>
            </a:r>
            <a:r>
              <a:rPr lang="es-HN" dirty="0" smtClean="0"/>
              <a:t> </a:t>
            </a:r>
            <a:r>
              <a:rPr lang="es-HN" dirty="0" err="1" smtClean="0"/>
              <a:t>sick</a:t>
            </a:r>
            <a:r>
              <a:rPr lang="es-HN" dirty="0" smtClean="0"/>
              <a:t>.</a:t>
            </a:r>
          </a:p>
          <a:p>
            <a:r>
              <a:rPr lang="es-HN" dirty="0"/>
              <a:t> </a:t>
            </a:r>
            <a:r>
              <a:rPr lang="es-HN" dirty="0" err="1" smtClean="0"/>
              <a:t>Your</a:t>
            </a:r>
            <a:r>
              <a:rPr lang="es-HN" dirty="0" smtClean="0"/>
              <a:t> </a:t>
            </a:r>
            <a:r>
              <a:rPr lang="es-HN" dirty="0" err="1" smtClean="0"/>
              <a:t>sister</a:t>
            </a:r>
            <a:r>
              <a:rPr lang="es-HN" dirty="0" smtClean="0"/>
              <a:t> </a:t>
            </a:r>
            <a:r>
              <a:rPr lang="es-HN" dirty="0" err="1" smtClean="0"/>
              <a:t>shouldn´t</a:t>
            </a:r>
            <a:r>
              <a:rPr lang="es-HN" dirty="0" smtClean="0"/>
              <a:t> </a:t>
            </a:r>
            <a:r>
              <a:rPr lang="es-HN" dirty="0" err="1" smtClean="0"/>
              <a:t>talk</a:t>
            </a:r>
            <a:r>
              <a:rPr lang="es-HN" dirty="0" smtClean="0"/>
              <a:t> </a:t>
            </a:r>
            <a:r>
              <a:rPr lang="es-HN" dirty="0" err="1" smtClean="0"/>
              <a:t>to</a:t>
            </a:r>
            <a:r>
              <a:rPr lang="es-HN" dirty="0" smtClean="0"/>
              <a:t> </a:t>
            </a:r>
            <a:r>
              <a:rPr lang="es-HN" dirty="0" err="1" smtClean="0"/>
              <a:t>him</a:t>
            </a:r>
            <a:r>
              <a:rPr lang="es-HN" dirty="0" smtClean="0"/>
              <a:t>. </a:t>
            </a:r>
            <a:r>
              <a:rPr lang="es-HN" dirty="0" err="1" smtClean="0"/>
              <a:t>He´s</a:t>
            </a:r>
            <a:r>
              <a:rPr lang="es-HN" dirty="0" smtClean="0"/>
              <a:t> a </a:t>
            </a:r>
            <a:r>
              <a:rPr lang="es-HN" dirty="0" err="1" smtClean="0"/>
              <a:t>bad</a:t>
            </a:r>
            <a:r>
              <a:rPr lang="es-HN" dirty="0" smtClean="0"/>
              <a:t> </a:t>
            </a:r>
            <a:r>
              <a:rPr lang="es-HN" dirty="0" err="1" smtClean="0"/>
              <a:t>person</a:t>
            </a:r>
            <a:r>
              <a:rPr lang="es-HN" dirty="0" smtClean="0"/>
              <a:t>.</a:t>
            </a:r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3420366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HN" dirty="0" err="1" smtClean="0"/>
              <a:t>Introduction</a:t>
            </a:r>
            <a:r>
              <a:rPr lang="es-HN" dirty="0" smtClean="0"/>
              <a:t> </a:t>
            </a:r>
            <a:r>
              <a:rPr lang="es-HN" dirty="0" err="1" smtClean="0"/>
              <a:t>to</a:t>
            </a:r>
            <a:r>
              <a:rPr lang="es-HN" dirty="0" smtClean="0"/>
              <a:t> </a:t>
            </a:r>
            <a:r>
              <a:rPr lang="es-HN" dirty="0" err="1" smtClean="0"/>
              <a:t>conditionals</a:t>
            </a:r>
            <a:r>
              <a:rPr lang="es-HN" dirty="0" smtClean="0"/>
              <a:t>- CONDITIONAL 1</a:t>
            </a:r>
            <a:endParaRPr lang="es-HN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HN" dirty="0" err="1" smtClean="0"/>
              <a:t>Until</a:t>
            </a:r>
            <a:r>
              <a:rPr lang="es-HN" dirty="0" smtClean="0"/>
              <a:t>:</a:t>
            </a:r>
          </a:p>
          <a:p>
            <a:r>
              <a:rPr lang="es-HN" dirty="0" err="1" smtClean="0"/>
              <a:t>Until</a:t>
            </a:r>
            <a:r>
              <a:rPr lang="es-HN" dirty="0" smtClean="0"/>
              <a:t> </a:t>
            </a:r>
            <a:r>
              <a:rPr lang="es-HN" dirty="0" err="1" smtClean="0"/>
              <a:t>you</a:t>
            </a:r>
            <a:r>
              <a:rPr lang="es-HN" dirty="0" smtClean="0"/>
              <a:t> </a:t>
            </a:r>
            <a:r>
              <a:rPr lang="es-HN" dirty="0" err="1" smtClean="0"/>
              <a:t>organize</a:t>
            </a:r>
            <a:r>
              <a:rPr lang="es-HN" dirty="0" smtClean="0"/>
              <a:t> </a:t>
            </a:r>
            <a:r>
              <a:rPr lang="es-HN" dirty="0" err="1" smtClean="0"/>
              <a:t>your</a:t>
            </a:r>
            <a:r>
              <a:rPr lang="es-HN" dirty="0" smtClean="0"/>
              <a:t> </a:t>
            </a:r>
            <a:r>
              <a:rPr lang="es-HN" dirty="0" err="1" smtClean="0"/>
              <a:t>room</a:t>
            </a:r>
            <a:r>
              <a:rPr lang="es-HN" dirty="0" smtClean="0"/>
              <a:t>, </a:t>
            </a:r>
            <a:r>
              <a:rPr lang="es-HN" dirty="0" err="1" smtClean="0"/>
              <a:t>you</a:t>
            </a:r>
            <a:r>
              <a:rPr lang="es-HN" dirty="0" smtClean="0"/>
              <a:t> </a:t>
            </a:r>
            <a:r>
              <a:rPr lang="es-HN" dirty="0" err="1" smtClean="0"/>
              <a:t>won´t</a:t>
            </a:r>
            <a:r>
              <a:rPr lang="es-HN" dirty="0" smtClean="0"/>
              <a:t> </a:t>
            </a:r>
            <a:r>
              <a:rPr lang="es-HN" dirty="0" err="1" smtClean="0"/>
              <a:t>go</a:t>
            </a:r>
            <a:r>
              <a:rPr lang="es-HN" dirty="0" smtClean="0"/>
              <a:t> </a:t>
            </a:r>
            <a:r>
              <a:rPr lang="es-HN" dirty="0" err="1" smtClean="0"/>
              <a:t>out</a:t>
            </a:r>
            <a:r>
              <a:rPr lang="es-HN" dirty="0" smtClean="0"/>
              <a:t> </a:t>
            </a:r>
            <a:r>
              <a:rPr lang="es-HN" dirty="0" err="1" smtClean="0"/>
              <a:t>to</a:t>
            </a:r>
            <a:r>
              <a:rPr lang="es-HN" dirty="0" smtClean="0"/>
              <a:t> </a:t>
            </a:r>
            <a:r>
              <a:rPr lang="es-HN" dirty="0" err="1" smtClean="0"/>
              <a:t>play</a:t>
            </a:r>
            <a:r>
              <a:rPr lang="es-HN" dirty="0" smtClean="0"/>
              <a:t>.</a:t>
            </a:r>
          </a:p>
          <a:p>
            <a:r>
              <a:rPr lang="es-HN" dirty="0" err="1" smtClean="0"/>
              <a:t>Until</a:t>
            </a:r>
            <a:r>
              <a:rPr lang="es-HN" dirty="0" smtClean="0"/>
              <a:t> </a:t>
            </a:r>
            <a:r>
              <a:rPr lang="es-HN" dirty="0" err="1" smtClean="0"/>
              <a:t>we</a:t>
            </a:r>
            <a:r>
              <a:rPr lang="es-HN" dirty="0" smtClean="0"/>
              <a:t> </a:t>
            </a:r>
            <a:r>
              <a:rPr lang="es-HN" dirty="0" err="1" smtClean="0"/>
              <a:t>finish</a:t>
            </a:r>
            <a:r>
              <a:rPr lang="es-HN" dirty="0" smtClean="0"/>
              <a:t> </a:t>
            </a:r>
            <a:r>
              <a:rPr lang="es-HN" dirty="0" err="1" smtClean="0"/>
              <a:t>our</a:t>
            </a:r>
            <a:r>
              <a:rPr lang="es-HN" dirty="0" smtClean="0"/>
              <a:t> </a:t>
            </a:r>
            <a:r>
              <a:rPr lang="es-HN" dirty="0" err="1" smtClean="0"/>
              <a:t>assignments</a:t>
            </a:r>
            <a:r>
              <a:rPr lang="es-HN" dirty="0" smtClean="0"/>
              <a:t> of </a:t>
            </a:r>
            <a:r>
              <a:rPr lang="es-HN" dirty="0" err="1" smtClean="0"/>
              <a:t>homework</a:t>
            </a:r>
            <a:r>
              <a:rPr lang="es-HN" dirty="0" smtClean="0"/>
              <a:t> </a:t>
            </a:r>
            <a:r>
              <a:rPr lang="es-HN" dirty="0" err="1" smtClean="0"/>
              <a:t>we</a:t>
            </a:r>
            <a:r>
              <a:rPr lang="es-HN" dirty="0" smtClean="0"/>
              <a:t> </a:t>
            </a:r>
            <a:r>
              <a:rPr lang="es-HN" dirty="0" err="1" smtClean="0"/>
              <a:t>will</a:t>
            </a:r>
            <a:r>
              <a:rPr lang="es-HN" dirty="0" smtClean="0"/>
              <a:t> </a:t>
            </a:r>
            <a:r>
              <a:rPr lang="es-HN" dirty="0" err="1" smtClean="0"/>
              <a:t>play</a:t>
            </a:r>
            <a:r>
              <a:rPr lang="es-HN" dirty="0" smtClean="0"/>
              <a:t> </a:t>
            </a:r>
            <a:r>
              <a:rPr lang="es-HN" dirty="0" err="1" smtClean="0"/>
              <a:t>videogames</a:t>
            </a:r>
            <a:r>
              <a:rPr lang="es-HN" dirty="0" smtClean="0"/>
              <a:t>.</a:t>
            </a:r>
          </a:p>
          <a:p>
            <a:r>
              <a:rPr lang="es-HN" dirty="0"/>
              <a:t> </a:t>
            </a:r>
            <a:r>
              <a:rPr lang="es-HN" dirty="0" err="1" smtClean="0"/>
              <a:t>Until</a:t>
            </a:r>
            <a:r>
              <a:rPr lang="es-HN" dirty="0" smtClean="0"/>
              <a:t> </a:t>
            </a:r>
            <a:r>
              <a:rPr lang="es-HN" dirty="0" err="1" smtClean="0"/>
              <a:t>they</a:t>
            </a:r>
            <a:r>
              <a:rPr lang="es-HN" dirty="0" smtClean="0"/>
              <a:t> </a:t>
            </a:r>
            <a:r>
              <a:rPr lang="es-HN" dirty="0" err="1" smtClean="0"/>
              <a:t>arrive</a:t>
            </a:r>
            <a:r>
              <a:rPr lang="es-HN" dirty="0" smtClean="0"/>
              <a:t>, </a:t>
            </a:r>
            <a:r>
              <a:rPr lang="es-HN" dirty="0" err="1" smtClean="0"/>
              <a:t>we</a:t>
            </a:r>
            <a:r>
              <a:rPr lang="es-HN" dirty="0" smtClean="0"/>
              <a:t> </a:t>
            </a:r>
            <a:r>
              <a:rPr lang="es-HN" dirty="0" err="1" smtClean="0"/>
              <a:t>will</a:t>
            </a:r>
            <a:r>
              <a:rPr lang="es-HN" dirty="0" smtClean="0"/>
              <a:t> </a:t>
            </a:r>
            <a:r>
              <a:rPr lang="es-HN" dirty="0" err="1" smtClean="0"/>
              <a:t>serve</a:t>
            </a:r>
            <a:r>
              <a:rPr lang="es-HN" dirty="0" smtClean="0"/>
              <a:t>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food</a:t>
            </a:r>
            <a:r>
              <a:rPr lang="es-HN" dirty="0" smtClean="0"/>
              <a:t>.</a:t>
            </a:r>
          </a:p>
          <a:p>
            <a:r>
              <a:rPr lang="es-HN" dirty="0"/>
              <a:t> </a:t>
            </a:r>
            <a:r>
              <a:rPr lang="es-HN" dirty="0" err="1" smtClean="0"/>
              <a:t>Until</a:t>
            </a:r>
            <a:r>
              <a:rPr lang="es-HN" dirty="0" smtClean="0"/>
              <a:t> </a:t>
            </a:r>
            <a:r>
              <a:rPr lang="es-HN" dirty="0" err="1" smtClean="0"/>
              <a:t>you</a:t>
            </a:r>
            <a:r>
              <a:rPr lang="es-HN" dirty="0" smtClean="0"/>
              <a:t> </a:t>
            </a:r>
            <a:r>
              <a:rPr lang="es-HN" dirty="0" err="1" smtClean="0"/>
              <a:t>give</a:t>
            </a:r>
            <a:r>
              <a:rPr lang="es-HN" dirty="0" smtClean="0"/>
              <a:t> </a:t>
            </a:r>
            <a:r>
              <a:rPr lang="es-HN" dirty="0" err="1" smtClean="0"/>
              <a:t>an</a:t>
            </a:r>
            <a:r>
              <a:rPr lang="es-HN" dirty="0" smtClean="0"/>
              <a:t> </a:t>
            </a:r>
            <a:r>
              <a:rPr lang="es-HN" dirty="0" err="1" smtClean="0"/>
              <a:t>apology</a:t>
            </a:r>
            <a:r>
              <a:rPr lang="es-HN" dirty="0" smtClean="0"/>
              <a:t> </a:t>
            </a:r>
            <a:r>
              <a:rPr lang="es-HN" dirty="0" err="1" smtClean="0"/>
              <a:t>to</a:t>
            </a:r>
            <a:r>
              <a:rPr lang="es-HN" dirty="0" smtClean="0"/>
              <a:t> Gabriela, </a:t>
            </a:r>
            <a:r>
              <a:rPr lang="es-HN" dirty="0" err="1" smtClean="0"/>
              <a:t>you</a:t>
            </a:r>
            <a:r>
              <a:rPr lang="es-HN" dirty="0" smtClean="0"/>
              <a:t> </a:t>
            </a:r>
            <a:r>
              <a:rPr lang="es-HN" dirty="0" err="1" smtClean="0"/>
              <a:t>will</a:t>
            </a:r>
            <a:r>
              <a:rPr lang="es-HN" dirty="0" smtClean="0"/>
              <a:t> </a:t>
            </a:r>
            <a:r>
              <a:rPr lang="es-HN" dirty="0" err="1" smtClean="0"/>
              <a:t>go</a:t>
            </a:r>
            <a:r>
              <a:rPr lang="es-HN" dirty="0" smtClean="0"/>
              <a:t> and </a:t>
            </a:r>
            <a:r>
              <a:rPr lang="es-HN" dirty="0" err="1" smtClean="0"/>
              <a:t>play</a:t>
            </a:r>
            <a:r>
              <a:rPr lang="es-HN" dirty="0" smtClean="0"/>
              <a:t> </a:t>
            </a:r>
            <a:r>
              <a:rPr lang="es-HN" dirty="0" err="1" smtClean="0"/>
              <a:t>with</a:t>
            </a:r>
            <a:r>
              <a:rPr lang="es-HN" dirty="0" smtClean="0"/>
              <a:t> </a:t>
            </a:r>
            <a:r>
              <a:rPr lang="es-HN" dirty="0" err="1" smtClean="0"/>
              <a:t>your</a:t>
            </a:r>
            <a:r>
              <a:rPr lang="es-HN" dirty="0" smtClean="0"/>
              <a:t> </a:t>
            </a:r>
            <a:r>
              <a:rPr lang="es-HN" dirty="0" err="1" smtClean="0"/>
              <a:t>friends</a:t>
            </a:r>
            <a:r>
              <a:rPr lang="es-HN" dirty="0" smtClean="0"/>
              <a:t>.</a:t>
            </a:r>
          </a:p>
          <a:p>
            <a:r>
              <a:rPr lang="es-HN" dirty="0"/>
              <a:t> </a:t>
            </a:r>
            <a:r>
              <a:rPr lang="es-HN" dirty="0" err="1" smtClean="0"/>
              <a:t>Until</a:t>
            </a:r>
            <a:r>
              <a:rPr lang="es-HN" dirty="0" smtClean="0"/>
              <a:t> I </a:t>
            </a:r>
            <a:r>
              <a:rPr lang="es-HN" dirty="0" err="1" smtClean="0"/>
              <a:t>see</a:t>
            </a:r>
            <a:r>
              <a:rPr lang="es-HN" dirty="0" smtClean="0"/>
              <a:t> </a:t>
            </a:r>
            <a:r>
              <a:rPr lang="es-HN" dirty="0" err="1" smtClean="0"/>
              <a:t>your</a:t>
            </a:r>
            <a:r>
              <a:rPr lang="es-HN" dirty="0" smtClean="0"/>
              <a:t> grades, </a:t>
            </a:r>
            <a:r>
              <a:rPr lang="es-HN" dirty="0" err="1" smtClean="0"/>
              <a:t>you</a:t>
            </a:r>
            <a:r>
              <a:rPr lang="es-HN" dirty="0" smtClean="0"/>
              <a:t> </a:t>
            </a:r>
            <a:r>
              <a:rPr lang="es-HN" dirty="0" err="1" smtClean="0"/>
              <a:t>won´t</a:t>
            </a:r>
            <a:r>
              <a:rPr lang="es-HN" dirty="0" smtClean="0"/>
              <a:t> use </a:t>
            </a:r>
            <a:r>
              <a:rPr lang="es-HN" dirty="0" err="1" smtClean="0"/>
              <a:t>your</a:t>
            </a:r>
            <a:r>
              <a:rPr lang="es-HN" dirty="0" smtClean="0"/>
              <a:t> </a:t>
            </a:r>
            <a:r>
              <a:rPr lang="es-HN" dirty="0" err="1" smtClean="0"/>
              <a:t>cellphone</a:t>
            </a:r>
            <a:r>
              <a:rPr lang="es-HN" dirty="0" smtClean="0"/>
              <a:t>.</a:t>
            </a:r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3728907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HN" dirty="0" smtClean="0"/>
              <a:t> </a:t>
            </a:r>
            <a:r>
              <a:rPr lang="es-HN" dirty="0" err="1" smtClean="0"/>
              <a:t>Unless</a:t>
            </a:r>
            <a:r>
              <a:rPr lang="es-HN" dirty="0" smtClean="0"/>
              <a:t>:</a:t>
            </a:r>
          </a:p>
          <a:p>
            <a:r>
              <a:rPr lang="es-HN" dirty="0" err="1" smtClean="0"/>
              <a:t>Unless</a:t>
            </a:r>
            <a:r>
              <a:rPr lang="es-HN" dirty="0" smtClean="0"/>
              <a:t> </a:t>
            </a:r>
            <a:r>
              <a:rPr lang="es-HN" dirty="0" err="1" smtClean="0"/>
              <a:t>you</a:t>
            </a:r>
            <a:r>
              <a:rPr lang="es-HN" dirty="0" smtClean="0"/>
              <a:t> </a:t>
            </a:r>
            <a:r>
              <a:rPr lang="es-HN" dirty="0" err="1" smtClean="0"/>
              <a:t>pay</a:t>
            </a:r>
            <a:r>
              <a:rPr lang="es-HN" dirty="0" smtClean="0"/>
              <a:t> me, I </a:t>
            </a:r>
            <a:r>
              <a:rPr lang="es-HN" dirty="0" err="1" smtClean="0"/>
              <a:t>won´t</a:t>
            </a:r>
            <a:r>
              <a:rPr lang="es-HN" dirty="0" smtClean="0"/>
              <a:t> </a:t>
            </a:r>
            <a:r>
              <a:rPr lang="es-HN" dirty="0" err="1" smtClean="0"/>
              <a:t>lend</a:t>
            </a:r>
            <a:r>
              <a:rPr lang="es-HN" dirty="0" smtClean="0"/>
              <a:t> </a:t>
            </a:r>
            <a:r>
              <a:rPr lang="es-HN" dirty="0" err="1" smtClean="0"/>
              <a:t>you</a:t>
            </a:r>
            <a:r>
              <a:rPr lang="es-HN" dirty="0" smtClean="0"/>
              <a:t> more </a:t>
            </a:r>
            <a:r>
              <a:rPr lang="es-HN" dirty="0" err="1" smtClean="0"/>
              <a:t>money</a:t>
            </a:r>
            <a:r>
              <a:rPr lang="es-HN" dirty="0" smtClean="0"/>
              <a:t>.</a:t>
            </a:r>
          </a:p>
          <a:p>
            <a:r>
              <a:rPr lang="es-HN" dirty="0"/>
              <a:t> </a:t>
            </a:r>
            <a:r>
              <a:rPr lang="es-HN" dirty="0" err="1" smtClean="0"/>
              <a:t>Unless</a:t>
            </a:r>
            <a:r>
              <a:rPr lang="es-HN" dirty="0" smtClean="0"/>
              <a:t> </a:t>
            </a:r>
            <a:r>
              <a:rPr lang="es-HN" dirty="0" err="1" smtClean="0"/>
              <a:t>they</a:t>
            </a:r>
            <a:r>
              <a:rPr lang="es-HN" dirty="0" smtClean="0"/>
              <a:t> come, </a:t>
            </a:r>
            <a:r>
              <a:rPr lang="es-HN" dirty="0" err="1" smtClean="0"/>
              <a:t>we</a:t>
            </a:r>
            <a:r>
              <a:rPr lang="es-HN" dirty="0" smtClean="0"/>
              <a:t> </a:t>
            </a:r>
            <a:r>
              <a:rPr lang="es-HN" dirty="0" err="1" smtClean="0"/>
              <a:t>won´t</a:t>
            </a:r>
            <a:r>
              <a:rPr lang="es-HN" dirty="0" smtClean="0"/>
              <a:t> open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bottles</a:t>
            </a:r>
            <a:r>
              <a:rPr lang="es-HN" dirty="0" smtClean="0"/>
              <a:t> of </a:t>
            </a:r>
            <a:r>
              <a:rPr lang="es-HN" dirty="0" err="1" smtClean="0"/>
              <a:t>wine</a:t>
            </a:r>
            <a:r>
              <a:rPr lang="es-HN" dirty="0" smtClean="0"/>
              <a:t>.</a:t>
            </a:r>
          </a:p>
          <a:p>
            <a:r>
              <a:rPr lang="es-HN" dirty="0"/>
              <a:t> </a:t>
            </a:r>
            <a:r>
              <a:rPr lang="es-HN" dirty="0" err="1" smtClean="0"/>
              <a:t>Unless</a:t>
            </a:r>
            <a:r>
              <a:rPr lang="es-HN" dirty="0" smtClean="0"/>
              <a:t> </a:t>
            </a:r>
            <a:r>
              <a:rPr lang="es-HN" dirty="0" err="1" smtClean="0"/>
              <a:t>you</a:t>
            </a:r>
            <a:r>
              <a:rPr lang="es-HN" dirty="0" smtClean="0"/>
              <a:t> </a:t>
            </a:r>
            <a:r>
              <a:rPr lang="es-HN" dirty="0" err="1" smtClean="0"/>
              <a:t>study</a:t>
            </a:r>
            <a:r>
              <a:rPr lang="es-HN" dirty="0" smtClean="0"/>
              <a:t> </a:t>
            </a:r>
            <a:r>
              <a:rPr lang="es-HN" dirty="0" err="1" smtClean="0"/>
              <a:t>every</a:t>
            </a:r>
            <a:r>
              <a:rPr lang="es-HN" dirty="0" smtClean="0"/>
              <a:t> </a:t>
            </a:r>
            <a:r>
              <a:rPr lang="es-HN" dirty="0" err="1" smtClean="0"/>
              <a:t>day</a:t>
            </a:r>
            <a:r>
              <a:rPr lang="es-HN" dirty="0" smtClean="0"/>
              <a:t>, </a:t>
            </a:r>
            <a:r>
              <a:rPr lang="es-HN" dirty="0" err="1" smtClean="0"/>
              <a:t>you</a:t>
            </a:r>
            <a:r>
              <a:rPr lang="es-HN" dirty="0" smtClean="0"/>
              <a:t> </a:t>
            </a:r>
            <a:r>
              <a:rPr lang="es-HN" dirty="0" err="1" smtClean="0"/>
              <a:t>won´t</a:t>
            </a:r>
            <a:r>
              <a:rPr lang="es-HN" dirty="0" smtClean="0"/>
              <a:t> </a:t>
            </a:r>
            <a:r>
              <a:rPr lang="es-HN" dirty="0" err="1" smtClean="0"/>
              <a:t>pass</a:t>
            </a:r>
            <a:r>
              <a:rPr lang="es-HN" dirty="0" smtClean="0"/>
              <a:t> </a:t>
            </a:r>
            <a:r>
              <a:rPr lang="es-HN" dirty="0" err="1" smtClean="0"/>
              <a:t>that</a:t>
            </a:r>
            <a:r>
              <a:rPr lang="es-HN" dirty="0" smtClean="0"/>
              <a:t> </a:t>
            </a:r>
            <a:r>
              <a:rPr lang="es-HN" dirty="0" err="1" smtClean="0"/>
              <a:t>exam</a:t>
            </a:r>
            <a:r>
              <a:rPr lang="es-HN" dirty="0" smtClean="0"/>
              <a:t>.</a:t>
            </a:r>
          </a:p>
          <a:p>
            <a:r>
              <a:rPr lang="es-HN" dirty="0"/>
              <a:t> </a:t>
            </a:r>
            <a:r>
              <a:rPr lang="es-HN" dirty="0" smtClean="0"/>
              <a:t>I </a:t>
            </a:r>
            <a:r>
              <a:rPr lang="es-HN" dirty="0" err="1" smtClean="0"/>
              <a:t>won´t</a:t>
            </a:r>
            <a:r>
              <a:rPr lang="es-HN" dirty="0" smtClean="0"/>
              <a:t> </a:t>
            </a:r>
            <a:r>
              <a:rPr lang="es-HN" dirty="0" err="1" smtClean="0"/>
              <a:t>save</a:t>
            </a:r>
            <a:r>
              <a:rPr lang="es-HN" dirty="0" smtClean="0"/>
              <a:t> </a:t>
            </a:r>
            <a:r>
              <a:rPr lang="es-HN" dirty="0" err="1" smtClean="0"/>
              <a:t>money</a:t>
            </a:r>
            <a:r>
              <a:rPr lang="es-HN" dirty="0" smtClean="0"/>
              <a:t> </a:t>
            </a:r>
            <a:r>
              <a:rPr lang="es-HN" dirty="0" err="1" smtClean="0"/>
              <a:t>monthly</a:t>
            </a:r>
            <a:r>
              <a:rPr lang="es-HN" dirty="0" smtClean="0"/>
              <a:t> </a:t>
            </a:r>
            <a:r>
              <a:rPr lang="es-HN" dirty="0" err="1" smtClean="0"/>
              <a:t>unless</a:t>
            </a:r>
            <a:r>
              <a:rPr lang="es-HN" dirty="0" smtClean="0"/>
              <a:t> I </a:t>
            </a:r>
            <a:r>
              <a:rPr lang="es-HN" dirty="0" err="1" smtClean="0"/>
              <a:t>work</a:t>
            </a:r>
            <a:r>
              <a:rPr lang="es-HN" dirty="0" smtClean="0"/>
              <a:t> </a:t>
            </a:r>
            <a:r>
              <a:rPr lang="es-HN" dirty="0" err="1" smtClean="0"/>
              <a:t>on</a:t>
            </a:r>
            <a:r>
              <a:rPr lang="es-HN" dirty="0" smtClean="0"/>
              <a:t>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weekends</a:t>
            </a:r>
            <a:r>
              <a:rPr lang="es-HN" dirty="0" smtClean="0"/>
              <a:t>.</a:t>
            </a:r>
          </a:p>
          <a:p>
            <a:r>
              <a:rPr lang="es-HN" dirty="0" err="1" smtClean="0"/>
              <a:t>Zorel</a:t>
            </a:r>
            <a:r>
              <a:rPr lang="es-HN" dirty="0" smtClean="0"/>
              <a:t> </a:t>
            </a:r>
            <a:r>
              <a:rPr lang="es-HN" dirty="0" err="1" smtClean="0"/>
              <a:t>won´t</a:t>
            </a:r>
            <a:r>
              <a:rPr lang="es-HN" dirty="0" smtClean="0"/>
              <a:t> </a:t>
            </a:r>
            <a:r>
              <a:rPr lang="es-HN" dirty="0" err="1" smtClean="0"/>
              <a:t>cook</a:t>
            </a:r>
            <a:r>
              <a:rPr lang="es-HN" dirty="0" smtClean="0"/>
              <a:t> </a:t>
            </a:r>
            <a:r>
              <a:rPr lang="es-HN" dirty="0" err="1" smtClean="0"/>
              <a:t>today</a:t>
            </a:r>
            <a:r>
              <a:rPr lang="es-HN" dirty="0" smtClean="0"/>
              <a:t> </a:t>
            </a:r>
            <a:r>
              <a:rPr lang="es-HN" dirty="0" err="1" smtClean="0"/>
              <a:t>unless</a:t>
            </a:r>
            <a:r>
              <a:rPr lang="es-HN" dirty="0" smtClean="0"/>
              <a:t> </a:t>
            </a:r>
            <a:r>
              <a:rPr lang="es-HN" dirty="0" err="1" smtClean="0"/>
              <a:t>her</a:t>
            </a:r>
            <a:r>
              <a:rPr lang="es-HN" dirty="0" smtClean="0"/>
              <a:t> </a:t>
            </a:r>
            <a:r>
              <a:rPr lang="es-HN" dirty="0" err="1" smtClean="0"/>
              <a:t>cousins</a:t>
            </a:r>
            <a:r>
              <a:rPr lang="es-HN" dirty="0" smtClean="0"/>
              <a:t> come </a:t>
            </a:r>
            <a:r>
              <a:rPr lang="es-HN" dirty="0" err="1" smtClean="0"/>
              <a:t>to</a:t>
            </a:r>
            <a:r>
              <a:rPr lang="es-HN" dirty="0" smtClean="0"/>
              <a:t> </a:t>
            </a:r>
            <a:r>
              <a:rPr lang="es-HN" dirty="0" err="1" smtClean="0"/>
              <a:t>visit</a:t>
            </a:r>
            <a:r>
              <a:rPr lang="es-HN" dirty="0" smtClean="0"/>
              <a:t> </a:t>
            </a:r>
            <a:r>
              <a:rPr lang="es-HN" dirty="0" err="1" smtClean="0"/>
              <a:t>her</a:t>
            </a:r>
            <a:r>
              <a:rPr lang="es-HN" dirty="0" smtClean="0"/>
              <a:t>.</a:t>
            </a:r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1150300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x-none" dirty="0" smtClean="0"/>
              <a:t> As </a:t>
            </a:r>
            <a:r>
              <a:rPr lang="x-none" dirty="0" err="1" smtClean="0"/>
              <a:t>soon</a:t>
            </a:r>
            <a:r>
              <a:rPr lang="x-none" dirty="0" smtClean="0"/>
              <a:t> as:</a:t>
            </a:r>
          </a:p>
          <a:p>
            <a:r>
              <a:rPr lang="x-none" dirty="0" smtClean="0"/>
              <a:t>As </a:t>
            </a:r>
            <a:r>
              <a:rPr lang="x-none" dirty="0" err="1" smtClean="0"/>
              <a:t>soon</a:t>
            </a:r>
            <a:r>
              <a:rPr lang="x-none" dirty="0" smtClean="0"/>
              <a:t> as I </a:t>
            </a:r>
            <a:r>
              <a:rPr lang="x-none" dirty="0" err="1" smtClean="0"/>
              <a:t>arrive</a:t>
            </a:r>
            <a:r>
              <a:rPr lang="x-none" dirty="0" smtClean="0"/>
              <a:t> to Tela, I </a:t>
            </a:r>
            <a:r>
              <a:rPr lang="x-none" dirty="0" err="1" smtClean="0"/>
              <a:t>will</a:t>
            </a:r>
            <a:r>
              <a:rPr lang="x-none" dirty="0" smtClean="0"/>
              <a:t> </a:t>
            </a:r>
            <a:r>
              <a:rPr lang="x-none" dirty="0" err="1" smtClean="0"/>
              <a:t>go</a:t>
            </a:r>
            <a:r>
              <a:rPr lang="x-none" dirty="0" smtClean="0"/>
              <a:t> to </a:t>
            </a:r>
            <a:r>
              <a:rPr lang="x-none" dirty="0" err="1" smtClean="0"/>
              <a:t>the</a:t>
            </a:r>
            <a:r>
              <a:rPr lang="x-none" dirty="0" smtClean="0"/>
              <a:t> </a:t>
            </a:r>
            <a:r>
              <a:rPr lang="x-none" dirty="0" err="1" smtClean="0"/>
              <a:t>beach</a:t>
            </a:r>
            <a:r>
              <a:rPr lang="x-none" dirty="0" smtClean="0"/>
              <a:t>.</a:t>
            </a:r>
          </a:p>
          <a:p>
            <a:r>
              <a:rPr lang="x-none" dirty="0" smtClean="0"/>
              <a:t>As </a:t>
            </a:r>
            <a:r>
              <a:rPr lang="x-none" dirty="0" err="1" smtClean="0"/>
              <a:t>soon</a:t>
            </a:r>
            <a:r>
              <a:rPr lang="x-none" dirty="0" smtClean="0"/>
              <a:t> as Fernando </a:t>
            </a:r>
            <a:r>
              <a:rPr lang="x-none" dirty="0" err="1" smtClean="0"/>
              <a:t>graduates</a:t>
            </a:r>
            <a:r>
              <a:rPr lang="x-none" dirty="0" smtClean="0"/>
              <a:t>, he </a:t>
            </a:r>
            <a:r>
              <a:rPr lang="x-none" dirty="0" err="1" smtClean="0"/>
              <a:t>will</a:t>
            </a:r>
            <a:r>
              <a:rPr lang="x-none" dirty="0" smtClean="0"/>
              <a:t> </a:t>
            </a:r>
            <a:r>
              <a:rPr lang="x-none" dirty="0" err="1" smtClean="0"/>
              <a:t>begin</a:t>
            </a:r>
            <a:r>
              <a:rPr lang="x-none" dirty="0" smtClean="0"/>
              <a:t> </a:t>
            </a:r>
            <a:r>
              <a:rPr lang="x-none" dirty="0" err="1" smtClean="0"/>
              <a:t>his</a:t>
            </a:r>
            <a:r>
              <a:rPr lang="x-none" dirty="0" smtClean="0"/>
              <a:t> </a:t>
            </a:r>
            <a:r>
              <a:rPr lang="x-none" dirty="0" err="1" smtClean="0"/>
              <a:t>Master´s</a:t>
            </a:r>
            <a:r>
              <a:rPr lang="x-none" dirty="0" smtClean="0"/>
              <a:t> </a:t>
            </a:r>
            <a:r>
              <a:rPr lang="x-none" dirty="0" err="1" smtClean="0"/>
              <a:t>Degree</a:t>
            </a:r>
            <a:r>
              <a:rPr lang="x-none" dirty="0" smtClean="0"/>
              <a:t>.</a:t>
            </a:r>
          </a:p>
          <a:p>
            <a:r>
              <a:rPr lang="x-none" dirty="0" err="1" smtClean="0"/>
              <a:t>They</a:t>
            </a:r>
            <a:r>
              <a:rPr lang="x-none" dirty="0" smtClean="0"/>
              <a:t> </a:t>
            </a:r>
            <a:r>
              <a:rPr lang="x-none" dirty="0" err="1" smtClean="0"/>
              <a:t>will</a:t>
            </a:r>
            <a:r>
              <a:rPr lang="x-none" dirty="0" smtClean="0"/>
              <a:t> </a:t>
            </a:r>
            <a:r>
              <a:rPr lang="x-none" dirty="0" err="1" smtClean="0"/>
              <a:t>help</a:t>
            </a:r>
            <a:r>
              <a:rPr lang="x-none" dirty="0" smtClean="0"/>
              <a:t> </a:t>
            </a:r>
            <a:r>
              <a:rPr lang="x-none" dirty="0" err="1" smtClean="0"/>
              <a:t>us</a:t>
            </a:r>
            <a:r>
              <a:rPr lang="x-none" dirty="0" smtClean="0"/>
              <a:t> as son as </a:t>
            </a:r>
            <a:r>
              <a:rPr lang="x-none" dirty="0" err="1" smtClean="0"/>
              <a:t>they</a:t>
            </a:r>
            <a:r>
              <a:rPr lang="x-none" dirty="0" smtClean="0"/>
              <a:t> </a:t>
            </a:r>
            <a:r>
              <a:rPr lang="x-none" dirty="0" err="1" smtClean="0"/>
              <a:t>receive</a:t>
            </a:r>
            <a:r>
              <a:rPr lang="x-none" dirty="0" smtClean="0"/>
              <a:t> </a:t>
            </a:r>
            <a:r>
              <a:rPr lang="x-none" dirty="0" err="1" smtClean="0"/>
              <a:t>the</a:t>
            </a:r>
            <a:r>
              <a:rPr lang="x-none" dirty="0" smtClean="0"/>
              <a:t> </a:t>
            </a:r>
            <a:r>
              <a:rPr lang="x-none" dirty="0" err="1" smtClean="0"/>
              <a:t>money</a:t>
            </a:r>
            <a:r>
              <a:rPr lang="x-none" dirty="0" smtClean="0"/>
              <a:t>.</a:t>
            </a:r>
          </a:p>
          <a:p>
            <a:r>
              <a:rPr lang="x-none" dirty="0"/>
              <a:t> </a:t>
            </a:r>
            <a:r>
              <a:rPr lang="x-none" dirty="0" smtClean="0"/>
              <a:t>As </a:t>
            </a:r>
            <a:r>
              <a:rPr lang="x-none" dirty="0" err="1" smtClean="0"/>
              <a:t>soon</a:t>
            </a:r>
            <a:r>
              <a:rPr lang="x-none" dirty="0" smtClean="0"/>
              <a:t> as </a:t>
            </a:r>
            <a:r>
              <a:rPr lang="x-none" dirty="0" err="1" smtClean="0"/>
              <a:t>you</a:t>
            </a:r>
            <a:r>
              <a:rPr lang="x-none" dirty="0" smtClean="0"/>
              <a:t> </a:t>
            </a:r>
            <a:r>
              <a:rPr lang="x-none" dirty="0" err="1" smtClean="0"/>
              <a:t>call</a:t>
            </a:r>
            <a:r>
              <a:rPr lang="x-none" dirty="0" smtClean="0"/>
              <a:t> me, I </a:t>
            </a:r>
            <a:r>
              <a:rPr lang="x-none" dirty="0" err="1" smtClean="0"/>
              <a:t>will</a:t>
            </a:r>
            <a:r>
              <a:rPr lang="x-none" dirty="0" smtClean="0"/>
              <a:t> </a:t>
            </a:r>
            <a:r>
              <a:rPr lang="x-none" dirty="0" err="1" smtClean="0"/>
              <a:t>call</a:t>
            </a:r>
            <a:r>
              <a:rPr lang="x-none" dirty="0" smtClean="0"/>
              <a:t> Kenneth.</a:t>
            </a:r>
          </a:p>
          <a:p>
            <a:r>
              <a:rPr lang="x-none" dirty="0" smtClean="0"/>
              <a:t>She will go to the doctor as so</a:t>
            </a:r>
            <a:r>
              <a:rPr lang="en-US" dirty="0" smtClean="0"/>
              <a:t>o</a:t>
            </a:r>
            <a:r>
              <a:rPr lang="x-none" dirty="0" smtClean="0"/>
              <a:t>n as I pick her up.</a:t>
            </a:r>
          </a:p>
          <a:p>
            <a:r>
              <a:rPr lang="x-none" dirty="0" smtClean="0"/>
              <a:t>As </a:t>
            </a:r>
            <a:r>
              <a:rPr lang="x-none" dirty="0" err="1" smtClean="0"/>
              <a:t>soon</a:t>
            </a:r>
            <a:r>
              <a:rPr lang="x-none" dirty="0" smtClean="0"/>
              <a:t> as </a:t>
            </a:r>
            <a:r>
              <a:rPr lang="x-none" dirty="0" err="1" smtClean="0"/>
              <a:t>we</a:t>
            </a:r>
            <a:r>
              <a:rPr lang="x-none" dirty="0" smtClean="0"/>
              <a:t> </a:t>
            </a:r>
            <a:r>
              <a:rPr lang="x-none" dirty="0" err="1" smtClean="0"/>
              <a:t>leave</a:t>
            </a:r>
            <a:r>
              <a:rPr lang="x-none" dirty="0" smtClean="0"/>
              <a:t> Tegucigalpa, I </a:t>
            </a:r>
            <a:r>
              <a:rPr lang="x-none" dirty="0" err="1" smtClean="0"/>
              <a:t>will</a:t>
            </a:r>
            <a:r>
              <a:rPr lang="x-none" dirty="0" smtClean="0"/>
              <a:t> </a:t>
            </a:r>
            <a:r>
              <a:rPr lang="x-none" dirty="0" err="1" smtClean="0"/>
              <a:t>call</a:t>
            </a:r>
            <a:r>
              <a:rPr lang="x-none" dirty="0" smtClean="0"/>
              <a:t> </a:t>
            </a:r>
            <a:r>
              <a:rPr lang="x-none" dirty="0" err="1" smtClean="0"/>
              <a:t>you</a:t>
            </a:r>
            <a:r>
              <a:rPr lang="x-none" dirty="0" smtClean="0"/>
              <a:t>.</a:t>
            </a:r>
          </a:p>
          <a:p>
            <a:r>
              <a:rPr lang="x-none" dirty="0" smtClean="0"/>
              <a:t>As </a:t>
            </a:r>
            <a:r>
              <a:rPr lang="x-none" dirty="0" err="1" smtClean="0"/>
              <a:t>soon</a:t>
            </a:r>
            <a:r>
              <a:rPr lang="x-none" dirty="0" smtClean="0"/>
              <a:t> as  </a:t>
            </a:r>
            <a:r>
              <a:rPr lang="x-none" dirty="0" err="1" smtClean="0"/>
              <a:t>we</a:t>
            </a:r>
            <a:r>
              <a:rPr lang="x-none" dirty="0" smtClean="0"/>
              <a:t> </a:t>
            </a:r>
            <a:r>
              <a:rPr lang="x-none" dirty="0" err="1" smtClean="0"/>
              <a:t>finish</a:t>
            </a:r>
            <a:r>
              <a:rPr lang="x-none" dirty="0" smtClean="0"/>
              <a:t> </a:t>
            </a:r>
            <a:r>
              <a:rPr lang="x-none" dirty="0" err="1" smtClean="0"/>
              <a:t>working</a:t>
            </a:r>
            <a:r>
              <a:rPr lang="x-none" dirty="0" smtClean="0"/>
              <a:t>, I </a:t>
            </a:r>
            <a:r>
              <a:rPr lang="x-none" dirty="0" err="1" smtClean="0"/>
              <a:t>won´t</a:t>
            </a:r>
            <a:r>
              <a:rPr lang="x-none" dirty="0" smtClean="0"/>
              <a:t> </a:t>
            </a:r>
            <a:r>
              <a:rPr lang="x-none" dirty="0" err="1" smtClean="0"/>
              <a:t>play</a:t>
            </a:r>
            <a:r>
              <a:rPr lang="x-none" dirty="0" smtClean="0"/>
              <a:t> </a:t>
            </a:r>
            <a:r>
              <a:rPr lang="x-none" dirty="0" err="1" smtClean="0"/>
              <a:t>videogames</a:t>
            </a:r>
            <a:r>
              <a:rPr lang="x-none" dirty="0" smtClean="0"/>
              <a:t>. I </a:t>
            </a:r>
            <a:r>
              <a:rPr lang="x-none" dirty="0" err="1" smtClean="0"/>
              <a:t>will</a:t>
            </a:r>
            <a:r>
              <a:rPr lang="x-none" dirty="0" smtClean="0"/>
              <a:t> </a:t>
            </a:r>
            <a:r>
              <a:rPr lang="x-none" dirty="0" err="1" smtClean="0"/>
              <a:t>play</a:t>
            </a:r>
            <a:r>
              <a:rPr lang="x-none" dirty="0" smtClean="0"/>
              <a:t> </a:t>
            </a:r>
            <a:r>
              <a:rPr lang="x-none" dirty="0" err="1" smtClean="0"/>
              <a:t>outside</a:t>
            </a:r>
            <a:r>
              <a:rPr lang="x-none" dirty="0" smtClean="0"/>
              <a:t>.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4470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HN" dirty="0" smtClean="0"/>
              <a:t> </a:t>
            </a:r>
            <a:r>
              <a:rPr lang="es-HN" dirty="0" err="1" smtClean="0"/>
              <a:t>When</a:t>
            </a:r>
            <a:r>
              <a:rPr lang="es-HN" dirty="0" smtClean="0"/>
              <a:t> I </a:t>
            </a:r>
            <a:r>
              <a:rPr lang="es-HN" dirty="0" err="1" smtClean="0"/>
              <a:t>buy</a:t>
            </a:r>
            <a:r>
              <a:rPr lang="es-HN" dirty="0" smtClean="0"/>
              <a:t> </a:t>
            </a:r>
            <a:r>
              <a:rPr lang="es-HN" dirty="0" err="1" smtClean="0"/>
              <a:t>my</a:t>
            </a:r>
            <a:r>
              <a:rPr lang="es-HN" dirty="0" smtClean="0"/>
              <a:t> new car, I </a:t>
            </a:r>
            <a:r>
              <a:rPr lang="es-HN" dirty="0" err="1" smtClean="0"/>
              <a:t>will</a:t>
            </a:r>
            <a:r>
              <a:rPr lang="es-HN" dirty="0" smtClean="0"/>
              <a:t> </a:t>
            </a:r>
            <a:r>
              <a:rPr lang="es-HN" dirty="0" err="1" smtClean="0"/>
              <a:t>travel</a:t>
            </a:r>
            <a:r>
              <a:rPr lang="es-HN" dirty="0" smtClean="0"/>
              <a:t> to Costa Rica.</a:t>
            </a:r>
          </a:p>
          <a:p>
            <a:r>
              <a:rPr lang="es-HN" dirty="0"/>
              <a:t> </a:t>
            </a:r>
            <a:r>
              <a:rPr lang="es-HN" dirty="0" err="1" smtClean="0"/>
              <a:t>When</a:t>
            </a:r>
            <a:r>
              <a:rPr lang="es-HN" dirty="0" smtClean="0"/>
              <a:t> </a:t>
            </a:r>
            <a:r>
              <a:rPr lang="es-HN" dirty="0" err="1" smtClean="0"/>
              <a:t>they</a:t>
            </a:r>
            <a:r>
              <a:rPr lang="es-HN" dirty="0" smtClean="0"/>
              <a:t> </a:t>
            </a:r>
            <a:r>
              <a:rPr lang="es-HN" dirty="0" err="1" smtClean="0"/>
              <a:t>talk</a:t>
            </a:r>
            <a:r>
              <a:rPr lang="es-HN" dirty="0" smtClean="0"/>
              <a:t> to me, I </a:t>
            </a:r>
            <a:r>
              <a:rPr lang="es-HN" dirty="0" err="1" smtClean="0"/>
              <a:t>won´t</a:t>
            </a:r>
            <a:r>
              <a:rPr lang="es-HN" dirty="0" smtClean="0"/>
              <a:t> </a:t>
            </a:r>
            <a:r>
              <a:rPr lang="es-HN" dirty="0" err="1" smtClean="0"/>
              <a:t>pay</a:t>
            </a:r>
            <a:r>
              <a:rPr lang="es-HN" dirty="0" smtClean="0"/>
              <a:t> </a:t>
            </a:r>
            <a:r>
              <a:rPr lang="es-HN" dirty="0" err="1" smtClean="0"/>
              <a:t>attention</a:t>
            </a:r>
            <a:r>
              <a:rPr lang="es-HN" dirty="0" smtClean="0"/>
              <a:t> to </a:t>
            </a:r>
            <a:r>
              <a:rPr lang="es-HN" dirty="0" err="1" smtClean="0"/>
              <a:t>them</a:t>
            </a:r>
            <a:r>
              <a:rPr lang="es-HN" dirty="0" smtClean="0"/>
              <a:t>.</a:t>
            </a:r>
          </a:p>
          <a:p>
            <a:r>
              <a:rPr lang="es-HN" dirty="0"/>
              <a:t> </a:t>
            </a:r>
            <a:r>
              <a:rPr lang="es-HN" dirty="0" err="1" smtClean="0"/>
              <a:t>When</a:t>
            </a:r>
            <a:r>
              <a:rPr lang="es-HN" dirty="0" smtClean="0"/>
              <a:t> I </a:t>
            </a:r>
            <a:r>
              <a:rPr lang="es-HN" dirty="0" err="1" smtClean="0"/>
              <a:t>play</a:t>
            </a:r>
            <a:r>
              <a:rPr lang="es-HN" dirty="0" smtClean="0"/>
              <a:t> </a:t>
            </a:r>
            <a:r>
              <a:rPr lang="es-HN" dirty="0" err="1" smtClean="0"/>
              <a:t>with</a:t>
            </a:r>
            <a:r>
              <a:rPr lang="es-HN" dirty="0" smtClean="0"/>
              <a:t> </a:t>
            </a:r>
            <a:r>
              <a:rPr lang="es-HN" dirty="0" err="1" smtClean="0"/>
              <a:t>him</a:t>
            </a:r>
            <a:r>
              <a:rPr lang="es-HN" dirty="0" smtClean="0"/>
              <a:t>, he </a:t>
            </a:r>
            <a:r>
              <a:rPr lang="es-HN" dirty="0" err="1" smtClean="0"/>
              <a:t>will</a:t>
            </a:r>
            <a:r>
              <a:rPr lang="es-HN" dirty="0" smtClean="0"/>
              <a:t> </a:t>
            </a:r>
            <a:r>
              <a:rPr lang="es-HN" dirty="0" err="1" smtClean="0"/>
              <a:t>fight</a:t>
            </a:r>
            <a:r>
              <a:rPr lang="es-HN" dirty="0" smtClean="0"/>
              <a:t> </a:t>
            </a:r>
            <a:r>
              <a:rPr lang="es-HN" dirty="0" err="1" smtClean="0"/>
              <a:t>with</a:t>
            </a:r>
            <a:r>
              <a:rPr lang="es-HN" dirty="0" smtClean="0"/>
              <a:t> me.</a:t>
            </a:r>
          </a:p>
          <a:p>
            <a:r>
              <a:rPr lang="es-HN" dirty="0" err="1" smtClean="0"/>
              <a:t>They</a:t>
            </a:r>
            <a:r>
              <a:rPr lang="es-HN" dirty="0" smtClean="0"/>
              <a:t> </a:t>
            </a:r>
            <a:r>
              <a:rPr lang="es-HN" dirty="0" err="1" smtClean="0"/>
              <a:t>won´t</a:t>
            </a:r>
            <a:r>
              <a:rPr lang="es-HN" dirty="0" smtClean="0"/>
              <a:t> </a:t>
            </a:r>
            <a:r>
              <a:rPr lang="es-HN" dirty="0" err="1" smtClean="0"/>
              <a:t>say</a:t>
            </a:r>
            <a:r>
              <a:rPr lang="es-HN" dirty="0" smtClean="0"/>
              <a:t> </a:t>
            </a:r>
            <a:r>
              <a:rPr lang="es-HN" dirty="0" err="1" smtClean="0"/>
              <a:t>thanks</a:t>
            </a:r>
            <a:r>
              <a:rPr lang="es-HN" dirty="0" smtClean="0"/>
              <a:t> </a:t>
            </a:r>
            <a:r>
              <a:rPr lang="es-HN" dirty="0" err="1" smtClean="0"/>
              <a:t>when</a:t>
            </a:r>
            <a:r>
              <a:rPr lang="es-HN" dirty="0" smtClean="0"/>
              <a:t> </a:t>
            </a:r>
            <a:r>
              <a:rPr lang="es-HN" dirty="0" err="1" smtClean="0"/>
              <a:t>we</a:t>
            </a:r>
            <a:r>
              <a:rPr lang="es-HN" dirty="0" smtClean="0"/>
              <a:t> </a:t>
            </a:r>
            <a:r>
              <a:rPr lang="es-HN" dirty="0" err="1" smtClean="0"/>
              <a:t>help</a:t>
            </a:r>
            <a:r>
              <a:rPr lang="es-HN" dirty="0" smtClean="0"/>
              <a:t> </a:t>
            </a:r>
            <a:r>
              <a:rPr lang="es-HN" dirty="0" err="1" smtClean="0"/>
              <a:t>them</a:t>
            </a:r>
            <a:r>
              <a:rPr lang="es-HN" dirty="0" smtClean="0"/>
              <a:t>.</a:t>
            </a:r>
          </a:p>
          <a:p>
            <a:r>
              <a:rPr lang="es-HN" dirty="0" err="1" smtClean="0"/>
              <a:t>She</a:t>
            </a:r>
            <a:r>
              <a:rPr lang="es-HN" dirty="0" smtClean="0"/>
              <a:t> </a:t>
            </a:r>
            <a:r>
              <a:rPr lang="es-HN" dirty="0" err="1" smtClean="0"/>
              <a:t>will</a:t>
            </a:r>
            <a:r>
              <a:rPr lang="es-HN" dirty="0" smtClean="0"/>
              <a:t> </a:t>
            </a:r>
            <a:r>
              <a:rPr lang="es-HN" dirty="0" err="1" smtClean="0"/>
              <a:t>cry</a:t>
            </a:r>
            <a:r>
              <a:rPr lang="es-HN" dirty="0" smtClean="0"/>
              <a:t> </a:t>
            </a:r>
            <a:r>
              <a:rPr lang="es-HN" dirty="0" err="1" smtClean="0"/>
              <a:t>when</a:t>
            </a:r>
            <a:r>
              <a:rPr lang="es-HN" dirty="0" smtClean="0"/>
              <a:t> </a:t>
            </a:r>
            <a:r>
              <a:rPr lang="es-HN" dirty="0" err="1" smtClean="0"/>
              <a:t>she</a:t>
            </a:r>
            <a:r>
              <a:rPr lang="es-HN" dirty="0" smtClean="0"/>
              <a:t> </a:t>
            </a:r>
            <a:r>
              <a:rPr lang="es-HN" dirty="0" err="1" smtClean="0"/>
              <a:t>sees</a:t>
            </a:r>
            <a:r>
              <a:rPr lang="es-HN" dirty="0" smtClean="0"/>
              <a:t> </a:t>
            </a:r>
            <a:r>
              <a:rPr lang="es-HN" dirty="0" err="1" smtClean="0"/>
              <a:t>us</a:t>
            </a:r>
            <a:r>
              <a:rPr lang="es-HN" dirty="0" smtClean="0"/>
              <a:t>.</a:t>
            </a:r>
          </a:p>
          <a:p>
            <a:r>
              <a:rPr lang="es-HN" dirty="0" err="1" smtClean="0"/>
              <a:t>My</a:t>
            </a:r>
            <a:r>
              <a:rPr lang="es-HN" dirty="0" smtClean="0"/>
              <a:t> </a:t>
            </a:r>
            <a:r>
              <a:rPr lang="es-HN" dirty="0" err="1" smtClean="0"/>
              <a:t>father</a:t>
            </a:r>
            <a:r>
              <a:rPr lang="es-HN" dirty="0" smtClean="0"/>
              <a:t> </a:t>
            </a:r>
            <a:r>
              <a:rPr lang="es-HN" dirty="0" err="1" smtClean="0"/>
              <a:t>will</a:t>
            </a:r>
            <a:r>
              <a:rPr lang="es-HN" dirty="0" smtClean="0"/>
              <a:t> </a:t>
            </a:r>
            <a:r>
              <a:rPr lang="es-HN" dirty="0" err="1" smtClean="0"/>
              <a:t>get</a:t>
            </a:r>
            <a:r>
              <a:rPr lang="es-HN" dirty="0" smtClean="0"/>
              <a:t> </a:t>
            </a:r>
            <a:r>
              <a:rPr lang="es-HN" dirty="0" err="1" smtClean="0"/>
              <a:t>angry</a:t>
            </a:r>
            <a:r>
              <a:rPr lang="es-HN" dirty="0" smtClean="0"/>
              <a:t> </a:t>
            </a:r>
            <a:r>
              <a:rPr lang="es-HN" dirty="0" err="1" smtClean="0"/>
              <a:t>when</a:t>
            </a:r>
            <a:r>
              <a:rPr lang="es-HN" dirty="0" smtClean="0"/>
              <a:t> he </a:t>
            </a:r>
            <a:r>
              <a:rPr lang="es-HN" dirty="0" err="1" smtClean="0"/>
              <a:t>arrives</a:t>
            </a:r>
            <a:r>
              <a:rPr lang="es-HN" dirty="0" smtClean="0"/>
              <a:t> home.</a:t>
            </a:r>
          </a:p>
          <a:p>
            <a:r>
              <a:rPr lang="es-HN" dirty="0" err="1" smtClean="0"/>
              <a:t>When</a:t>
            </a:r>
            <a:r>
              <a:rPr lang="es-HN" dirty="0" smtClean="0"/>
              <a:t> Peter comes home,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dog</a:t>
            </a:r>
            <a:r>
              <a:rPr lang="es-HN" dirty="0" smtClean="0"/>
              <a:t> </a:t>
            </a:r>
            <a:r>
              <a:rPr lang="es-HN" dirty="0" err="1" smtClean="0"/>
              <a:t>will</a:t>
            </a:r>
            <a:r>
              <a:rPr lang="es-HN" dirty="0" smtClean="0"/>
              <a:t> </a:t>
            </a:r>
            <a:r>
              <a:rPr lang="es-HN" dirty="0" err="1" smtClean="0"/>
              <a:t>get</a:t>
            </a:r>
            <a:r>
              <a:rPr lang="es-HN" dirty="0" smtClean="0"/>
              <a:t> </a:t>
            </a:r>
            <a:r>
              <a:rPr lang="es-HN" dirty="0" err="1" smtClean="0"/>
              <a:t>very</a:t>
            </a:r>
            <a:r>
              <a:rPr lang="es-HN" dirty="0" smtClean="0"/>
              <a:t> </a:t>
            </a:r>
            <a:r>
              <a:rPr lang="es-HN" dirty="0" err="1" smtClean="0"/>
              <a:t>happy</a:t>
            </a:r>
            <a:r>
              <a:rPr lang="es-HN" dirty="0" smtClean="0"/>
              <a:t>. </a:t>
            </a:r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2711288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HN" dirty="0" smtClean="0"/>
              <a:t> </a:t>
            </a:r>
            <a:r>
              <a:rPr lang="es-HN" dirty="0" err="1" smtClean="0"/>
              <a:t>Before</a:t>
            </a:r>
            <a:r>
              <a:rPr lang="es-HN" dirty="0" smtClean="0"/>
              <a:t>:</a:t>
            </a:r>
          </a:p>
          <a:p>
            <a:r>
              <a:rPr lang="es-HN" dirty="0"/>
              <a:t> </a:t>
            </a:r>
            <a:r>
              <a:rPr lang="es-HN" dirty="0" err="1" smtClean="0"/>
              <a:t>Before</a:t>
            </a:r>
            <a:r>
              <a:rPr lang="es-HN" dirty="0" smtClean="0"/>
              <a:t> I </a:t>
            </a:r>
            <a:r>
              <a:rPr lang="es-HN" dirty="0" err="1" smtClean="0"/>
              <a:t>leave</a:t>
            </a:r>
            <a:r>
              <a:rPr lang="es-HN" dirty="0" smtClean="0"/>
              <a:t> </a:t>
            </a:r>
            <a:r>
              <a:rPr lang="es-HN" dirty="0" err="1" smtClean="0"/>
              <a:t>my</a:t>
            </a:r>
            <a:r>
              <a:rPr lang="es-HN" dirty="0" smtClean="0"/>
              <a:t> </a:t>
            </a:r>
            <a:r>
              <a:rPr lang="es-HN" dirty="0" err="1" smtClean="0"/>
              <a:t>house</a:t>
            </a:r>
            <a:r>
              <a:rPr lang="es-HN" dirty="0" smtClean="0"/>
              <a:t>, I </a:t>
            </a:r>
            <a:r>
              <a:rPr lang="es-HN" dirty="0" err="1" smtClean="0"/>
              <a:t>will</a:t>
            </a:r>
            <a:r>
              <a:rPr lang="es-HN" dirty="0" smtClean="0"/>
              <a:t> </a:t>
            </a:r>
            <a:r>
              <a:rPr lang="es-HN" dirty="0" err="1" smtClean="0"/>
              <a:t>call</a:t>
            </a:r>
            <a:r>
              <a:rPr lang="es-HN" dirty="0" smtClean="0"/>
              <a:t> </a:t>
            </a:r>
            <a:r>
              <a:rPr lang="es-HN" dirty="0" err="1" smtClean="0"/>
              <a:t>you</a:t>
            </a:r>
            <a:r>
              <a:rPr lang="es-HN" dirty="0" smtClean="0"/>
              <a:t>.</a:t>
            </a:r>
          </a:p>
          <a:p>
            <a:r>
              <a:rPr lang="es-HN" dirty="0"/>
              <a:t> </a:t>
            </a:r>
            <a:r>
              <a:rPr lang="es-HN" dirty="0" err="1" smtClean="0"/>
              <a:t>Before</a:t>
            </a:r>
            <a:r>
              <a:rPr lang="es-HN" dirty="0" smtClean="0"/>
              <a:t> </a:t>
            </a:r>
            <a:r>
              <a:rPr lang="es-HN" dirty="0" err="1" smtClean="0"/>
              <a:t>they</a:t>
            </a:r>
            <a:r>
              <a:rPr lang="es-HN" dirty="0" smtClean="0"/>
              <a:t> </a:t>
            </a:r>
            <a:r>
              <a:rPr lang="es-HN" dirty="0" err="1" smtClean="0"/>
              <a:t>arrive</a:t>
            </a:r>
            <a:r>
              <a:rPr lang="es-HN" dirty="0" smtClean="0"/>
              <a:t>, </a:t>
            </a:r>
            <a:r>
              <a:rPr lang="es-HN" dirty="0" err="1" smtClean="0"/>
              <a:t>we</a:t>
            </a:r>
            <a:r>
              <a:rPr lang="es-HN" dirty="0" smtClean="0"/>
              <a:t> </a:t>
            </a:r>
            <a:r>
              <a:rPr lang="es-HN" dirty="0" err="1" smtClean="0"/>
              <a:t>will</a:t>
            </a:r>
            <a:r>
              <a:rPr lang="es-HN" dirty="0" smtClean="0"/>
              <a:t> </a:t>
            </a:r>
            <a:r>
              <a:rPr lang="es-HN" dirty="0" err="1" smtClean="0"/>
              <a:t>clean</a:t>
            </a:r>
            <a:r>
              <a:rPr lang="es-HN" dirty="0" smtClean="0"/>
              <a:t>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house</a:t>
            </a:r>
            <a:r>
              <a:rPr lang="es-HN" dirty="0" smtClean="0"/>
              <a:t>.</a:t>
            </a:r>
          </a:p>
          <a:p>
            <a:r>
              <a:rPr lang="es-HN" dirty="0" smtClean="0"/>
              <a:t> </a:t>
            </a:r>
            <a:r>
              <a:rPr lang="es-HN" dirty="0" err="1" smtClean="0"/>
              <a:t>Before</a:t>
            </a:r>
            <a:r>
              <a:rPr lang="es-HN" dirty="0" smtClean="0"/>
              <a:t> </a:t>
            </a:r>
            <a:r>
              <a:rPr lang="es-HN" dirty="0" err="1" smtClean="0"/>
              <a:t>you</a:t>
            </a:r>
            <a:r>
              <a:rPr lang="es-HN" dirty="0" smtClean="0"/>
              <a:t> </a:t>
            </a:r>
            <a:r>
              <a:rPr lang="es-HN" dirty="0" err="1" smtClean="0"/>
              <a:t>arrive</a:t>
            </a:r>
            <a:r>
              <a:rPr lang="es-HN" dirty="0" smtClean="0"/>
              <a:t> to San Pedro Sula, </a:t>
            </a:r>
            <a:r>
              <a:rPr lang="es-HN" dirty="0" err="1" smtClean="0"/>
              <a:t>you</a:t>
            </a:r>
            <a:r>
              <a:rPr lang="es-HN" dirty="0" smtClean="0"/>
              <a:t> </a:t>
            </a:r>
            <a:r>
              <a:rPr lang="es-HN" dirty="0" err="1" smtClean="0"/>
              <a:t>will</a:t>
            </a:r>
            <a:r>
              <a:rPr lang="es-HN" dirty="0" smtClean="0"/>
              <a:t> stop in </a:t>
            </a:r>
            <a:r>
              <a:rPr lang="es-HN" dirty="0" err="1" smtClean="0"/>
              <a:t>Yojoa</a:t>
            </a:r>
            <a:r>
              <a:rPr lang="es-HN" dirty="0" smtClean="0"/>
              <a:t> Lake and </a:t>
            </a:r>
            <a:r>
              <a:rPr lang="es-HN" dirty="0" err="1" smtClean="0"/>
              <a:t>eat</a:t>
            </a:r>
            <a:r>
              <a:rPr lang="es-HN" dirty="0" smtClean="0"/>
              <a:t> </a:t>
            </a:r>
            <a:r>
              <a:rPr lang="es-HN" dirty="0" err="1" smtClean="0"/>
              <a:t>fish</a:t>
            </a:r>
            <a:r>
              <a:rPr lang="es-HN" dirty="0" smtClean="0"/>
              <a:t>.</a:t>
            </a:r>
          </a:p>
          <a:p>
            <a:r>
              <a:rPr lang="es-HN" dirty="0"/>
              <a:t> </a:t>
            </a:r>
            <a:r>
              <a:rPr lang="es-HN" dirty="0" err="1" smtClean="0"/>
              <a:t>We</a:t>
            </a:r>
            <a:r>
              <a:rPr lang="es-HN" dirty="0" smtClean="0"/>
              <a:t> </a:t>
            </a:r>
            <a:r>
              <a:rPr lang="es-HN" dirty="0" err="1" smtClean="0"/>
              <a:t>won´t</a:t>
            </a:r>
            <a:r>
              <a:rPr lang="es-HN" dirty="0" smtClean="0"/>
              <a:t> </a:t>
            </a:r>
            <a:r>
              <a:rPr lang="es-HN" dirty="0" err="1" smtClean="0"/>
              <a:t>arrive</a:t>
            </a:r>
            <a:r>
              <a:rPr lang="es-HN" dirty="0" smtClean="0"/>
              <a:t> </a:t>
            </a:r>
            <a:r>
              <a:rPr lang="es-HN" dirty="0" err="1" smtClean="0"/>
              <a:t>before</a:t>
            </a:r>
            <a:r>
              <a:rPr lang="es-HN" dirty="0" smtClean="0"/>
              <a:t> </a:t>
            </a:r>
            <a:r>
              <a:rPr lang="es-HN" dirty="0" err="1" smtClean="0"/>
              <a:t>them</a:t>
            </a:r>
            <a:r>
              <a:rPr lang="es-HN" dirty="0" smtClean="0"/>
              <a:t>.</a:t>
            </a:r>
          </a:p>
          <a:p>
            <a:r>
              <a:rPr lang="es-HN" dirty="0"/>
              <a:t> </a:t>
            </a:r>
            <a:r>
              <a:rPr lang="es-HN" dirty="0" err="1" smtClean="0"/>
              <a:t>Fernado</a:t>
            </a:r>
            <a:r>
              <a:rPr lang="es-HN" dirty="0" smtClean="0"/>
              <a:t> </a:t>
            </a:r>
            <a:r>
              <a:rPr lang="es-HN" dirty="0" err="1" smtClean="0"/>
              <a:t>will</a:t>
            </a:r>
            <a:r>
              <a:rPr lang="es-HN" dirty="0" smtClean="0"/>
              <a:t> </a:t>
            </a:r>
            <a:r>
              <a:rPr lang="es-HN" dirty="0" err="1" smtClean="0"/>
              <a:t>buy</a:t>
            </a:r>
            <a:r>
              <a:rPr lang="es-HN" dirty="0" smtClean="0"/>
              <a:t> </a:t>
            </a:r>
            <a:r>
              <a:rPr lang="es-HN" dirty="0" err="1" smtClean="0"/>
              <a:t>his</a:t>
            </a:r>
            <a:r>
              <a:rPr lang="es-HN" dirty="0" smtClean="0"/>
              <a:t> </a:t>
            </a:r>
            <a:r>
              <a:rPr lang="es-HN" dirty="0" err="1" smtClean="0"/>
              <a:t>house</a:t>
            </a:r>
            <a:r>
              <a:rPr lang="es-HN" dirty="0" smtClean="0"/>
              <a:t> </a:t>
            </a:r>
            <a:r>
              <a:rPr lang="es-HN" dirty="0" err="1" smtClean="0"/>
              <a:t>before</a:t>
            </a:r>
            <a:r>
              <a:rPr lang="es-HN" dirty="0" smtClean="0"/>
              <a:t> </a:t>
            </a:r>
            <a:r>
              <a:rPr lang="es-HN" dirty="0" err="1" smtClean="0"/>
              <a:t>you</a:t>
            </a:r>
            <a:r>
              <a:rPr lang="es-HN" dirty="0" smtClean="0"/>
              <a:t> </a:t>
            </a:r>
            <a:r>
              <a:rPr lang="es-HN" dirty="0" err="1" smtClean="0"/>
              <a:t>buy</a:t>
            </a:r>
            <a:r>
              <a:rPr lang="es-HN" dirty="0" smtClean="0"/>
              <a:t> </a:t>
            </a:r>
            <a:r>
              <a:rPr lang="es-HN" dirty="0" err="1" smtClean="0"/>
              <a:t>your</a:t>
            </a:r>
            <a:r>
              <a:rPr lang="es-HN" dirty="0" smtClean="0"/>
              <a:t> new car.</a:t>
            </a:r>
          </a:p>
          <a:p>
            <a:r>
              <a:rPr lang="es-HN" dirty="0"/>
              <a:t> </a:t>
            </a:r>
            <a:r>
              <a:rPr lang="es-HN" dirty="0" err="1" smtClean="0"/>
              <a:t>Before</a:t>
            </a:r>
            <a:r>
              <a:rPr lang="es-HN" dirty="0" smtClean="0"/>
              <a:t> </a:t>
            </a:r>
            <a:r>
              <a:rPr lang="es-HN" dirty="0" err="1" smtClean="0"/>
              <a:t>you</a:t>
            </a:r>
            <a:r>
              <a:rPr lang="es-HN" dirty="0" smtClean="0"/>
              <a:t> </a:t>
            </a:r>
            <a:r>
              <a:rPr lang="es-HN" dirty="0" err="1" smtClean="0"/>
              <a:t>visit</a:t>
            </a:r>
            <a:r>
              <a:rPr lang="es-HN" dirty="0" smtClean="0"/>
              <a:t> </a:t>
            </a:r>
            <a:r>
              <a:rPr lang="es-HN" dirty="0" err="1" smtClean="0"/>
              <a:t>your</a:t>
            </a:r>
            <a:r>
              <a:rPr lang="es-HN" dirty="0" smtClean="0"/>
              <a:t> </a:t>
            </a:r>
            <a:r>
              <a:rPr lang="es-HN" dirty="0" err="1" smtClean="0"/>
              <a:t>relatives</a:t>
            </a:r>
            <a:r>
              <a:rPr lang="es-HN" dirty="0" smtClean="0"/>
              <a:t> in La Ceiba, </a:t>
            </a:r>
            <a:r>
              <a:rPr lang="es-HN" dirty="0" err="1" smtClean="0"/>
              <a:t>buy</a:t>
            </a:r>
            <a:r>
              <a:rPr lang="es-HN" dirty="0" smtClean="0"/>
              <a:t> </a:t>
            </a:r>
            <a:r>
              <a:rPr lang="es-HN" dirty="0" err="1" smtClean="0"/>
              <a:t>them</a:t>
            </a:r>
            <a:r>
              <a:rPr lang="es-HN" dirty="0" smtClean="0"/>
              <a:t> </a:t>
            </a:r>
            <a:r>
              <a:rPr lang="es-HN" dirty="0" err="1" smtClean="0"/>
              <a:t>some</a:t>
            </a:r>
            <a:r>
              <a:rPr lang="es-HN" dirty="0" smtClean="0"/>
              <a:t> </a:t>
            </a:r>
            <a:r>
              <a:rPr lang="es-HN" dirty="0" err="1" smtClean="0"/>
              <a:t>things</a:t>
            </a:r>
            <a:r>
              <a:rPr lang="es-HN" dirty="0" smtClean="0"/>
              <a:t>.</a:t>
            </a:r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974481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HN" dirty="0" err="1" smtClean="0"/>
              <a:t>The</a:t>
            </a:r>
            <a:r>
              <a:rPr lang="es-HN" dirty="0" smtClean="0"/>
              <a:t> Use of </a:t>
            </a:r>
            <a:r>
              <a:rPr lang="es-HN" dirty="0" err="1" smtClean="0"/>
              <a:t>Will</a:t>
            </a:r>
            <a:endParaRPr lang="es-HN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HN" dirty="0" smtClean="0"/>
              <a:t>2) </a:t>
            </a:r>
            <a:r>
              <a:rPr lang="es-HN" dirty="0" err="1" smtClean="0"/>
              <a:t>When</a:t>
            </a:r>
            <a:r>
              <a:rPr lang="es-HN" dirty="0" smtClean="0"/>
              <a:t> </a:t>
            </a:r>
            <a:r>
              <a:rPr lang="es-HN" dirty="0" err="1" smtClean="0"/>
              <a:t>we</a:t>
            </a:r>
            <a:r>
              <a:rPr lang="es-HN" dirty="0" smtClean="0"/>
              <a:t> </a:t>
            </a:r>
            <a:r>
              <a:rPr lang="es-HN" dirty="0" err="1" smtClean="0"/>
              <a:t>think</a:t>
            </a:r>
            <a:r>
              <a:rPr lang="es-HN" dirty="0" smtClean="0"/>
              <a:t> </a:t>
            </a:r>
            <a:r>
              <a:rPr lang="es-HN" dirty="0" err="1" smtClean="0"/>
              <a:t>or</a:t>
            </a:r>
            <a:r>
              <a:rPr lang="es-HN" dirty="0" smtClean="0"/>
              <a:t> </a:t>
            </a:r>
            <a:r>
              <a:rPr lang="es-HN" dirty="0" err="1" smtClean="0"/>
              <a:t>believe</a:t>
            </a:r>
            <a:r>
              <a:rPr lang="es-HN" dirty="0" smtClean="0"/>
              <a:t> </a:t>
            </a:r>
            <a:r>
              <a:rPr lang="es-HN" dirty="0" err="1" smtClean="0"/>
              <a:t>something</a:t>
            </a:r>
            <a:r>
              <a:rPr lang="es-HN" dirty="0" smtClean="0"/>
              <a:t> </a:t>
            </a:r>
            <a:r>
              <a:rPr lang="es-HN" dirty="0" err="1" smtClean="0"/>
              <a:t>about</a:t>
            </a:r>
            <a:r>
              <a:rPr lang="es-HN" dirty="0" smtClean="0"/>
              <a:t>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future</a:t>
            </a:r>
            <a:r>
              <a:rPr lang="es-HN" dirty="0" smtClean="0"/>
              <a:t>. (</a:t>
            </a:r>
            <a:r>
              <a:rPr lang="es-HN" dirty="0" err="1" smtClean="0"/>
              <a:t>future</a:t>
            </a:r>
            <a:r>
              <a:rPr lang="es-HN" dirty="0" smtClean="0"/>
              <a:t> </a:t>
            </a:r>
            <a:r>
              <a:rPr lang="es-HN" dirty="0" err="1" smtClean="0"/>
              <a:t>predictions</a:t>
            </a:r>
            <a:r>
              <a:rPr lang="es-HN" dirty="0" smtClean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HN" dirty="0" err="1" smtClean="0"/>
              <a:t>My</a:t>
            </a:r>
            <a:r>
              <a:rPr lang="es-HN" dirty="0" smtClean="0"/>
              <a:t> </a:t>
            </a:r>
            <a:r>
              <a:rPr lang="es-HN" dirty="0" err="1" smtClean="0"/>
              <a:t>team</a:t>
            </a:r>
            <a:r>
              <a:rPr lang="es-HN" dirty="0" smtClean="0"/>
              <a:t> </a:t>
            </a:r>
            <a:r>
              <a:rPr lang="es-HN" dirty="0" err="1" smtClean="0"/>
              <a:t>will</a:t>
            </a:r>
            <a:r>
              <a:rPr lang="es-HN" dirty="0" smtClean="0"/>
              <a:t> </a:t>
            </a:r>
            <a:r>
              <a:rPr lang="es-HN" dirty="0" err="1" smtClean="0"/>
              <a:t>not</a:t>
            </a:r>
            <a:r>
              <a:rPr lang="es-HN" dirty="0" smtClean="0"/>
              <a:t> </a:t>
            </a:r>
            <a:r>
              <a:rPr lang="es-HN" dirty="0" err="1" smtClean="0"/>
              <a:t>win</a:t>
            </a:r>
            <a:r>
              <a:rPr lang="es-HN" dirty="0" smtClean="0"/>
              <a:t> </a:t>
            </a:r>
            <a:r>
              <a:rPr lang="es-HN" dirty="0" err="1" smtClean="0"/>
              <a:t>the</a:t>
            </a:r>
            <a:r>
              <a:rPr lang="es-HN" dirty="0" smtClean="0"/>
              <a:t> league </a:t>
            </a:r>
            <a:r>
              <a:rPr lang="es-HN" dirty="0" err="1" smtClean="0"/>
              <a:t>this</a:t>
            </a:r>
            <a:r>
              <a:rPr lang="es-HN" dirty="0" smtClean="0"/>
              <a:t> </a:t>
            </a:r>
            <a:r>
              <a:rPr lang="es-HN" dirty="0" err="1" smtClean="0"/>
              <a:t>season</a:t>
            </a:r>
            <a:r>
              <a:rPr lang="es-HN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HN" dirty="0" smtClean="0"/>
              <a:t>I </a:t>
            </a:r>
            <a:r>
              <a:rPr lang="es-HN" dirty="0" err="1" smtClean="0"/>
              <a:t>think</a:t>
            </a:r>
            <a:r>
              <a:rPr lang="es-HN" dirty="0" smtClean="0"/>
              <a:t> </a:t>
            </a:r>
            <a:r>
              <a:rPr lang="es-HN" dirty="0" err="1" smtClean="0"/>
              <a:t>it</a:t>
            </a:r>
            <a:r>
              <a:rPr lang="es-HN" dirty="0" smtClean="0"/>
              <a:t> </a:t>
            </a:r>
            <a:r>
              <a:rPr lang="es-HN" dirty="0" err="1" smtClean="0"/>
              <a:t>will</a:t>
            </a:r>
            <a:r>
              <a:rPr lang="es-HN" dirty="0" smtClean="0"/>
              <a:t> rain </a:t>
            </a:r>
            <a:r>
              <a:rPr lang="es-HN" dirty="0" err="1" smtClean="0"/>
              <a:t>later</a:t>
            </a:r>
            <a:r>
              <a:rPr lang="es-HN" dirty="0" smtClean="0"/>
              <a:t>, so </a:t>
            </a:r>
            <a:r>
              <a:rPr lang="es-HN" dirty="0" err="1" smtClean="0"/>
              <a:t>take</a:t>
            </a:r>
            <a:r>
              <a:rPr lang="es-HN" dirty="0" smtClean="0"/>
              <a:t> </a:t>
            </a:r>
            <a:r>
              <a:rPr lang="es-HN" dirty="0" err="1" smtClean="0"/>
              <a:t>an</a:t>
            </a:r>
            <a:r>
              <a:rPr lang="es-HN" dirty="0" smtClean="0"/>
              <a:t> </a:t>
            </a:r>
            <a:r>
              <a:rPr lang="es-HN" dirty="0" err="1" smtClean="0"/>
              <a:t>umbrella</a:t>
            </a:r>
            <a:r>
              <a:rPr lang="es-HN" dirty="0" smtClean="0"/>
              <a:t> </a:t>
            </a:r>
            <a:r>
              <a:rPr lang="es-HN" dirty="0" err="1" smtClean="0"/>
              <a:t>with</a:t>
            </a:r>
            <a:r>
              <a:rPr lang="es-HN" dirty="0" smtClean="0"/>
              <a:t> </a:t>
            </a:r>
            <a:r>
              <a:rPr lang="es-HN" dirty="0" err="1" smtClean="0"/>
              <a:t>you</a:t>
            </a:r>
            <a:r>
              <a:rPr lang="es-HN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HN" dirty="0" smtClean="0"/>
              <a:t>I </a:t>
            </a:r>
            <a:r>
              <a:rPr lang="es-HN" dirty="0" err="1" smtClean="0"/>
              <a:t>think</a:t>
            </a:r>
            <a:r>
              <a:rPr lang="es-HN" dirty="0" smtClean="0"/>
              <a:t> </a:t>
            </a:r>
            <a:r>
              <a:rPr lang="es-HN" dirty="0" err="1" smtClean="0"/>
              <a:t>Peter´s</a:t>
            </a:r>
            <a:r>
              <a:rPr lang="es-HN" dirty="0" smtClean="0"/>
              <a:t> son </a:t>
            </a:r>
            <a:r>
              <a:rPr lang="es-HN" dirty="0" err="1" smtClean="0"/>
              <a:t>will</a:t>
            </a:r>
            <a:r>
              <a:rPr lang="es-HN" dirty="0" smtClean="0"/>
              <a:t> </a:t>
            </a:r>
            <a:r>
              <a:rPr lang="es-HN" dirty="0" err="1" smtClean="0"/>
              <a:t>not</a:t>
            </a:r>
            <a:r>
              <a:rPr lang="es-HN" dirty="0" smtClean="0"/>
              <a:t> </a:t>
            </a:r>
            <a:r>
              <a:rPr lang="es-HN" dirty="0" err="1" smtClean="0"/>
              <a:t>pass</a:t>
            </a:r>
            <a:r>
              <a:rPr lang="es-HN" dirty="0" smtClean="0"/>
              <a:t>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school</a:t>
            </a:r>
            <a:r>
              <a:rPr lang="es-HN" dirty="0" smtClean="0"/>
              <a:t> </a:t>
            </a:r>
            <a:r>
              <a:rPr lang="es-HN" dirty="0" err="1" smtClean="0"/>
              <a:t>year</a:t>
            </a:r>
            <a:r>
              <a:rPr lang="es-HN" dirty="0" smtClean="0"/>
              <a:t>. He </a:t>
            </a:r>
            <a:r>
              <a:rPr lang="es-HN" dirty="0" err="1" smtClean="0"/>
              <a:t>is</a:t>
            </a:r>
            <a:r>
              <a:rPr lang="es-HN" dirty="0" smtClean="0"/>
              <a:t> </a:t>
            </a:r>
            <a:r>
              <a:rPr lang="es-HN" dirty="0" err="1" smtClean="0"/>
              <a:t>very</a:t>
            </a:r>
            <a:r>
              <a:rPr lang="es-HN" dirty="0" smtClean="0"/>
              <a:t> </a:t>
            </a:r>
            <a:r>
              <a:rPr lang="es-HN" dirty="0" err="1" smtClean="0"/>
              <a:t>lazy</a:t>
            </a:r>
            <a:r>
              <a:rPr lang="es-HN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HN" dirty="0" err="1" smtClean="0"/>
              <a:t>The</a:t>
            </a:r>
            <a:r>
              <a:rPr lang="es-HN" dirty="0" smtClean="0"/>
              <a:t> sales </a:t>
            </a:r>
            <a:r>
              <a:rPr lang="es-HN" dirty="0" err="1" smtClean="0"/>
              <a:t>team</a:t>
            </a:r>
            <a:r>
              <a:rPr lang="es-HN" dirty="0" smtClean="0"/>
              <a:t> </a:t>
            </a:r>
            <a:r>
              <a:rPr lang="es-HN" dirty="0" err="1" smtClean="0"/>
              <a:t>will</a:t>
            </a:r>
            <a:r>
              <a:rPr lang="es-HN" dirty="0" smtClean="0"/>
              <a:t> </a:t>
            </a:r>
            <a:r>
              <a:rPr lang="es-HN" dirty="0" err="1" smtClean="0"/>
              <a:t>only</a:t>
            </a:r>
            <a:r>
              <a:rPr lang="es-HN" dirty="0" smtClean="0"/>
              <a:t> </a:t>
            </a:r>
            <a:r>
              <a:rPr lang="es-HN" dirty="0" err="1" smtClean="0"/>
              <a:t>reach</a:t>
            </a:r>
            <a:r>
              <a:rPr lang="es-HN" dirty="0" smtClean="0"/>
              <a:t> 60% of </a:t>
            </a:r>
            <a:r>
              <a:rPr lang="es-HN" dirty="0" err="1" smtClean="0"/>
              <a:t>the</a:t>
            </a:r>
            <a:r>
              <a:rPr lang="es-HN" dirty="0" smtClean="0"/>
              <a:t> sales Budget </a:t>
            </a:r>
            <a:r>
              <a:rPr lang="es-HN" dirty="0" err="1" smtClean="0"/>
              <a:t>this</a:t>
            </a:r>
            <a:r>
              <a:rPr lang="es-HN" dirty="0" smtClean="0"/>
              <a:t> </a:t>
            </a:r>
            <a:r>
              <a:rPr lang="es-HN" dirty="0" err="1" smtClean="0"/>
              <a:t>month</a:t>
            </a:r>
            <a:r>
              <a:rPr lang="es-HN" dirty="0" smtClean="0"/>
              <a:t>.</a:t>
            </a:r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3162629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HN" dirty="0"/>
              <a:t>INFORMATION QUESTIONS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s-HN" dirty="0" smtClean="0"/>
              <a:t> What time will you have </a:t>
            </a:r>
            <a:r>
              <a:rPr lang="es-HN" dirty="0" err="1" smtClean="0"/>
              <a:t>finished</a:t>
            </a:r>
            <a:r>
              <a:rPr lang="es-HN" dirty="0" smtClean="0"/>
              <a:t> your project </a:t>
            </a:r>
            <a:r>
              <a:rPr lang="es-HN" dirty="0" err="1" smtClean="0"/>
              <a:t>tomorrow</a:t>
            </a:r>
            <a:r>
              <a:rPr lang="es-HN" dirty="0" smtClean="0"/>
              <a:t>?</a:t>
            </a:r>
          </a:p>
          <a:p>
            <a:r>
              <a:rPr lang="es-HN" dirty="0"/>
              <a:t> </a:t>
            </a:r>
            <a:r>
              <a:rPr lang="es-HN" dirty="0" err="1" smtClean="0"/>
              <a:t>How</a:t>
            </a:r>
            <a:r>
              <a:rPr lang="es-HN" dirty="0" smtClean="0"/>
              <a:t> </a:t>
            </a:r>
            <a:r>
              <a:rPr lang="es-HN" dirty="0" err="1" smtClean="0"/>
              <a:t>many</a:t>
            </a:r>
            <a:r>
              <a:rPr lang="es-HN" dirty="0" smtClean="0"/>
              <a:t> </a:t>
            </a:r>
            <a:r>
              <a:rPr lang="es-HN" dirty="0" err="1" smtClean="0"/>
              <a:t>people</a:t>
            </a:r>
            <a:r>
              <a:rPr lang="es-HN" dirty="0" smtClean="0"/>
              <a:t> will the restaurant have atended </a:t>
            </a:r>
            <a:r>
              <a:rPr lang="es-HN" dirty="0" err="1" smtClean="0"/>
              <a:t>by</a:t>
            </a:r>
            <a:r>
              <a:rPr lang="es-HN" dirty="0" smtClean="0"/>
              <a:t> 8:00 in the </a:t>
            </a:r>
            <a:r>
              <a:rPr lang="es-HN" dirty="0" err="1" smtClean="0"/>
              <a:t>evening</a:t>
            </a:r>
            <a:r>
              <a:rPr lang="es-HN" dirty="0" smtClean="0"/>
              <a:t> </a:t>
            </a:r>
            <a:r>
              <a:rPr lang="es-HN" dirty="0" err="1" smtClean="0"/>
              <a:t>tomorrow</a:t>
            </a:r>
            <a:r>
              <a:rPr lang="es-HN" dirty="0" smtClean="0"/>
              <a:t>?</a:t>
            </a:r>
          </a:p>
          <a:p>
            <a:r>
              <a:rPr lang="es-HN" dirty="0"/>
              <a:t> </a:t>
            </a:r>
            <a:r>
              <a:rPr lang="es-HN" dirty="0" err="1"/>
              <a:t>How</a:t>
            </a:r>
            <a:r>
              <a:rPr lang="es-HN" dirty="0"/>
              <a:t> </a:t>
            </a:r>
            <a:r>
              <a:rPr lang="es-HN" dirty="0" err="1"/>
              <a:t>many</a:t>
            </a:r>
            <a:r>
              <a:rPr lang="es-HN" dirty="0"/>
              <a:t> cars will you have </a:t>
            </a:r>
            <a:r>
              <a:rPr lang="es-HN" dirty="0" err="1"/>
              <a:t>washed</a:t>
            </a:r>
            <a:r>
              <a:rPr lang="es-HN" dirty="0"/>
              <a:t> </a:t>
            </a:r>
            <a:r>
              <a:rPr lang="es-HN" dirty="0" err="1"/>
              <a:t>tomorrow</a:t>
            </a:r>
            <a:r>
              <a:rPr lang="es-HN" dirty="0"/>
              <a:t> </a:t>
            </a:r>
            <a:r>
              <a:rPr lang="es-HN" dirty="0" err="1"/>
              <a:t>noon</a:t>
            </a:r>
            <a:r>
              <a:rPr lang="es-HN" dirty="0" smtClean="0"/>
              <a:t>?</a:t>
            </a:r>
          </a:p>
          <a:p>
            <a:r>
              <a:rPr lang="es-HN" dirty="0" err="1"/>
              <a:t>How</a:t>
            </a:r>
            <a:r>
              <a:rPr lang="es-HN" dirty="0"/>
              <a:t> </a:t>
            </a:r>
            <a:r>
              <a:rPr lang="es-HN" dirty="0" err="1"/>
              <a:t>much</a:t>
            </a:r>
            <a:r>
              <a:rPr lang="es-HN" dirty="0"/>
              <a:t> </a:t>
            </a:r>
            <a:r>
              <a:rPr lang="es-HN" dirty="0" err="1"/>
              <a:t>money</a:t>
            </a:r>
            <a:r>
              <a:rPr lang="es-HN" dirty="0"/>
              <a:t> will we have </a:t>
            </a:r>
            <a:r>
              <a:rPr lang="es-HN" dirty="0" err="1"/>
              <a:t>spent</a:t>
            </a:r>
            <a:r>
              <a:rPr lang="es-HN" dirty="0"/>
              <a:t> </a:t>
            </a:r>
            <a:r>
              <a:rPr lang="es-HN" dirty="0" err="1"/>
              <a:t>on</a:t>
            </a:r>
            <a:r>
              <a:rPr lang="es-HN" dirty="0"/>
              <a:t> the project </a:t>
            </a:r>
            <a:r>
              <a:rPr lang="es-HN" dirty="0" err="1"/>
              <a:t>by</a:t>
            </a:r>
            <a:r>
              <a:rPr lang="es-HN" dirty="0"/>
              <a:t> </a:t>
            </a:r>
            <a:r>
              <a:rPr lang="es-HN" dirty="0" err="1"/>
              <a:t>November</a:t>
            </a:r>
            <a:r>
              <a:rPr lang="es-HN" dirty="0"/>
              <a:t>?</a:t>
            </a:r>
          </a:p>
          <a:p>
            <a:r>
              <a:rPr lang="es-HN" dirty="0" smtClean="0"/>
              <a:t> </a:t>
            </a:r>
            <a:r>
              <a:rPr lang="es-HN" dirty="0"/>
              <a:t> What will you have </a:t>
            </a:r>
            <a:r>
              <a:rPr lang="es-HN" dirty="0" err="1"/>
              <a:t>finished</a:t>
            </a:r>
            <a:r>
              <a:rPr lang="es-HN" dirty="0"/>
              <a:t> </a:t>
            </a:r>
            <a:r>
              <a:rPr lang="es-HN" dirty="0" err="1"/>
              <a:t>tomorrow</a:t>
            </a:r>
            <a:r>
              <a:rPr lang="es-HN" dirty="0"/>
              <a:t>?</a:t>
            </a:r>
          </a:p>
          <a:p>
            <a:r>
              <a:rPr lang="es-HN" dirty="0"/>
              <a:t> </a:t>
            </a:r>
            <a:r>
              <a:rPr lang="es-HN" dirty="0" err="1"/>
              <a:t>Who</a:t>
            </a:r>
            <a:r>
              <a:rPr lang="es-HN" dirty="0"/>
              <a:t> will have </a:t>
            </a:r>
            <a:r>
              <a:rPr lang="es-HN" dirty="0" err="1"/>
              <a:t>discovered</a:t>
            </a:r>
            <a:r>
              <a:rPr lang="es-HN" dirty="0"/>
              <a:t> the </a:t>
            </a:r>
            <a:r>
              <a:rPr lang="es-HN" dirty="0" err="1"/>
              <a:t>vaccine</a:t>
            </a:r>
            <a:r>
              <a:rPr lang="es-HN" dirty="0"/>
              <a:t> for Covid-19 in a </a:t>
            </a:r>
            <a:r>
              <a:rPr lang="es-HN" dirty="0" err="1"/>
              <a:t>couple</a:t>
            </a:r>
            <a:r>
              <a:rPr lang="es-HN" dirty="0"/>
              <a:t> of </a:t>
            </a:r>
            <a:r>
              <a:rPr lang="es-HN" dirty="0" err="1"/>
              <a:t>months</a:t>
            </a:r>
            <a:r>
              <a:rPr lang="es-HN" dirty="0"/>
              <a:t>?</a:t>
            </a:r>
          </a:p>
          <a:p>
            <a:r>
              <a:rPr lang="es-HN" dirty="0"/>
              <a:t> </a:t>
            </a:r>
            <a:r>
              <a:rPr lang="es-HN" dirty="0" err="1"/>
              <a:t>Where</a:t>
            </a:r>
            <a:r>
              <a:rPr lang="es-HN" dirty="0"/>
              <a:t> will </a:t>
            </a:r>
            <a:r>
              <a:rPr lang="es-HN" dirty="0" err="1"/>
              <a:t>they</a:t>
            </a:r>
            <a:r>
              <a:rPr lang="es-HN" dirty="0"/>
              <a:t> have </a:t>
            </a:r>
            <a:r>
              <a:rPr lang="es-HN" dirty="0" err="1"/>
              <a:t>traveled</a:t>
            </a:r>
            <a:r>
              <a:rPr lang="es-HN" dirty="0"/>
              <a:t> </a:t>
            </a:r>
            <a:r>
              <a:rPr lang="es-HN" dirty="0" err="1"/>
              <a:t>by</a:t>
            </a:r>
            <a:r>
              <a:rPr lang="es-HN" dirty="0"/>
              <a:t> the </a:t>
            </a:r>
            <a:r>
              <a:rPr lang="es-HN" dirty="0" err="1"/>
              <a:t>end</a:t>
            </a:r>
            <a:r>
              <a:rPr lang="es-HN" dirty="0"/>
              <a:t> of this </a:t>
            </a:r>
            <a:r>
              <a:rPr lang="es-HN" dirty="0" err="1"/>
              <a:t>year</a:t>
            </a:r>
            <a:r>
              <a:rPr lang="es-HN" dirty="0"/>
              <a:t>?</a:t>
            </a:r>
          </a:p>
          <a:p>
            <a:endParaRPr lang="es-HN" dirty="0" smtClean="0"/>
          </a:p>
          <a:p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1789300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4705" y="620688"/>
            <a:ext cx="8229600" cy="1224136"/>
          </a:xfrm>
        </p:spPr>
        <p:txBody>
          <a:bodyPr>
            <a:normAutofit fontScale="90000"/>
          </a:bodyPr>
          <a:lstStyle/>
          <a:p>
            <a:pPr algn="ctr"/>
            <a:r>
              <a:rPr lang="es-HN" dirty="0" err="1" smtClean="0"/>
              <a:t>The</a:t>
            </a:r>
            <a:r>
              <a:rPr lang="es-HN" dirty="0" smtClean="0"/>
              <a:t> Use of </a:t>
            </a:r>
            <a:r>
              <a:rPr lang="es-HN" dirty="0" err="1" smtClean="0"/>
              <a:t>Will</a:t>
            </a:r>
            <a:r>
              <a:rPr lang="es-HN" dirty="0" smtClean="0"/>
              <a:t/>
            </a:r>
            <a:br>
              <a:rPr lang="es-HN" dirty="0" smtClean="0"/>
            </a:br>
            <a:endParaRPr lang="es-HN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479776"/>
          </a:xfrm>
        </p:spPr>
        <p:txBody>
          <a:bodyPr/>
          <a:lstStyle/>
          <a:p>
            <a:pPr marL="0" indent="0">
              <a:buNone/>
            </a:pPr>
            <a:r>
              <a:rPr lang="es-HN" dirty="0" smtClean="0"/>
              <a:t>3) </a:t>
            </a:r>
            <a:r>
              <a:rPr lang="es-HN" dirty="0" err="1" smtClean="0"/>
              <a:t>To</a:t>
            </a:r>
            <a:r>
              <a:rPr lang="es-HN" dirty="0" smtClean="0"/>
              <a:t> </a:t>
            </a:r>
            <a:r>
              <a:rPr lang="es-HN" dirty="0" err="1" smtClean="0"/>
              <a:t>make</a:t>
            </a:r>
            <a:r>
              <a:rPr lang="es-HN" dirty="0" smtClean="0"/>
              <a:t> </a:t>
            </a:r>
            <a:r>
              <a:rPr lang="es-HN" dirty="0" err="1" smtClean="0"/>
              <a:t>an</a:t>
            </a:r>
            <a:r>
              <a:rPr lang="es-HN" dirty="0" smtClean="0"/>
              <a:t> </a:t>
            </a:r>
            <a:r>
              <a:rPr lang="es-HN" dirty="0" err="1" smtClean="0"/>
              <a:t>offer</a:t>
            </a:r>
            <a:r>
              <a:rPr lang="es-HN" dirty="0" smtClean="0"/>
              <a:t>, a </a:t>
            </a:r>
            <a:r>
              <a:rPr lang="es-HN" dirty="0" err="1" smtClean="0"/>
              <a:t>promise</a:t>
            </a:r>
            <a:r>
              <a:rPr lang="es-HN" dirty="0" smtClean="0"/>
              <a:t>, </a:t>
            </a:r>
            <a:r>
              <a:rPr lang="es-HN" dirty="0" err="1" smtClean="0"/>
              <a:t>or</a:t>
            </a:r>
            <a:r>
              <a:rPr lang="es-HN" dirty="0" smtClean="0"/>
              <a:t> a </a:t>
            </a:r>
            <a:r>
              <a:rPr lang="es-HN" dirty="0" err="1" smtClean="0"/>
              <a:t>threat</a:t>
            </a:r>
            <a:r>
              <a:rPr lang="es-HN" dirty="0" smtClean="0"/>
              <a:t>.</a:t>
            </a:r>
          </a:p>
          <a:p>
            <a:pPr marL="0" indent="0">
              <a:buNone/>
            </a:pPr>
            <a:endParaRPr lang="es-HN" dirty="0"/>
          </a:p>
          <a:p>
            <a:pPr>
              <a:buFont typeface="Arial" panose="020B0604020202020204" pitchFamily="34" charset="0"/>
              <a:buChar char="•"/>
            </a:pPr>
            <a:r>
              <a:rPr lang="es-HN" dirty="0" err="1" smtClean="0"/>
              <a:t>I´ll</a:t>
            </a:r>
            <a:r>
              <a:rPr lang="es-HN" dirty="0" smtClean="0"/>
              <a:t> </a:t>
            </a:r>
            <a:r>
              <a:rPr lang="es-HN" dirty="0" err="1" smtClean="0"/>
              <a:t>give</a:t>
            </a:r>
            <a:r>
              <a:rPr lang="es-HN" dirty="0" smtClean="0"/>
              <a:t> </a:t>
            </a:r>
            <a:r>
              <a:rPr lang="es-HN" dirty="0" err="1" smtClean="0"/>
              <a:t>you</a:t>
            </a:r>
            <a:r>
              <a:rPr lang="es-HN" dirty="0" smtClean="0"/>
              <a:t> a </a:t>
            </a:r>
            <a:r>
              <a:rPr lang="es-HN" dirty="0" err="1" smtClean="0"/>
              <a:t>discount</a:t>
            </a:r>
            <a:r>
              <a:rPr lang="es-HN" dirty="0" smtClean="0"/>
              <a:t> </a:t>
            </a:r>
            <a:r>
              <a:rPr lang="es-HN" dirty="0" err="1" smtClean="0"/>
              <a:t>if</a:t>
            </a:r>
            <a:r>
              <a:rPr lang="es-HN" dirty="0" smtClean="0"/>
              <a:t> </a:t>
            </a:r>
            <a:r>
              <a:rPr lang="es-HN" dirty="0" err="1" smtClean="0"/>
              <a:t>you</a:t>
            </a:r>
            <a:r>
              <a:rPr lang="es-HN" dirty="0" smtClean="0"/>
              <a:t> </a:t>
            </a:r>
            <a:r>
              <a:rPr lang="es-HN" dirty="0" err="1" smtClean="0"/>
              <a:t>buy</a:t>
            </a:r>
            <a:r>
              <a:rPr lang="es-HN" dirty="0" smtClean="0"/>
              <a:t> </a:t>
            </a:r>
            <a:r>
              <a:rPr lang="es-HN" dirty="0" err="1" smtClean="0"/>
              <a:t>it</a:t>
            </a:r>
            <a:r>
              <a:rPr lang="es-HN" dirty="0" smtClean="0"/>
              <a:t> </a:t>
            </a:r>
            <a:r>
              <a:rPr lang="es-HN" dirty="0" err="1" smtClean="0"/>
              <a:t>right</a:t>
            </a:r>
            <a:r>
              <a:rPr lang="es-HN" dirty="0" smtClean="0"/>
              <a:t> </a:t>
            </a:r>
            <a:r>
              <a:rPr lang="es-HN" dirty="0" err="1" smtClean="0"/>
              <a:t>now</a:t>
            </a:r>
            <a:r>
              <a:rPr lang="es-HN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HN" dirty="0" smtClean="0"/>
              <a:t>I </a:t>
            </a:r>
            <a:r>
              <a:rPr lang="es-HN" dirty="0" err="1" smtClean="0"/>
              <a:t>promise</a:t>
            </a:r>
            <a:r>
              <a:rPr lang="es-HN" dirty="0" smtClean="0"/>
              <a:t> </a:t>
            </a:r>
            <a:r>
              <a:rPr lang="es-HN" dirty="0" err="1" smtClean="0"/>
              <a:t>I´ll</a:t>
            </a:r>
            <a:r>
              <a:rPr lang="es-HN" dirty="0" smtClean="0"/>
              <a:t> </a:t>
            </a:r>
            <a:r>
              <a:rPr lang="es-HN" dirty="0" err="1" smtClean="0"/>
              <a:t>behave</a:t>
            </a:r>
            <a:r>
              <a:rPr lang="es-HN" dirty="0" smtClean="0"/>
              <a:t> </a:t>
            </a:r>
            <a:r>
              <a:rPr lang="es-HN" dirty="0" err="1" smtClean="0"/>
              <a:t>better</a:t>
            </a:r>
            <a:r>
              <a:rPr lang="es-HN" dirty="0" smtClean="0"/>
              <a:t> </a:t>
            </a:r>
            <a:r>
              <a:rPr lang="es-HN" dirty="0" err="1" smtClean="0"/>
              <a:t>from</a:t>
            </a:r>
            <a:r>
              <a:rPr lang="es-HN" dirty="0" smtClean="0"/>
              <a:t> </a:t>
            </a:r>
            <a:r>
              <a:rPr lang="es-HN" dirty="0" err="1" smtClean="0"/>
              <a:t>now</a:t>
            </a:r>
            <a:r>
              <a:rPr lang="es-HN" dirty="0" smtClean="0"/>
              <a:t> </a:t>
            </a:r>
            <a:r>
              <a:rPr lang="es-HN" dirty="0" err="1" smtClean="0"/>
              <a:t>on</a:t>
            </a:r>
            <a:r>
              <a:rPr lang="es-HN" dirty="0" smtClean="0"/>
              <a:t>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HN" dirty="0" smtClean="0"/>
              <a:t>I </a:t>
            </a:r>
            <a:r>
              <a:rPr lang="es-HN" dirty="0" err="1" smtClean="0"/>
              <a:t>will</a:t>
            </a:r>
            <a:r>
              <a:rPr lang="es-HN" dirty="0" smtClean="0"/>
              <a:t> punch </a:t>
            </a:r>
            <a:r>
              <a:rPr lang="es-HN" dirty="0" err="1" smtClean="0"/>
              <a:t>you</a:t>
            </a:r>
            <a:r>
              <a:rPr lang="es-HN" dirty="0" smtClean="0"/>
              <a:t> </a:t>
            </a:r>
            <a:r>
              <a:rPr lang="es-HN" dirty="0" err="1" smtClean="0"/>
              <a:t>on</a:t>
            </a:r>
            <a:r>
              <a:rPr lang="es-HN" dirty="0" smtClean="0"/>
              <a:t>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face</a:t>
            </a:r>
            <a:r>
              <a:rPr lang="es-HN" dirty="0" smtClean="0"/>
              <a:t> </a:t>
            </a:r>
            <a:r>
              <a:rPr lang="es-HN" dirty="0" err="1" smtClean="0"/>
              <a:t>if</a:t>
            </a:r>
            <a:r>
              <a:rPr lang="es-HN" dirty="0" smtClean="0"/>
              <a:t> </a:t>
            </a:r>
            <a:r>
              <a:rPr lang="es-HN" dirty="0" err="1" smtClean="0"/>
              <a:t>you</a:t>
            </a:r>
            <a:r>
              <a:rPr lang="es-HN" dirty="0" smtClean="0"/>
              <a:t> </a:t>
            </a:r>
            <a:r>
              <a:rPr lang="es-HN" dirty="0" err="1" smtClean="0"/>
              <a:t>don´t</a:t>
            </a:r>
            <a:r>
              <a:rPr lang="es-HN" dirty="0" smtClean="0"/>
              <a:t> stop </a:t>
            </a:r>
            <a:r>
              <a:rPr lang="es-HN" dirty="0" err="1" smtClean="0"/>
              <a:t>bothering</a:t>
            </a:r>
            <a:r>
              <a:rPr lang="es-HN" dirty="0" smtClean="0"/>
              <a:t> me.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HN" dirty="0" err="1" smtClean="0"/>
              <a:t>I´ll</a:t>
            </a:r>
            <a:r>
              <a:rPr lang="es-HN" dirty="0" smtClean="0"/>
              <a:t> </a:t>
            </a:r>
            <a:r>
              <a:rPr lang="es-HN" dirty="0" err="1" smtClean="0"/>
              <a:t>go</a:t>
            </a:r>
            <a:r>
              <a:rPr lang="es-HN" dirty="0" smtClean="0"/>
              <a:t> </a:t>
            </a:r>
            <a:r>
              <a:rPr lang="es-HN" dirty="0" err="1" smtClean="0"/>
              <a:t>with</a:t>
            </a:r>
            <a:r>
              <a:rPr lang="es-HN" dirty="0" smtClean="0"/>
              <a:t> </a:t>
            </a:r>
            <a:r>
              <a:rPr lang="es-HN" dirty="0" err="1" smtClean="0"/>
              <a:t>you</a:t>
            </a:r>
            <a:r>
              <a:rPr lang="es-HN" dirty="0" smtClean="0"/>
              <a:t> </a:t>
            </a:r>
            <a:r>
              <a:rPr lang="es-HN" dirty="0" err="1" smtClean="0"/>
              <a:t>if</a:t>
            </a:r>
            <a:r>
              <a:rPr lang="es-HN" dirty="0" smtClean="0"/>
              <a:t> </a:t>
            </a:r>
            <a:r>
              <a:rPr lang="es-HN" dirty="0" err="1" smtClean="0"/>
              <a:t>you</a:t>
            </a:r>
            <a:r>
              <a:rPr lang="es-HN" dirty="0" smtClean="0"/>
              <a:t> invite me </a:t>
            </a:r>
            <a:r>
              <a:rPr lang="es-HN" dirty="0" err="1" smtClean="0"/>
              <a:t>to</a:t>
            </a:r>
            <a:r>
              <a:rPr lang="es-HN" dirty="0" smtClean="0"/>
              <a:t> </a:t>
            </a:r>
            <a:r>
              <a:rPr lang="es-HN" dirty="0" err="1" smtClean="0"/>
              <a:t>eat</a:t>
            </a:r>
            <a:r>
              <a:rPr lang="es-HN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HN" dirty="0" smtClean="0"/>
              <a:t>I </a:t>
            </a:r>
            <a:r>
              <a:rPr lang="es-HN" dirty="0" err="1" smtClean="0"/>
              <a:t>will</a:t>
            </a:r>
            <a:r>
              <a:rPr lang="es-HN" dirty="0" smtClean="0"/>
              <a:t> </a:t>
            </a:r>
            <a:r>
              <a:rPr lang="es-HN" dirty="0" err="1" smtClean="0"/>
              <a:t>go</a:t>
            </a:r>
            <a:r>
              <a:rPr lang="es-HN" dirty="0" smtClean="0"/>
              <a:t> </a:t>
            </a:r>
            <a:r>
              <a:rPr lang="es-HN" dirty="0" err="1" smtClean="0"/>
              <a:t>out</a:t>
            </a:r>
            <a:r>
              <a:rPr lang="es-HN" dirty="0" smtClean="0"/>
              <a:t> </a:t>
            </a:r>
            <a:r>
              <a:rPr lang="es-HN" dirty="0" err="1" smtClean="0"/>
              <a:t>if</a:t>
            </a:r>
            <a:r>
              <a:rPr lang="es-HN" dirty="0" smtClean="0"/>
              <a:t> </a:t>
            </a:r>
            <a:r>
              <a:rPr lang="es-HN" dirty="0" err="1" smtClean="0"/>
              <a:t>you</a:t>
            </a:r>
            <a:r>
              <a:rPr lang="es-HN" dirty="0" smtClean="0"/>
              <a:t> </a:t>
            </a:r>
            <a:r>
              <a:rPr lang="es-HN" dirty="0" err="1" smtClean="0"/>
              <a:t>help</a:t>
            </a:r>
            <a:r>
              <a:rPr lang="es-HN" dirty="0" smtClean="0"/>
              <a:t> me to </a:t>
            </a:r>
            <a:r>
              <a:rPr lang="es-HN" dirty="0" err="1" smtClean="0"/>
              <a:t>study</a:t>
            </a:r>
            <a:r>
              <a:rPr lang="es-HN" dirty="0" smtClean="0"/>
              <a:t> </a:t>
            </a:r>
            <a:r>
              <a:rPr lang="es-HN" dirty="0" err="1" smtClean="0"/>
              <a:t>math</a:t>
            </a:r>
            <a:r>
              <a:rPr lang="es-HN" dirty="0" smtClean="0"/>
              <a:t>.</a:t>
            </a:r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4206921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dirty="0" smtClean="0"/>
              <a:t> Yes-No </a:t>
            </a:r>
            <a:r>
              <a:rPr lang="x-none" dirty="0" err="1" smtClean="0"/>
              <a:t>Questions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x-none" dirty="0" smtClean="0"/>
              <a:t> </a:t>
            </a:r>
            <a:r>
              <a:rPr lang="x-none" dirty="0" err="1" smtClean="0"/>
              <a:t>Will</a:t>
            </a:r>
            <a:r>
              <a:rPr lang="x-none" dirty="0" smtClean="0"/>
              <a:t> </a:t>
            </a:r>
            <a:r>
              <a:rPr lang="x-none" dirty="0" err="1" smtClean="0"/>
              <a:t>they</a:t>
            </a:r>
            <a:r>
              <a:rPr lang="x-none" dirty="0" smtClean="0"/>
              <a:t> </a:t>
            </a:r>
            <a:r>
              <a:rPr lang="x-none" dirty="0" err="1" smtClean="0"/>
              <a:t>eat</a:t>
            </a:r>
            <a:r>
              <a:rPr lang="x-none" dirty="0" smtClean="0"/>
              <a:t> </a:t>
            </a:r>
            <a:r>
              <a:rPr lang="x-none" dirty="0" err="1" smtClean="0"/>
              <a:t>dessert</a:t>
            </a:r>
            <a:r>
              <a:rPr lang="x-none" dirty="0" smtClean="0"/>
              <a:t>?</a:t>
            </a:r>
          </a:p>
          <a:p>
            <a:r>
              <a:rPr lang="x-none" dirty="0"/>
              <a:t> </a:t>
            </a:r>
            <a:r>
              <a:rPr lang="x-none" dirty="0" err="1" smtClean="0"/>
              <a:t>Will</a:t>
            </a:r>
            <a:r>
              <a:rPr lang="x-none" dirty="0" smtClean="0"/>
              <a:t> Patty </a:t>
            </a:r>
            <a:r>
              <a:rPr lang="x-none" dirty="0" err="1" smtClean="0"/>
              <a:t>drink</a:t>
            </a:r>
            <a:r>
              <a:rPr lang="x-none" dirty="0" smtClean="0"/>
              <a:t> </a:t>
            </a:r>
            <a:r>
              <a:rPr lang="x-none" dirty="0" err="1" smtClean="0"/>
              <a:t>coffee</a:t>
            </a:r>
            <a:r>
              <a:rPr lang="x-none" dirty="0" smtClean="0"/>
              <a:t> </a:t>
            </a:r>
            <a:r>
              <a:rPr lang="x-none" dirty="0" err="1" smtClean="0"/>
              <a:t>with</a:t>
            </a:r>
            <a:r>
              <a:rPr lang="x-none" dirty="0" smtClean="0"/>
              <a:t> </a:t>
            </a:r>
            <a:r>
              <a:rPr lang="x-none" dirty="0" err="1" smtClean="0"/>
              <a:t>us</a:t>
            </a:r>
            <a:r>
              <a:rPr lang="x-none" dirty="0" smtClean="0"/>
              <a:t>?</a:t>
            </a:r>
          </a:p>
          <a:p>
            <a:r>
              <a:rPr lang="x-none" dirty="0"/>
              <a:t> </a:t>
            </a:r>
            <a:r>
              <a:rPr lang="x-none" dirty="0" err="1" smtClean="0"/>
              <a:t>Will</a:t>
            </a:r>
            <a:r>
              <a:rPr lang="x-none" dirty="0" smtClean="0"/>
              <a:t> </a:t>
            </a:r>
            <a:r>
              <a:rPr lang="x-none" dirty="0" err="1" smtClean="0"/>
              <a:t>they</a:t>
            </a:r>
            <a:r>
              <a:rPr lang="x-none" dirty="0" smtClean="0"/>
              <a:t> </a:t>
            </a:r>
            <a:r>
              <a:rPr lang="x-none" dirty="0" err="1" smtClean="0"/>
              <a:t>help</a:t>
            </a:r>
            <a:r>
              <a:rPr lang="x-none" dirty="0" smtClean="0"/>
              <a:t> </a:t>
            </a:r>
            <a:r>
              <a:rPr lang="x-none" dirty="0" err="1" smtClean="0"/>
              <a:t>us</a:t>
            </a:r>
            <a:r>
              <a:rPr lang="x-none" dirty="0" smtClean="0"/>
              <a:t>?</a:t>
            </a:r>
          </a:p>
          <a:p>
            <a:r>
              <a:rPr lang="x-none" dirty="0"/>
              <a:t> </a:t>
            </a:r>
            <a:r>
              <a:rPr lang="x-none" dirty="0" err="1" smtClean="0"/>
              <a:t>Will</a:t>
            </a:r>
            <a:r>
              <a:rPr lang="x-none" dirty="0" smtClean="0"/>
              <a:t> </a:t>
            </a:r>
            <a:r>
              <a:rPr lang="x-none" dirty="0" err="1" smtClean="0"/>
              <a:t>you</a:t>
            </a:r>
            <a:r>
              <a:rPr lang="x-none" dirty="0" smtClean="0"/>
              <a:t> be </a:t>
            </a:r>
            <a:r>
              <a:rPr lang="x-none" dirty="0" err="1" smtClean="0"/>
              <a:t>the</a:t>
            </a:r>
            <a:r>
              <a:rPr lang="x-none" dirty="0" smtClean="0"/>
              <a:t> </a:t>
            </a:r>
            <a:r>
              <a:rPr lang="x-none" dirty="0" err="1" smtClean="0"/>
              <a:t>team´s</a:t>
            </a:r>
            <a:r>
              <a:rPr lang="x-none" dirty="0" smtClean="0"/>
              <a:t> </a:t>
            </a:r>
            <a:r>
              <a:rPr lang="x-none" dirty="0" err="1" smtClean="0"/>
              <a:t>captain</a:t>
            </a:r>
            <a:r>
              <a:rPr lang="x-none" dirty="0" smtClean="0"/>
              <a:t>?</a:t>
            </a:r>
          </a:p>
          <a:p>
            <a:r>
              <a:rPr lang="x-none" dirty="0"/>
              <a:t> </a:t>
            </a:r>
            <a:r>
              <a:rPr lang="x-none" dirty="0" err="1" smtClean="0"/>
              <a:t>Will</a:t>
            </a:r>
            <a:r>
              <a:rPr lang="x-none" dirty="0" smtClean="0"/>
              <a:t> </a:t>
            </a:r>
            <a:r>
              <a:rPr lang="x-none" dirty="0" err="1" smtClean="0"/>
              <a:t>the</a:t>
            </a:r>
            <a:r>
              <a:rPr lang="x-none" dirty="0" smtClean="0"/>
              <a:t> </a:t>
            </a:r>
            <a:r>
              <a:rPr lang="x-none" dirty="0" err="1" smtClean="0"/>
              <a:t>teacher</a:t>
            </a:r>
            <a:r>
              <a:rPr lang="x-none" dirty="0" smtClean="0"/>
              <a:t> </a:t>
            </a:r>
            <a:r>
              <a:rPr lang="x-none" dirty="0" err="1" smtClean="0"/>
              <a:t>leave</a:t>
            </a:r>
            <a:r>
              <a:rPr lang="x-none" dirty="0" smtClean="0"/>
              <a:t> </a:t>
            </a:r>
            <a:r>
              <a:rPr lang="x-none" dirty="0" err="1" smtClean="0"/>
              <a:t>the</a:t>
            </a:r>
            <a:r>
              <a:rPr lang="x-none" dirty="0" smtClean="0"/>
              <a:t> Project </a:t>
            </a:r>
            <a:r>
              <a:rPr lang="x-none" dirty="0" err="1" smtClean="0"/>
              <a:t>today</a:t>
            </a:r>
            <a:r>
              <a:rPr lang="x-none" dirty="0" smtClean="0"/>
              <a:t>?</a:t>
            </a:r>
          </a:p>
          <a:p>
            <a:r>
              <a:rPr lang="x-none" dirty="0" err="1" smtClean="0"/>
              <a:t>Will</a:t>
            </a:r>
            <a:r>
              <a:rPr lang="x-none" dirty="0" smtClean="0"/>
              <a:t> </a:t>
            </a:r>
            <a:r>
              <a:rPr lang="x-none" dirty="0" err="1" smtClean="0"/>
              <a:t>your</a:t>
            </a:r>
            <a:r>
              <a:rPr lang="x-none" dirty="0" smtClean="0"/>
              <a:t> </a:t>
            </a:r>
            <a:r>
              <a:rPr lang="x-none" dirty="0" err="1" smtClean="0"/>
              <a:t>brother</a:t>
            </a:r>
            <a:r>
              <a:rPr lang="x-none" dirty="0" smtClean="0"/>
              <a:t> </a:t>
            </a:r>
            <a:r>
              <a:rPr lang="x-none" dirty="0" err="1" smtClean="0"/>
              <a:t>buy</a:t>
            </a:r>
            <a:r>
              <a:rPr lang="x-none" dirty="0" smtClean="0"/>
              <a:t> </a:t>
            </a:r>
            <a:r>
              <a:rPr lang="x-none" dirty="0" err="1" smtClean="0"/>
              <a:t>the</a:t>
            </a:r>
            <a:r>
              <a:rPr lang="x-none" dirty="0" smtClean="0"/>
              <a:t> car?</a:t>
            </a:r>
          </a:p>
          <a:p>
            <a:r>
              <a:rPr lang="x-none" dirty="0" err="1" smtClean="0"/>
              <a:t>Will</a:t>
            </a:r>
            <a:r>
              <a:rPr lang="x-none" dirty="0" smtClean="0"/>
              <a:t> he </a:t>
            </a:r>
            <a:r>
              <a:rPr lang="x-none" dirty="0" err="1" smtClean="0"/>
              <a:t>become</a:t>
            </a:r>
            <a:r>
              <a:rPr lang="x-none" dirty="0" smtClean="0"/>
              <a:t> </a:t>
            </a:r>
            <a:r>
              <a:rPr lang="x-none" dirty="0" err="1" smtClean="0"/>
              <a:t>the</a:t>
            </a:r>
            <a:r>
              <a:rPr lang="x-none" dirty="0" smtClean="0"/>
              <a:t> </a:t>
            </a:r>
            <a:r>
              <a:rPr lang="x-none" dirty="0" err="1" smtClean="0"/>
              <a:t>class</a:t>
            </a:r>
            <a:r>
              <a:rPr lang="x-none" dirty="0" smtClean="0"/>
              <a:t> </a:t>
            </a:r>
            <a:r>
              <a:rPr lang="x-none" dirty="0" err="1" smtClean="0"/>
              <a:t>President</a:t>
            </a:r>
            <a:r>
              <a:rPr lang="x-none" dirty="0" smtClean="0"/>
              <a:t>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2493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dirty="0" err="1" smtClean="0"/>
              <a:t>Information</a:t>
            </a:r>
            <a:r>
              <a:rPr lang="x-none" dirty="0" smtClean="0"/>
              <a:t> </a:t>
            </a:r>
            <a:r>
              <a:rPr lang="x-none" dirty="0" err="1" smtClean="0"/>
              <a:t>Questions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x-none" dirty="0" smtClean="0"/>
              <a:t> </a:t>
            </a:r>
            <a:r>
              <a:rPr lang="x-none" dirty="0" err="1" smtClean="0"/>
              <a:t>Why</a:t>
            </a:r>
            <a:r>
              <a:rPr lang="x-none" dirty="0" smtClean="0"/>
              <a:t> </a:t>
            </a:r>
            <a:r>
              <a:rPr lang="x-none" dirty="0" err="1" smtClean="0"/>
              <a:t>will</a:t>
            </a:r>
            <a:r>
              <a:rPr lang="x-none" dirty="0" smtClean="0"/>
              <a:t> </a:t>
            </a:r>
            <a:r>
              <a:rPr lang="x-none" dirty="0" err="1" smtClean="0"/>
              <a:t>they</a:t>
            </a:r>
            <a:r>
              <a:rPr lang="x-none" dirty="0" smtClean="0"/>
              <a:t> </a:t>
            </a:r>
            <a:r>
              <a:rPr lang="x-none" dirty="0" err="1" smtClean="0"/>
              <a:t>sell</a:t>
            </a:r>
            <a:r>
              <a:rPr lang="x-none" dirty="0" smtClean="0"/>
              <a:t> </a:t>
            </a:r>
            <a:r>
              <a:rPr lang="x-none" dirty="0" err="1" smtClean="0"/>
              <a:t>the</a:t>
            </a:r>
            <a:r>
              <a:rPr lang="x-none" dirty="0" smtClean="0"/>
              <a:t> car?</a:t>
            </a:r>
          </a:p>
          <a:p>
            <a:r>
              <a:rPr lang="x-none" dirty="0"/>
              <a:t> </a:t>
            </a:r>
            <a:r>
              <a:rPr lang="x-none" dirty="0" err="1" smtClean="0"/>
              <a:t>What</a:t>
            </a:r>
            <a:r>
              <a:rPr lang="x-none" dirty="0" smtClean="0"/>
              <a:t> time </a:t>
            </a:r>
            <a:r>
              <a:rPr lang="x-none" dirty="0" err="1" smtClean="0"/>
              <a:t>will</a:t>
            </a:r>
            <a:r>
              <a:rPr lang="x-none" dirty="0" smtClean="0"/>
              <a:t> </a:t>
            </a:r>
            <a:r>
              <a:rPr lang="x-none" dirty="0" err="1" smtClean="0"/>
              <a:t>they</a:t>
            </a:r>
            <a:r>
              <a:rPr lang="x-none" dirty="0" smtClean="0"/>
              <a:t> </a:t>
            </a:r>
            <a:r>
              <a:rPr lang="x-none" dirty="0" err="1" smtClean="0"/>
              <a:t>arrive</a:t>
            </a:r>
            <a:r>
              <a:rPr lang="x-none" dirty="0" smtClean="0"/>
              <a:t> </a:t>
            </a:r>
            <a:r>
              <a:rPr lang="x-none" dirty="0" err="1" smtClean="0"/>
              <a:t>tomorrow</a:t>
            </a:r>
            <a:r>
              <a:rPr lang="x-none" dirty="0" smtClean="0"/>
              <a:t>?</a:t>
            </a:r>
          </a:p>
          <a:p>
            <a:r>
              <a:rPr lang="x-none" dirty="0"/>
              <a:t> </a:t>
            </a:r>
            <a:r>
              <a:rPr lang="x-none" dirty="0" err="1" smtClean="0"/>
              <a:t>Where</a:t>
            </a:r>
            <a:r>
              <a:rPr lang="x-none" dirty="0" smtClean="0"/>
              <a:t> </a:t>
            </a:r>
            <a:r>
              <a:rPr lang="x-none" dirty="0" err="1" smtClean="0"/>
              <a:t>will</a:t>
            </a:r>
            <a:r>
              <a:rPr lang="x-none" dirty="0" smtClean="0"/>
              <a:t> </a:t>
            </a:r>
            <a:r>
              <a:rPr lang="x-none" dirty="0" err="1" smtClean="0"/>
              <a:t>you</a:t>
            </a:r>
            <a:r>
              <a:rPr lang="x-none" dirty="0" smtClean="0"/>
              <a:t> </a:t>
            </a:r>
            <a:r>
              <a:rPr lang="x-none" dirty="0" err="1" smtClean="0"/>
              <a:t>buy</a:t>
            </a:r>
            <a:r>
              <a:rPr lang="x-none" dirty="0" smtClean="0"/>
              <a:t> </a:t>
            </a:r>
            <a:r>
              <a:rPr lang="x-none" dirty="0" err="1" smtClean="0"/>
              <a:t>the</a:t>
            </a:r>
            <a:r>
              <a:rPr lang="x-none" dirty="0" smtClean="0"/>
              <a:t> </a:t>
            </a:r>
            <a:r>
              <a:rPr lang="x-none" dirty="0" err="1" smtClean="0"/>
              <a:t>food</a:t>
            </a:r>
            <a:r>
              <a:rPr lang="x-none" dirty="0" smtClean="0"/>
              <a:t>?</a:t>
            </a:r>
          </a:p>
          <a:p>
            <a:r>
              <a:rPr lang="x-none" dirty="0" smtClean="0"/>
              <a:t> </a:t>
            </a:r>
            <a:r>
              <a:rPr lang="x-none" dirty="0" err="1" smtClean="0"/>
              <a:t>How</a:t>
            </a:r>
            <a:r>
              <a:rPr lang="x-none" dirty="0" smtClean="0"/>
              <a:t> </a:t>
            </a:r>
            <a:r>
              <a:rPr lang="x-none" dirty="0" err="1" smtClean="0"/>
              <a:t>much</a:t>
            </a:r>
            <a:r>
              <a:rPr lang="x-none" dirty="0" smtClean="0"/>
              <a:t> </a:t>
            </a:r>
            <a:r>
              <a:rPr lang="x-none" dirty="0" err="1" smtClean="0"/>
              <a:t>money</a:t>
            </a:r>
            <a:r>
              <a:rPr lang="x-none" dirty="0" smtClean="0"/>
              <a:t> </a:t>
            </a:r>
            <a:r>
              <a:rPr lang="x-none" dirty="0" err="1" smtClean="0"/>
              <a:t>will</a:t>
            </a:r>
            <a:r>
              <a:rPr lang="x-none" dirty="0" smtClean="0"/>
              <a:t> </a:t>
            </a:r>
            <a:r>
              <a:rPr lang="x-none" dirty="0" err="1" smtClean="0"/>
              <a:t>they</a:t>
            </a:r>
            <a:r>
              <a:rPr lang="x-none" dirty="0" smtClean="0"/>
              <a:t> </a:t>
            </a:r>
            <a:r>
              <a:rPr lang="x-none" dirty="0" err="1" smtClean="0"/>
              <a:t>spend</a:t>
            </a:r>
            <a:r>
              <a:rPr lang="x-none" dirty="0" smtClean="0"/>
              <a:t> </a:t>
            </a:r>
            <a:r>
              <a:rPr lang="x-none" dirty="0" err="1" smtClean="0"/>
              <a:t>on</a:t>
            </a:r>
            <a:r>
              <a:rPr lang="x-none" dirty="0" smtClean="0"/>
              <a:t> </a:t>
            </a:r>
            <a:r>
              <a:rPr lang="x-none" dirty="0" err="1" smtClean="0"/>
              <a:t>the</a:t>
            </a:r>
            <a:r>
              <a:rPr lang="x-none" dirty="0" smtClean="0"/>
              <a:t> Project?</a:t>
            </a:r>
          </a:p>
          <a:p>
            <a:r>
              <a:rPr lang="x-none" dirty="0"/>
              <a:t> </a:t>
            </a:r>
            <a:r>
              <a:rPr lang="x-none" dirty="0" err="1" smtClean="0"/>
              <a:t>How</a:t>
            </a:r>
            <a:r>
              <a:rPr lang="x-none" dirty="0" smtClean="0"/>
              <a:t> </a:t>
            </a:r>
            <a:r>
              <a:rPr lang="x-none" dirty="0" err="1" smtClean="0"/>
              <a:t>many</a:t>
            </a:r>
            <a:r>
              <a:rPr lang="x-none" dirty="0" smtClean="0"/>
              <a:t> cars </a:t>
            </a:r>
            <a:r>
              <a:rPr lang="x-none" dirty="0" err="1" smtClean="0"/>
              <a:t>will</a:t>
            </a:r>
            <a:r>
              <a:rPr lang="x-none" dirty="0" smtClean="0"/>
              <a:t> </a:t>
            </a:r>
            <a:r>
              <a:rPr lang="x-none" dirty="0" err="1" smtClean="0"/>
              <a:t>we</a:t>
            </a:r>
            <a:r>
              <a:rPr lang="x-none" dirty="0" smtClean="0"/>
              <a:t> </a:t>
            </a:r>
            <a:r>
              <a:rPr lang="x-none" dirty="0" err="1" smtClean="0"/>
              <a:t>wash</a:t>
            </a:r>
            <a:r>
              <a:rPr lang="x-none" dirty="0" smtClean="0"/>
              <a:t> </a:t>
            </a:r>
            <a:r>
              <a:rPr lang="x-none" dirty="0" err="1" smtClean="0"/>
              <a:t>today</a:t>
            </a:r>
            <a:r>
              <a:rPr lang="x-none" dirty="0" smtClean="0"/>
              <a:t>?</a:t>
            </a:r>
          </a:p>
          <a:p>
            <a:r>
              <a:rPr lang="x-none" dirty="0"/>
              <a:t> </a:t>
            </a:r>
            <a:r>
              <a:rPr lang="x-none" dirty="0" err="1" smtClean="0"/>
              <a:t>Who</a:t>
            </a:r>
            <a:r>
              <a:rPr lang="x-none" dirty="0" smtClean="0"/>
              <a:t> </a:t>
            </a:r>
            <a:r>
              <a:rPr lang="x-none" dirty="0" err="1" smtClean="0"/>
              <a:t>will</a:t>
            </a:r>
            <a:r>
              <a:rPr lang="x-none" dirty="0" smtClean="0"/>
              <a:t> </a:t>
            </a:r>
            <a:r>
              <a:rPr lang="x-none" dirty="0" err="1" smtClean="0"/>
              <a:t>help</a:t>
            </a:r>
            <a:r>
              <a:rPr lang="x-none" dirty="0" smtClean="0"/>
              <a:t> </a:t>
            </a:r>
            <a:r>
              <a:rPr lang="x-none" dirty="0" err="1" smtClean="0"/>
              <a:t>us</a:t>
            </a:r>
            <a:r>
              <a:rPr lang="x-none" dirty="0"/>
              <a:t> </a:t>
            </a:r>
            <a:r>
              <a:rPr lang="x-none" dirty="0" err="1" smtClean="0"/>
              <a:t>move</a:t>
            </a:r>
            <a:r>
              <a:rPr lang="x-none" dirty="0" smtClean="0"/>
              <a:t> </a:t>
            </a:r>
            <a:r>
              <a:rPr lang="x-none" dirty="0" err="1" smtClean="0"/>
              <a:t>the</a:t>
            </a:r>
            <a:r>
              <a:rPr lang="x-none" dirty="0" smtClean="0"/>
              <a:t> boxes?</a:t>
            </a:r>
          </a:p>
          <a:p>
            <a:r>
              <a:rPr lang="x-none" dirty="0"/>
              <a:t> </a:t>
            </a:r>
            <a:r>
              <a:rPr lang="x-none" dirty="0" err="1" smtClean="0"/>
              <a:t>What</a:t>
            </a:r>
            <a:r>
              <a:rPr lang="x-none" dirty="0" smtClean="0"/>
              <a:t> </a:t>
            </a:r>
            <a:r>
              <a:rPr lang="x-none" dirty="0" err="1" smtClean="0"/>
              <a:t>will</a:t>
            </a:r>
            <a:r>
              <a:rPr lang="x-none" dirty="0" smtClean="0"/>
              <a:t> </a:t>
            </a:r>
            <a:r>
              <a:rPr lang="x-none" dirty="0" err="1" smtClean="0"/>
              <a:t>they</a:t>
            </a:r>
            <a:r>
              <a:rPr lang="x-none" dirty="0" smtClean="0"/>
              <a:t> do </a:t>
            </a:r>
            <a:r>
              <a:rPr lang="x-none" dirty="0" err="1" smtClean="0"/>
              <a:t>with</a:t>
            </a:r>
            <a:r>
              <a:rPr lang="x-none" dirty="0" smtClean="0"/>
              <a:t> </a:t>
            </a:r>
            <a:r>
              <a:rPr lang="x-none" dirty="0" err="1" smtClean="0"/>
              <a:t>the</a:t>
            </a:r>
            <a:r>
              <a:rPr lang="x-none" dirty="0" smtClean="0"/>
              <a:t> </a:t>
            </a:r>
            <a:r>
              <a:rPr lang="x-none" dirty="0" err="1" smtClean="0"/>
              <a:t>money</a:t>
            </a:r>
            <a:r>
              <a:rPr lang="x-none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9665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HN" dirty="0" err="1" smtClean="0"/>
              <a:t>The</a:t>
            </a:r>
            <a:r>
              <a:rPr lang="es-HN" dirty="0" smtClean="0"/>
              <a:t> use of </a:t>
            </a:r>
            <a:r>
              <a:rPr lang="es-HN" dirty="0" err="1" smtClean="0"/>
              <a:t>Going</a:t>
            </a:r>
            <a:r>
              <a:rPr lang="es-HN" dirty="0" smtClean="0"/>
              <a:t> </a:t>
            </a:r>
            <a:r>
              <a:rPr lang="es-HN" dirty="0" err="1" smtClean="0"/>
              <a:t>to</a:t>
            </a:r>
            <a:endParaRPr lang="es-HN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es-HN" dirty="0" err="1" smtClean="0"/>
              <a:t>When</a:t>
            </a:r>
            <a:r>
              <a:rPr lang="es-HN" dirty="0" smtClean="0"/>
              <a:t> </a:t>
            </a:r>
            <a:r>
              <a:rPr lang="es-HN" dirty="0" err="1" smtClean="0"/>
              <a:t>we</a:t>
            </a:r>
            <a:r>
              <a:rPr lang="es-HN" dirty="0" smtClean="0"/>
              <a:t> </a:t>
            </a:r>
            <a:r>
              <a:rPr lang="es-HN" dirty="0" err="1" smtClean="0"/>
              <a:t>have</a:t>
            </a:r>
            <a:r>
              <a:rPr lang="es-HN" dirty="0" smtClean="0"/>
              <a:t> </a:t>
            </a:r>
            <a:r>
              <a:rPr lang="es-HN" dirty="0" err="1" smtClean="0"/>
              <a:t>already</a:t>
            </a:r>
            <a:r>
              <a:rPr lang="es-HN" dirty="0" smtClean="0"/>
              <a:t> </a:t>
            </a:r>
            <a:r>
              <a:rPr lang="es-HN" dirty="0" err="1" smtClean="0"/>
              <a:t>decided</a:t>
            </a:r>
            <a:r>
              <a:rPr lang="es-HN" dirty="0" smtClean="0"/>
              <a:t> </a:t>
            </a:r>
            <a:r>
              <a:rPr lang="es-HN" dirty="0" err="1" smtClean="0"/>
              <a:t>or</a:t>
            </a:r>
            <a:r>
              <a:rPr lang="es-HN" dirty="0" smtClean="0"/>
              <a:t> </a:t>
            </a:r>
            <a:r>
              <a:rPr lang="es-HN" dirty="0" err="1" smtClean="0"/>
              <a:t>we</a:t>
            </a:r>
            <a:r>
              <a:rPr lang="es-HN" dirty="0" smtClean="0"/>
              <a:t> </a:t>
            </a:r>
            <a:r>
              <a:rPr lang="es-HN" dirty="0" err="1" smtClean="0"/>
              <a:t>intend</a:t>
            </a:r>
            <a:r>
              <a:rPr lang="es-HN" dirty="0" smtClean="0"/>
              <a:t> </a:t>
            </a:r>
            <a:r>
              <a:rPr lang="es-HN" dirty="0" err="1" smtClean="0"/>
              <a:t>to</a:t>
            </a:r>
            <a:r>
              <a:rPr lang="es-HN" dirty="0" smtClean="0"/>
              <a:t> do </a:t>
            </a:r>
            <a:r>
              <a:rPr lang="es-HN" dirty="0" err="1" smtClean="0"/>
              <a:t>something</a:t>
            </a:r>
            <a:r>
              <a:rPr lang="es-HN" dirty="0" smtClean="0"/>
              <a:t> in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future</a:t>
            </a:r>
            <a:r>
              <a:rPr lang="es-HN" dirty="0" smtClean="0"/>
              <a:t>. (</a:t>
            </a:r>
            <a:r>
              <a:rPr lang="es-HN" dirty="0" err="1" smtClean="0"/>
              <a:t>Organized</a:t>
            </a:r>
            <a:r>
              <a:rPr lang="es-HN" dirty="0" smtClean="0"/>
              <a:t> </a:t>
            </a:r>
            <a:r>
              <a:rPr lang="es-HN" dirty="0" err="1" smtClean="0"/>
              <a:t>plans</a:t>
            </a:r>
            <a:r>
              <a:rPr lang="es-HN" dirty="0" smtClean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HN" dirty="0" err="1" smtClean="0"/>
              <a:t>They</a:t>
            </a:r>
            <a:r>
              <a:rPr lang="es-HN" dirty="0" smtClean="0"/>
              <a:t> are </a:t>
            </a:r>
            <a:r>
              <a:rPr lang="es-HN" dirty="0" err="1" smtClean="0"/>
              <a:t>going</a:t>
            </a:r>
            <a:r>
              <a:rPr lang="es-HN" dirty="0" smtClean="0"/>
              <a:t> </a:t>
            </a:r>
            <a:r>
              <a:rPr lang="es-HN" dirty="0" err="1" smtClean="0"/>
              <a:t>to</a:t>
            </a:r>
            <a:r>
              <a:rPr lang="es-HN" dirty="0" smtClean="0"/>
              <a:t> retire </a:t>
            </a:r>
            <a:r>
              <a:rPr lang="es-HN" dirty="0" err="1" smtClean="0"/>
              <a:t>to</a:t>
            </a:r>
            <a:r>
              <a:rPr lang="es-HN" dirty="0" smtClean="0"/>
              <a:t>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beach</a:t>
            </a:r>
            <a:r>
              <a:rPr lang="es-HN" dirty="0" smtClean="0"/>
              <a:t>. In </a:t>
            </a:r>
            <a:r>
              <a:rPr lang="es-HN" dirty="0" err="1" smtClean="0"/>
              <a:t>fact</a:t>
            </a:r>
            <a:r>
              <a:rPr lang="es-HN" dirty="0" smtClean="0"/>
              <a:t> </a:t>
            </a:r>
            <a:r>
              <a:rPr lang="es-HN" dirty="0" err="1" smtClean="0"/>
              <a:t>they</a:t>
            </a:r>
            <a:r>
              <a:rPr lang="es-HN" dirty="0" smtClean="0"/>
              <a:t> </a:t>
            </a:r>
            <a:r>
              <a:rPr lang="es-HN" dirty="0" err="1" smtClean="0"/>
              <a:t>have</a:t>
            </a:r>
            <a:r>
              <a:rPr lang="es-HN" dirty="0" smtClean="0"/>
              <a:t> </a:t>
            </a:r>
            <a:r>
              <a:rPr lang="es-HN" dirty="0" err="1" smtClean="0"/>
              <a:t>already</a:t>
            </a:r>
            <a:r>
              <a:rPr lang="es-HN" dirty="0" smtClean="0"/>
              <a:t> </a:t>
            </a:r>
            <a:r>
              <a:rPr lang="es-HN" dirty="0" err="1" smtClean="0"/>
              <a:t>bought</a:t>
            </a:r>
            <a:r>
              <a:rPr lang="es-HN" dirty="0" smtClean="0"/>
              <a:t> a Little </a:t>
            </a:r>
            <a:r>
              <a:rPr lang="es-HN" dirty="0" err="1" smtClean="0"/>
              <a:t>beach</a:t>
            </a:r>
            <a:r>
              <a:rPr lang="es-HN" dirty="0" smtClean="0"/>
              <a:t> </a:t>
            </a:r>
            <a:r>
              <a:rPr lang="es-HN" dirty="0" err="1" smtClean="0"/>
              <a:t>house</a:t>
            </a:r>
            <a:r>
              <a:rPr lang="es-HN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HN" dirty="0" err="1" smtClean="0"/>
              <a:t>We</a:t>
            </a:r>
            <a:r>
              <a:rPr lang="es-HN" dirty="0" smtClean="0"/>
              <a:t> are </a:t>
            </a:r>
            <a:r>
              <a:rPr lang="es-HN" dirty="0" err="1" smtClean="0"/>
              <a:t>going</a:t>
            </a:r>
            <a:r>
              <a:rPr lang="es-HN" dirty="0" smtClean="0"/>
              <a:t> </a:t>
            </a:r>
            <a:r>
              <a:rPr lang="es-HN" dirty="0" err="1" smtClean="0"/>
              <a:t>to</a:t>
            </a:r>
            <a:r>
              <a:rPr lang="es-HN" dirty="0" smtClean="0"/>
              <a:t> </a:t>
            </a:r>
            <a:r>
              <a:rPr lang="es-HN" dirty="0" err="1" smtClean="0"/>
              <a:t>travel</a:t>
            </a:r>
            <a:r>
              <a:rPr lang="es-HN" dirty="0" smtClean="0"/>
              <a:t> </a:t>
            </a:r>
            <a:r>
              <a:rPr lang="es-HN" dirty="0" err="1" smtClean="0"/>
              <a:t>to</a:t>
            </a:r>
            <a:r>
              <a:rPr lang="es-HN" dirty="0" smtClean="0"/>
              <a:t> </a:t>
            </a:r>
            <a:r>
              <a:rPr lang="es-HN" dirty="0" err="1" smtClean="0"/>
              <a:t>Roatan</a:t>
            </a:r>
            <a:r>
              <a:rPr lang="es-HN" dirty="0" smtClean="0"/>
              <a:t> </a:t>
            </a:r>
            <a:r>
              <a:rPr lang="es-HN" dirty="0" err="1" smtClean="0"/>
              <a:t>on</a:t>
            </a:r>
            <a:r>
              <a:rPr lang="es-HN" dirty="0" smtClean="0"/>
              <a:t> </a:t>
            </a:r>
            <a:r>
              <a:rPr lang="es-HN" dirty="0" err="1" smtClean="0"/>
              <a:t>Holy</a:t>
            </a:r>
            <a:r>
              <a:rPr lang="es-HN" dirty="0" smtClean="0"/>
              <a:t> </a:t>
            </a:r>
            <a:r>
              <a:rPr lang="es-HN" dirty="0" err="1" smtClean="0"/>
              <a:t>Week</a:t>
            </a:r>
            <a:r>
              <a:rPr lang="es-HN" dirty="0" smtClean="0"/>
              <a:t>. </a:t>
            </a:r>
            <a:r>
              <a:rPr lang="es-HN" dirty="0" err="1" smtClean="0"/>
              <a:t>We</a:t>
            </a:r>
            <a:r>
              <a:rPr lang="es-HN" dirty="0" smtClean="0"/>
              <a:t> </a:t>
            </a:r>
            <a:r>
              <a:rPr lang="es-HN" dirty="0" err="1" smtClean="0"/>
              <a:t>have</a:t>
            </a:r>
            <a:r>
              <a:rPr lang="es-HN" dirty="0" smtClean="0"/>
              <a:t> </a:t>
            </a:r>
            <a:r>
              <a:rPr lang="es-HN" dirty="0" err="1" smtClean="0"/>
              <a:t>already</a:t>
            </a:r>
            <a:r>
              <a:rPr lang="es-HN" dirty="0" smtClean="0"/>
              <a:t> </a:t>
            </a:r>
            <a:r>
              <a:rPr lang="es-HN" dirty="0" err="1" smtClean="0"/>
              <a:t>booked</a:t>
            </a:r>
            <a:r>
              <a:rPr lang="es-HN" dirty="0" smtClean="0"/>
              <a:t> a hotel </a:t>
            </a:r>
            <a:r>
              <a:rPr lang="es-HN" dirty="0" err="1" smtClean="0"/>
              <a:t>room</a:t>
            </a:r>
            <a:r>
              <a:rPr lang="es-HN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HN" dirty="0" smtClean="0"/>
              <a:t>I am </a:t>
            </a:r>
            <a:r>
              <a:rPr lang="es-HN" dirty="0" err="1" smtClean="0"/>
              <a:t>going</a:t>
            </a:r>
            <a:r>
              <a:rPr lang="es-HN" dirty="0" smtClean="0"/>
              <a:t> </a:t>
            </a:r>
            <a:r>
              <a:rPr lang="es-HN" dirty="0" err="1" smtClean="0"/>
              <a:t>to</a:t>
            </a:r>
            <a:r>
              <a:rPr lang="es-HN" dirty="0" smtClean="0"/>
              <a:t> </a:t>
            </a:r>
            <a:r>
              <a:rPr lang="es-HN" dirty="0" err="1" smtClean="0"/>
              <a:t>paint</a:t>
            </a:r>
            <a:r>
              <a:rPr lang="es-HN" dirty="0" smtClean="0"/>
              <a:t> </a:t>
            </a:r>
            <a:r>
              <a:rPr lang="es-HN" dirty="0" err="1" smtClean="0"/>
              <a:t>my</a:t>
            </a:r>
            <a:r>
              <a:rPr lang="es-HN" dirty="0" smtClean="0"/>
              <a:t> </a:t>
            </a:r>
            <a:r>
              <a:rPr lang="es-HN" dirty="0" err="1" smtClean="0"/>
              <a:t>house</a:t>
            </a:r>
            <a:r>
              <a:rPr lang="es-HN" dirty="0" smtClean="0"/>
              <a:t> </a:t>
            </a:r>
            <a:r>
              <a:rPr lang="es-HN" dirty="0" err="1" smtClean="0"/>
              <a:t>next</a:t>
            </a:r>
            <a:r>
              <a:rPr lang="es-HN" dirty="0" smtClean="0"/>
              <a:t> </a:t>
            </a:r>
            <a:r>
              <a:rPr lang="es-HN" dirty="0" err="1" smtClean="0"/>
              <a:t>week</a:t>
            </a:r>
            <a:r>
              <a:rPr lang="es-HN" dirty="0" smtClean="0"/>
              <a:t>. I </a:t>
            </a:r>
            <a:r>
              <a:rPr lang="es-HN" dirty="0" err="1" smtClean="0"/>
              <a:t>have</a:t>
            </a:r>
            <a:r>
              <a:rPr lang="es-HN" dirty="0" smtClean="0"/>
              <a:t> </a:t>
            </a:r>
            <a:r>
              <a:rPr lang="es-HN" dirty="0" err="1" smtClean="0"/>
              <a:t>already</a:t>
            </a:r>
            <a:r>
              <a:rPr lang="es-HN" dirty="0" smtClean="0"/>
              <a:t> </a:t>
            </a:r>
            <a:r>
              <a:rPr lang="es-HN" dirty="0" err="1" smtClean="0"/>
              <a:t>bought</a:t>
            </a:r>
            <a:r>
              <a:rPr lang="es-HN" dirty="0" smtClean="0"/>
              <a:t>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paint</a:t>
            </a:r>
            <a:r>
              <a:rPr lang="es-HN" dirty="0" smtClean="0"/>
              <a:t> and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materials</a:t>
            </a:r>
            <a:r>
              <a:rPr lang="es-HN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HN" dirty="0" smtClean="0"/>
              <a:t>Mary </a:t>
            </a:r>
            <a:r>
              <a:rPr lang="es-HN" dirty="0" err="1" smtClean="0"/>
              <a:t>is</a:t>
            </a:r>
            <a:r>
              <a:rPr lang="es-HN" dirty="0" smtClean="0"/>
              <a:t> </a:t>
            </a:r>
            <a:r>
              <a:rPr lang="es-HN" dirty="0" err="1" smtClean="0"/>
              <a:t>going</a:t>
            </a:r>
            <a:r>
              <a:rPr lang="es-HN" dirty="0" smtClean="0"/>
              <a:t> </a:t>
            </a:r>
            <a:r>
              <a:rPr lang="es-HN" dirty="0" err="1" smtClean="0"/>
              <a:t>to</a:t>
            </a:r>
            <a:r>
              <a:rPr lang="es-HN" dirty="0" smtClean="0"/>
              <a:t> </a:t>
            </a:r>
            <a:r>
              <a:rPr lang="es-HN" dirty="0" err="1" smtClean="0"/>
              <a:t>move</a:t>
            </a:r>
            <a:r>
              <a:rPr lang="es-HN" dirty="0" smtClean="0"/>
              <a:t> </a:t>
            </a:r>
            <a:r>
              <a:rPr lang="es-HN" dirty="0" err="1" smtClean="0"/>
              <a:t>to</a:t>
            </a:r>
            <a:r>
              <a:rPr lang="es-HN" dirty="0" smtClean="0"/>
              <a:t> </a:t>
            </a:r>
            <a:r>
              <a:rPr lang="es-HN" dirty="0" err="1" smtClean="0"/>
              <a:t>Canada</a:t>
            </a:r>
            <a:r>
              <a:rPr lang="es-HN" dirty="0" smtClean="0"/>
              <a:t> in June. </a:t>
            </a:r>
            <a:r>
              <a:rPr lang="es-HN" dirty="0" err="1" smtClean="0"/>
              <a:t>She</a:t>
            </a:r>
            <a:r>
              <a:rPr lang="es-HN" dirty="0" smtClean="0"/>
              <a:t> has </a:t>
            </a:r>
            <a:r>
              <a:rPr lang="es-HN" dirty="0" err="1" smtClean="0"/>
              <a:t>already</a:t>
            </a:r>
            <a:r>
              <a:rPr lang="es-HN" dirty="0" smtClean="0"/>
              <a:t> </a:t>
            </a:r>
            <a:r>
              <a:rPr lang="es-HN" dirty="0" err="1" smtClean="0"/>
              <a:t>sold</a:t>
            </a:r>
            <a:r>
              <a:rPr lang="es-HN" dirty="0" smtClean="0"/>
              <a:t> </a:t>
            </a:r>
            <a:r>
              <a:rPr lang="es-HN" dirty="0" err="1" smtClean="0"/>
              <a:t>her</a:t>
            </a:r>
            <a:r>
              <a:rPr lang="es-HN" dirty="0" smtClean="0"/>
              <a:t> </a:t>
            </a:r>
            <a:r>
              <a:rPr lang="es-HN" dirty="0" err="1" smtClean="0"/>
              <a:t>house</a:t>
            </a:r>
            <a:r>
              <a:rPr lang="es-HN" dirty="0" smtClean="0"/>
              <a:t> and cars.</a:t>
            </a:r>
          </a:p>
          <a:p>
            <a:pPr>
              <a:buFont typeface="Arial" panose="020B0604020202020204" pitchFamily="34" charset="0"/>
              <a:buChar char="•"/>
            </a:pPr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16232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HN" dirty="0" err="1" smtClean="0"/>
              <a:t>The</a:t>
            </a:r>
            <a:r>
              <a:rPr lang="es-HN" dirty="0" smtClean="0"/>
              <a:t> Use of </a:t>
            </a:r>
            <a:r>
              <a:rPr lang="es-HN" dirty="0" err="1" smtClean="0"/>
              <a:t>Going</a:t>
            </a:r>
            <a:r>
              <a:rPr lang="es-HN" dirty="0" smtClean="0"/>
              <a:t> </a:t>
            </a:r>
            <a:r>
              <a:rPr lang="es-HN" dirty="0" err="1" smtClean="0"/>
              <a:t>to</a:t>
            </a:r>
            <a:endParaRPr lang="es-HN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HN" dirty="0" smtClean="0"/>
              <a:t>2) </a:t>
            </a:r>
            <a:r>
              <a:rPr lang="es-HN" dirty="0" err="1" smtClean="0"/>
              <a:t>When</a:t>
            </a:r>
            <a:r>
              <a:rPr lang="es-HN" dirty="0" smtClean="0"/>
              <a:t> </a:t>
            </a:r>
            <a:r>
              <a:rPr lang="es-HN" dirty="0" err="1" smtClean="0"/>
              <a:t>there</a:t>
            </a:r>
            <a:r>
              <a:rPr lang="es-HN" dirty="0" smtClean="0"/>
              <a:t> are </a:t>
            </a:r>
            <a:r>
              <a:rPr lang="es-HN" dirty="0" err="1" smtClean="0"/>
              <a:t>definite</a:t>
            </a:r>
            <a:r>
              <a:rPr lang="es-HN" dirty="0" smtClean="0"/>
              <a:t> </a:t>
            </a:r>
            <a:r>
              <a:rPr lang="es-HN" dirty="0" err="1" smtClean="0"/>
              <a:t>signs</a:t>
            </a:r>
            <a:r>
              <a:rPr lang="es-HN" dirty="0" smtClean="0"/>
              <a:t> </a:t>
            </a:r>
            <a:r>
              <a:rPr lang="es-HN" dirty="0" err="1" smtClean="0"/>
              <a:t>that</a:t>
            </a:r>
            <a:r>
              <a:rPr lang="es-HN" dirty="0" smtClean="0"/>
              <a:t> </a:t>
            </a:r>
            <a:r>
              <a:rPr lang="es-HN" dirty="0" err="1" smtClean="0"/>
              <a:t>something</a:t>
            </a:r>
            <a:r>
              <a:rPr lang="es-HN" dirty="0" smtClean="0"/>
              <a:t> </a:t>
            </a:r>
            <a:r>
              <a:rPr lang="es-HN" dirty="0" err="1" smtClean="0"/>
              <a:t>is</a:t>
            </a:r>
            <a:r>
              <a:rPr lang="es-HN" dirty="0" smtClean="0"/>
              <a:t> </a:t>
            </a:r>
            <a:r>
              <a:rPr lang="es-HN" dirty="0" err="1" smtClean="0"/>
              <a:t>going</a:t>
            </a:r>
            <a:r>
              <a:rPr lang="es-HN" dirty="0" smtClean="0"/>
              <a:t> to </a:t>
            </a:r>
            <a:r>
              <a:rPr lang="es-HN" dirty="0" err="1" smtClean="0"/>
              <a:t>happen</a:t>
            </a:r>
            <a:r>
              <a:rPr lang="es-HN" dirty="0" smtClean="0"/>
              <a:t>. (</a:t>
            </a:r>
            <a:r>
              <a:rPr lang="es-HN" dirty="0" err="1" smtClean="0"/>
              <a:t>Future</a:t>
            </a:r>
            <a:r>
              <a:rPr lang="es-HN" dirty="0" smtClean="0"/>
              <a:t> </a:t>
            </a:r>
            <a:r>
              <a:rPr lang="es-HN" dirty="0" err="1" smtClean="0"/>
              <a:t>predictions</a:t>
            </a:r>
            <a:r>
              <a:rPr lang="es-HN" dirty="0" smtClean="0"/>
              <a:t> </a:t>
            </a:r>
            <a:r>
              <a:rPr lang="es-HN" dirty="0" err="1" smtClean="0"/>
              <a:t>based</a:t>
            </a:r>
            <a:r>
              <a:rPr lang="es-HN" dirty="0" smtClean="0"/>
              <a:t> </a:t>
            </a:r>
            <a:r>
              <a:rPr lang="es-HN" dirty="0" err="1" smtClean="0"/>
              <a:t>on</a:t>
            </a:r>
            <a:r>
              <a:rPr lang="es-HN" dirty="0" smtClean="0"/>
              <a:t> </a:t>
            </a:r>
            <a:r>
              <a:rPr lang="es-HN" dirty="0" err="1" smtClean="0"/>
              <a:t>strong</a:t>
            </a:r>
            <a:r>
              <a:rPr lang="es-HN" dirty="0" smtClean="0"/>
              <a:t> </a:t>
            </a:r>
            <a:r>
              <a:rPr lang="es-HN" dirty="0" err="1" smtClean="0"/>
              <a:t>evidence</a:t>
            </a:r>
            <a:r>
              <a:rPr lang="es-HN" dirty="0" smtClean="0"/>
              <a:t>)</a:t>
            </a:r>
          </a:p>
          <a:p>
            <a:pPr marL="0" indent="0">
              <a:buNone/>
            </a:pPr>
            <a:endParaRPr lang="es-HN" dirty="0"/>
          </a:p>
          <a:p>
            <a:pPr>
              <a:buFont typeface="Arial" panose="020B0604020202020204" pitchFamily="34" charset="0"/>
              <a:buChar char="•"/>
            </a:pPr>
            <a:r>
              <a:rPr lang="es-HN" dirty="0" err="1" smtClean="0"/>
              <a:t>It</a:t>
            </a:r>
            <a:r>
              <a:rPr lang="es-HN" dirty="0" smtClean="0"/>
              <a:t> </a:t>
            </a:r>
            <a:r>
              <a:rPr lang="es-HN" dirty="0" err="1" smtClean="0"/>
              <a:t>is</a:t>
            </a:r>
            <a:r>
              <a:rPr lang="es-HN" dirty="0" smtClean="0"/>
              <a:t> </a:t>
            </a:r>
            <a:r>
              <a:rPr lang="es-HN" dirty="0" err="1" smtClean="0"/>
              <a:t>going</a:t>
            </a:r>
            <a:r>
              <a:rPr lang="es-HN" dirty="0" smtClean="0"/>
              <a:t> </a:t>
            </a:r>
            <a:r>
              <a:rPr lang="es-HN" dirty="0" err="1" smtClean="0"/>
              <a:t>to</a:t>
            </a:r>
            <a:r>
              <a:rPr lang="es-HN" dirty="0" smtClean="0"/>
              <a:t> rain. I </a:t>
            </a:r>
            <a:r>
              <a:rPr lang="es-HN" dirty="0" err="1" smtClean="0"/>
              <a:t>felt</a:t>
            </a:r>
            <a:r>
              <a:rPr lang="es-HN" dirty="0" smtClean="0"/>
              <a:t> </a:t>
            </a:r>
            <a:r>
              <a:rPr lang="es-HN" dirty="0" err="1" smtClean="0"/>
              <a:t>some</a:t>
            </a:r>
            <a:r>
              <a:rPr lang="es-HN" dirty="0" smtClean="0"/>
              <a:t> </a:t>
            </a:r>
            <a:r>
              <a:rPr lang="es-HN" dirty="0" err="1" smtClean="0"/>
              <a:t>drops</a:t>
            </a:r>
            <a:r>
              <a:rPr lang="es-HN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HN" dirty="0" smtClean="0"/>
              <a:t>Paul </a:t>
            </a:r>
            <a:r>
              <a:rPr lang="es-HN" dirty="0" err="1" smtClean="0"/>
              <a:t>is</a:t>
            </a:r>
            <a:r>
              <a:rPr lang="es-HN" dirty="0" smtClean="0"/>
              <a:t> </a:t>
            </a:r>
            <a:r>
              <a:rPr lang="es-HN" dirty="0" err="1" smtClean="0"/>
              <a:t>going</a:t>
            </a:r>
            <a:r>
              <a:rPr lang="es-HN" dirty="0" smtClean="0"/>
              <a:t> </a:t>
            </a:r>
            <a:r>
              <a:rPr lang="es-HN" dirty="0" err="1" smtClean="0"/>
              <a:t>to</a:t>
            </a:r>
            <a:r>
              <a:rPr lang="es-HN" dirty="0" smtClean="0"/>
              <a:t> </a:t>
            </a:r>
            <a:r>
              <a:rPr lang="es-HN" dirty="0" err="1" smtClean="0"/>
              <a:t>flunk</a:t>
            </a:r>
            <a:r>
              <a:rPr lang="es-HN" dirty="0" smtClean="0"/>
              <a:t> </a:t>
            </a:r>
            <a:r>
              <a:rPr lang="es-HN" dirty="0" err="1" smtClean="0"/>
              <a:t>his</a:t>
            </a:r>
            <a:r>
              <a:rPr lang="es-HN" dirty="0" smtClean="0"/>
              <a:t> </a:t>
            </a:r>
            <a:r>
              <a:rPr lang="es-HN" dirty="0" err="1" smtClean="0"/>
              <a:t>math</a:t>
            </a:r>
            <a:r>
              <a:rPr lang="es-HN" dirty="0" smtClean="0"/>
              <a:t> </a:t>
            </a:r>
            <a:r>
              <a:rPr lang="es-HN" dirty="0" err="1" smtClean="0"/>
              <a:t>class</a:t>
            </a:r>
            <a:r>
              <a:rPr lang="es-HN" dirty="0" smtClean="0"/>
              <a:t>. He </a:t>
            </a:r>
            <a:r>
              <a:rPr lang="es-HN" dirty="0" err="1" smtClean="0"/>
              <a:t>needs</a:t>
            </a:r>
            <a:r>
              <a:rPr lang="es-HN" dirty="0" smtClean="0"/>
              <a:t> 94% </a:t>
            </a:r>
            <a:r>
              <a:rPr lang="es-HN" dirty="0" err="1" smtClean="0"/>
              <a:t>to</a:t>
            </a:r>
            <a:r>
              <a:rPr lang="es-HN" dirty="0" smtClean="0"/>
              <a:t> </a:t>
            </a:r>
            <a:r>
              <a:rPr lang="es-HN" dirty="0" err="1" smtClean="0"/>
              <a:t>pass</a:t>
            </a:r>
            <a:r>
              <a:rPr lang="es-HN" dirty="0" smtClean="0"/>
              <a:t> and he </a:t>
            </a:r>
            <a:r>
              <a:rPr lang="es-HN" dirty="0" err="1" smtClean="0"/>
              <a:t>is</a:t>
            </a:r>
            <a:r>
              <a:rPr lang="es-HN" dirty="0" smtClean="0"/>
              <a:t> </a:t>
            </a:r>
            <a:r>
              <a:rPr lang="es-HN" dirty="0" err="1" smtClean="0"/>
              <a:t>totally</a:t>
            </a:r>
            <a:r>
              <a:rPr lang="es-HN" dirty="0" smtClean="0"/>
              <a:t> </a:t>
            </a:r>
            <a:r>
              <a:rPr lang="es-HN" dirty="0" err="1" smtClean="0"/>
              <a:t>lost</a:t>
            </a:r>
            <a:r>
              <a:rPr lang="es-HN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HN" dirty="0" err="1" smtClean="0"/>
              <a:t>That</a:t>
            </a:r>
            <a:r>
              <a:rPr lang="es-HN" dirty="0" smtClean="0"/>
              <a:t> car </a:t>
            </a:r>
            <a:r>
              <a:rPr lang="es-HN" dirty="0" err="1" smtClean="0"/>
              <a:t>is</a:t>
            </a:r>
            <a:r>
              <a:rPr lang="es-HN" dirty="0" smtClean="0"/>
              <a:t> </a:t>
            </a:r>
            <a:r>
              <a:rPr lang="es-HN" dirty="0" err="1" smtClean="0"/>
              <a:t>going</a:t>
            </a:r>
            <a:r>
              <a:rPr lang="es-HN" dirty="0" smtClean="0"/>
              <a:t> </a:t>
            </a:r>
            <a:r>
              <a:rPr lang="es-HN" dirty="0" err="1" smtClean="0"/>
              <a:t>to</a:t>
            </a:r>
            <a:r>
              <a:rPr lang="es-HN" dirty="0" smtClean="0"/>
              <a:t> </a:t>
            </a:r>
            <a:r>
              <a:rPr lang="es-HN" dirty="0" err="1" smtClean="0"/>
              <a:t>crash</a:t>
            </a:r>
            <a:r>
              <a:rPr lang="es-HN" dirty="0" smtClean="0"/>
              <a:t>. </a:t>
            </a:r>
            <a:r>
              <a:rPr lang="es-HN" dirty="0" err="1" smtClean="0"/>
              <a:t>It</a:t>
            </a:r>
            <a:r>
              <a:rPr lang="es-HN" dirty="0" smtClean="0"/>
              <a:t>  </a:t>
            </a:r>
            <a:r>
              <a:rPr lang="es-HN" dirty="0" err="1" smtClean="0"/>
              <a:t>doesn´t</a:t>
            </a:r>
            <a:r>
              <a:rPr lang="es-HN" dirty="0" smtClean="0"/>
              <a:t> </a:t>
            </a:r>
            <a:r>
              <a:rPr lang="es-HN" dirty="0" err="1" smtClean="0"/>
              <a:t>have</a:t>
            </a:r>
            <a:r>
              <a:rPr lang="es-HN" dirty="0" smtClean="0"/>
              <a:t> </a:t>
            </a:r>
            <a:r>
              <a:rPr lang="es-HN" dirty="0" err="1" smtClean="0"/>
              <a:t>any</a:t>
            </a:r>
            <a:r>
              <a:rPr lang="es-HN" dirty="0" smtClean="0"/>
              <a:t> </a:t>
            </a:r>
            <a:r>
              <a:rPr lang="es-HN" dirty="0" err="1" smtClean="0"/>
              <a:t>brakes</a:t>
            </a:r>
            <a:r>
              <a:rPr lang="es-HN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volcano</a:t>
            </a:r>
            <a:r>
              <a:rPr lang="es-HN" dirty="0" smtClean="0"/>
              <a:t> </a:t>
            </a:r>
            <a:r>
              <a:rPr lang="es-HN" dirty="0" err="1" smtClean="0"/>
              <a:t>is</a:t>
            </a:r>
            <a:r>
              <a:rPr lang="es-HN" dirty="0" smtClean="0"/>
              <a:t> </a:t>
            </a:r>
            <a:r>
              <a:rPr lang="es-HN" dirty="0" err="1" smtClean="0"/>
              <a:t>going</a:t>
            </a:r>
            <a:r>
              <a:rPr lang="es-HN" dirty="0" smtClean="0"/>
              <a:t> </a:t>
            </a:r>
            <a:r>
              <a:rPr lang="es-HN" dirty="0" err="1" smtClean="0"/>
              <a:t>to</a:t>
            </a:r>
            <a:r>
              <a:rPr lang="es-HN" dirty="0" smtClean="0"/>
              <a:t> </a:t>
            </a:r>
            <a:r>
              <a:rPr lang="es-HN" dirty="0" err="1" smtClean="0"/>
              <a:t>make</a:t>
            </a:r>
            <a:r>
              <a:rPr lang="es-HN" dirty="0" smtClean="0"/>
              <a:t> </a:t>
            </a:r>
            <a:r>
              <a:rPr lang="es-HN" dirty="0" err="1" smtClean="0"/>
              <a:t>eruption</a:t>
            </a:r>
            <a:r>
              <a:rPr lang="es-HN" dirty="0" smtClean="0"/>
              <a:t>. </a:t>
            </a:r>
            <a:r>
              <a:rPr lang="es-HN" dirty="0" err="1" smtClean="0"/>
              <a:t>It</a:t>
            </a:r>
            <a:r>
              <a:rPr lang="es-HN" dirty="0" smtClean="0"/>
              <a:t> </a:t>
            </a:r>
            <a:r>
              <a:rPr lang="es-HN" dirty="0" err="1" smtClean="0"/>
              <a:t>is</a:t>
            </a:r>
            <a:r>
              <a:rPr lang="es-HN" dirty="0" smtClean="0"/>
              <a:t> </a:t>
            </a:r>
            <a:r>
              <a:rPr lang="es-HN" dirty="0" err="1" smtClean="0"/>
              <a:t>throwing</a:t>
            </a:r>
            <a:r>
              <a:rPr lang="es-HN" dirty="0" smtClean="0"/>
              <a:t>, </a:t>
            </a:r>
            <a:r>
              <a:rPr lang="es-HN" dirty="0" err="1" smtClean="0"/>
              <a:t>rocks</a:t>
            </a:r>
            <a:r>
              <a:rPr lang="es-HN" dirty="0" smtClean="0"/>
              <a:t>, </a:t>
            </a:r>
            <a:r>
              <a:rPr lang="es-HN" dirty="0" err="1" smtClean="0"/>
              <a:t>ashes</a:t>
            </a:r>
            <a:r>
              <a:rPr lang="es-HN" dirty="0" smtClean="0"/>
              <a:t>, and </a:t>
            </a:r>
            <a:r>
              <a:rPr lang="es-HN" dirty="0" err="1" smtClean="0"/>
              <a:t>small</a:t>
            </a:r>
            <a:r>
              <a:rPr lang="es-HN" dirty="0" smtClean="0"/>
              <a:t> </a:t>
            </a:r>
            <a:r>
              <a:rPr lang="es-HN" dirty="0" err="1" smtClean="0"/>
              <a:t>portions</a:t>
            </a:r>
            <a:r>
              <a:rPr lang="es-HN" dirty="0" smtClean="0"/>
              <a:t> of lava. </a:t>
            </a:r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316770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HN" dirty="0" err="1" smtClean="0"/>
              <a:t>The</a:t>
            </a:r>
            <a:r>
              <a:rPr lang="es-HN" dirty="0" smtClean="0"/>
              <a:t> Use Of </a:t>
            </a:r>
            <a:r>
              <a:rPr lang="es-HN" dirty="0" err="1" smtClean="0"/>
              <a:t>Going</a:t>
            </a:r>
            <a:r>
              <a:rPr lang="es-HN" dirty="0" smtClean="0"/>
              <a:t> </a:t>
            </a:r>
            <a:r>
              <a:rPr lang="es-HN" dirty="0" err="1" smtClean="0"/>
              <a:t>to</a:t>
            </a:r>
            <a:endParaRPr lang="es-HN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HN" dirty="0" smtClean="0"/>
              <a:t>3) </a:t>
            </a:r>
            <a:r>
              <a:rPr lang="es-HN" dirty="0" err="1" smtClean="0"/>
              <a:t>When</a:t>
            </a:r>
            <a:r>
              <a:rPr lang="es-HN" dirty="0" smtClean="0"/>
              <a:t> </a:t>
            </a:r>
            <a:r>
              <a:rPr lang="es-HN" dirty="0" err="1" smtClean="0"/>
              <a:t>something</a:t>
            </a:r>
            <a:r>
              <a:rPr lang="es-HN" dirty="0" smtClean="0"/>
              <a:t> </a:t>
            </a:r>
            <a:r>
              <a:rPr lang="es-HN" dirty="0" err="1" smtClean="0"/>
              <a:t>is</a:t>
            </a:r>
            <a:r>
              <a:rPr lang="es-HN" dirty="0" smtClean="0"/>
              <a:t> </a:t>
            </a:r>
            <a:r>
              <a:rPr lang="es-HN" dirty="0" err="1" smtClean="0"/>
              <a:t>about</a:t>
            </a:r>
            <a:r>
              <a:rPr lang="es-HN" dirty="0" smtClean="0"/>
              <a:t> </a:t>
            </a:r>
            <a:r>
              <a:rPr lang="es-HN" dirty="0" err="1" smtClean="0"/>
              <a:t>to</a:t>
            </a:r>
            <a:r>
              <a:rPr lang="es-HN" dirty="0" smtClean="0"/>
              <a:t> </a:t>
            </a:r>
            <a:r>
              <a:rPr lang="es-HN" dirty="0" err="1" smtClean="0"/>
              <a:t>happen</a:t>
            </a:r>
            <a:r>
              <a:rPr lang="es-HN" dirty="0" smtClean="0"/>
              <a:t>.</a:t>
            </a:r>
          </a:p>
          <a:p>
            <a:pPr marL="0" indent="0">
              <a:buNone/>
            </a:pPr>
            <a:endParaRPr lang="es-HN" dirty="0"/>
          </a:p>
          <a:p>
            <a:pPr>
              <a:buFont typeface="Arial" panose="020B0604020202020204" pitchFamily="34" charset="0"/>
              <a:buChar char="•"/>
            </a:pPr>
            <a:r>
              <a:rPr lang="es-HN" dirty="0" err="1" smtClean="0"/>
              <a:t>Step</a:t>
            </a:r>
            <a:r>
              <a:rPr lang="es-HN" dirty="0" smtClean="0"/>
              <a:t> back!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bomb</a:t>
            </a:r>
            <a:r>
              <a:rPr lang="es-HN" dirty="0" smtClean="0"/>
              <a:t> </a:t>
            </a:r>
            <a:r>
              <a:rPr lang="es-HN" dirty="0" err="1" smtClean="0"/>
              <a:t>is</a:t>
            </a:r>
            <a:r>
              <a:rPr lang="es-HN" dirty="0" smtClean="0"/>
              <a:t> </a:t>
            </a:r>
            <a:r>
              <a:rPr lang="es-HN" dirty="0" err="1" smtClean="0"/>
              <a:t>going</a:t>
            </a:r>
            <a:r>
              <a:rPr lang="es-HN" dirty="0" smtClean="0"/>
              <a:t> </a:t>
            </a:r>
            <a:r>
              <a:rPr lang="es-HN" dirty="0" err="1" smtClean="0"/>
              <a:t>to</a:t>
            </a:r>
            <a:r>
              <a:rPr lang="es-HN" dirty="0" smtClean="0"/>
              <a:t> </a:t>
            </a:r>
            <a:r>
              <a:rPr lang="es-HN" dirty="0" err="1" smtClean="0"/>
              <a:t>explode</a:t>
            </a:r>
            <a:r>
              <a:rPr lang="es-HN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HN" dirty="0" err="1" smtClean="0"/>
              <a:t>Move</a:t>
            </a:r>
            <a:r>
              <a:rPr lang="es-HN" dirty="0" smtClean="0"/>
              <a:t> </a:t>
            </a:r>
            <a:r>
              <a:rPr lang="es-HN" dirty="0" err="1" smtClean="0"/>
              <a:t>your</a:t>
            </a:r>
            <a:r>
              <a:rPr lang="es-HN" dirty="0" smtClean="0"/>
              <a:t> cars.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company</a:t>
            </a:r>
            <a:r>
              <a:rPr lang="es-HN" dirty="0" smtClean="0"/>
              <a:t> </a:t>
            </a:r>
            <a:r>
              <a:rPr lang="es-HN" dirty="0" err="1" smtClean="0"/>
              <a:t>is</a:t>
            </a:r>
            <a:r>
              <a:rPr lang="es-HN" dirty="0" smtClean="0"/>
              <a:t> </a:t>
            </a:r>
            <a:r>
              <a:rPr lang="es-HN" dirty="0" err="1" smtClean="0"/>
              <a:t>going</a:t>
            </a:r>
            <a:r>
              <a:rPr lang="es-HN" dirty="0" smtClean="0"/>
              <a:t> </a:t>
            </a:r>
            <a:r>
              <a:rPr lang="es-HN" dirty="0" err="1" smtClean="0"/>
              <a:t>to</a:t>
            </a:r>
            <a:r>
              <a:rPr lang="es-HN" dirty="0" smtClean="0"/>
              <a:t> </a:t>
            </a:r>
            <a:r>
              <a:rPr lang="es-HN" dirty="0" err="1" smtClean="0"/>
              <a:t>demolish</a:t>
            </a:r>
            <a:r>
              <a:rPr lang="es-HN" dirty="0" smtClean="0"/>
              <a:t>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building</a:t>
            </a:r>
            <a:r>
              <a:rPr lang="es-HN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HN" dirty="0" err="1" smtClean="0"/>
              <a:t>Please</a:t>
            </a:r>
            <a:r>
              <a:rPr lang="es-HN" dirty="0" smtClean="0"/>
              <a:t>, </a:t>
            </a:r>
            <a:r>
              <a:rPr lang="es-HN" dirty="0" err="1" smtClean="0"/>
              <a:t>get</a:t>
            </a:r>
            <a:r>
              <a:rPr lang="es-HN" dirty="0" smtClean="0"/>
              <a:t> </a:t>
            </a:r>
            <a:r>
              <a:rPr lang="es-HN" dirty="0" err="1" smtClean="0"/>
              <a:t>out</a:t>
            </a:r>
            <a:r>
              <a:rPr lang="es-HN" dirty="0" smtClean="0"/>
              <a:t> of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room</a:t>
            </a:r>
            <a:r>
              <a:rPr lang="es-HN" dirty="0" smtClean="0"/>
              <a:t>. </a:t>
            </a:r>
            <a:r>
              <a:rPr lang="es-HN" dirty="0" err="1" smtClean="0"/>
              <a:t>They</a:t>
            </a:r>
            <a:r>
              <a:rPr lang="es-HN" dirty="0" smtClean="0"/>
              <a:t> are </a:t>
            </a:r>
            <a:r>
              <a:rPr lang="es-HN" dirty="0" err="1" smtClean="0"/>
              <a:t>going</a:t>
            </a:r>
            <a:r>
              <a:rPr lang="es-HN" dirty="0" smtClean="0"/>
              <a:t> </a:t>
            </a:r>
            <a:r>
              <a:rPr lang="es-HN" dirty="0" err="1" smtClean="0"/>
              <a:t>to</a:t>
            </a:r>
            <a:r>
              <a:rPr lang="es-HN" dirty="0" smtClean="0"/>
              <a:t> </a:t>
            </a:r>
            <a:r>
              <a:rPr lang="es-HN" dirty="0" err="1" smtClean="0"/>
              <a:t>paint</a:t>
            </a:r>
            <a:r>
              <a:rPr lang="es-HN" dirty="0" smtClean="0"/>
              <a:t> </a:t>
            </a:r>
            <a:r>
              <a:rPr lang="es-HN" dirty="0" err="1" smtClean="0"/>
              <a:t>it</a:t>
            </a:r>
            <a:r>
              <a:rPr lang="es-HN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HN" dirty="0" err="1" smtClean="0"/>
              <a:t>Get</a:t>
            </a:r>
            <a:r>
              <a:rPr lang="es-HN" dirty="0" smtClean="0"/>
              <a:t> </a:t>
            </a:r>
            <a:r>
              <a:rPr lang="es-HN" dirty="0" err="1" smtClean="0"/>
              <a:t>away</a:t>
            </a:r>
            <a:r>
              <a:rPr lang="es-HN" dirty="0" smtClean="0"/>
              <a:t> </a:t>
            </a:r>
            <a:r>
              <a:rPr lang="es-HN" dirty="0" err="1" smtClean="0"/>
              <a:t>from</a:t>
            </a:r>
            <a:r>
              <a:rPr lang="es-HN" dirty="0" smtClean="0"/>
              <a:t> </a:t>
            </a:r>
            <a:r>
              <a:rPr lang="es-HN" dirty="0" err="1" smtClean="0"/>
              <a:t>the</a:t>
            </a:r>
            <a:r>
              <a:rPr lang="es-HN" dirty="0" smtClean="0"/>
              <a:t> bridge. </a:t>
            </a:r>
            <a:r>
              <a:rPr lang="es-HN" dirty="0" err="1" smtClean="0"/>
              <a:t>That</a:t>
            </a:r>
            <a:r>
              <a:rPr lang="es-HN" dirty="0" smtClean="0"/>
              <a:t> car </a:t>
            </a:r>
            <a:r>
              <a:rPr lang="es-HN" dirty="0" err="1" smtClean="0"/>
              <a:t>is</a:t>
            </a:r>
            <a:r>
              <a:rPr lang="es-HN" dirty="0" smtClean="0"/>
              <a:t> </a:t>
            </a:r>
            <a:r>
              <a:rPr lang="es-HN" dirty="0" err="1" smtClean="0"/>
              <a:t>going</a:t>
            </a:r>
            <a:r>
              <a:rPr lang="es-HN" dirty="0" smtClean="0"/>
              <a:t> </a:t>
            </a:r>
            <a:r>
              <a:rPr lang="es-HN" dirty="0" err="1" smtClean="0"/>
              <a:t>to</a:t>
            </a:r>
            <a:r>
              <a:rPr lang="es-HN" dirty="0" smtClean="0"/>
              <a:t> </a:t>
            </a:r>
            <a:r>
              <a:rPr lang="es-HN" dirty="0" err="1" smtClean="0"/>
              <a:t>jump</a:t>
            </a:r>
            <a:r>
              <a:rPr lang="es-HN" dirty="0" smtClean="0"/>
              <a:t> </a:t>
            </a:r>
            <a:r>
              <a:rPr lang="es-HN" dirty="0" err="1" smtClean="0"/>
              <a:t>over</a:t>
            </a:r>
            <a:r>
              <a:rPr lang="es-HN" dirty="0" smtClean="0"/>
              <a:t> </a:t>
            </a:r>
            <a:r>
              <a:rPr lang="es-HN" dirty="0" err="1" smtClean="0"/>
              <a:t>it</a:t>
            </a:r>
            <a:r>
              <a:rPr lang="es-HN" dirty="0" smtClean="0"/>
              <a:t>.</a:t>
            </a:r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3178521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x-none" dirty="0" smtClean="0"/>
              <a:t>Yes-No </a:t>
            </a:r>
            <a:r>
              <a:rPr lang="x-none" dirty="0" err="1" smtClean="0"/>
              <a:t>Questions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x-none" dirty="0" smtClean="0"/>
              <a:t> Are </a:t>
            </a:r>
            <a:r>
              <a:rPr lang="x-none" dirty="0" err="1" smtClean="0"/>
              <a:t>you</a:t>
            </a:r>
            <a:r>
              <a:rPr lang="x-none" dirty="0" smtClean="0"/>
              <a:t> </a:t>
            </a:r>
            <a:r>
              <a:rPr lang="x-none" dirty="0" err="1" smtClean="0"/>
              <a:t>going</a:t>
            </a:r>
            <a:r>
              <a:rPr lang="x-none" dirty="0" smtClean="0"/>
              <a:t> to </a:t>
            </a:r>
            <a:r>
              <a:rPr lang="x-none" dirty="0" err="1" smtClean="0"/>
              <a:t>study</a:t>
            </a:r>
            <a:r>
              <a:rPr lang="x-none" dirty="0" smtClean="0"/>
              <a:t> medicine as </a:t>
            </a:r>
            <a:r>
              <a:rPr lang="x-none" dirty="0" err="1" smtClean="0"/>
              <a:t>your</a:t>
            </a:r>
            <a:r>
              <a:rPr lang="x-none" dirty="0" smtClean="0"/>
              <a:t> </a:t>
            </a:r>
            <a:r>
              <a:rPr lang="x-none" dirty="0" err="1" smtClean="0"/>
              <a:t>brother</a:t>
            </a:r>
            <a:r>
              <a:rPr lang="x-none" dirty="0" smtClean="0"/>
              <a:t>?</a:t>
            </a:r>
          </a:p>
          <a:p>
            <a:r>
              <a:rPr lang="x-none" dirty="0"/>
              <a:t> </a:t>
            </a:r>
            <a:r>
              <a:rPr lang="x-none" dirty="0" err="1" smtClean="0"/>
              <a:t>Is</a:t>
            </a:r>
            <a:r>
              <a:rPr lang="x-none" dirty="0" smtClean="0"/>
              <a:t> </a:t>
            </a:r>
            <a:r>
              <a:rPr lang="x-none" dirty="0" err="1" smtClean="0"/>
              <a:t>she</a:t>
            </a:r>
            <a:r>
              <a:rPr lang="x-none" dirty="0" smtClean="0"/>
              <a:t> </a:t>
            </a:r>
            <a:r>
              <a:rPr lang="x-none" dirty="0" err="1" smtClean="0"/>
              <a:t>going</a:t>
            </a:r>
            <a:r>
              <a:rPr lang="x-none" dirty="0" smtClean="0"/>
              <a:t> to </a:t>
            </a:r>
            <a:r>
              <a:rPr lang="x-none" dirty="0" err="1" smtClean="0"/>
              <a:t>get</a:t>
            </a:r>
            <a:r>
              <a:rPr lang="x-none" dirty="0" smtClean="0"/>
              <a:t> </a:t>
            </a:r>
            <a:r>
              <a:rPr lang="x-none" dirty="0" err="1" smtClean="0"/>
              <a:t>angry</a:t>
            </a:r>
            <a:r>
              <a:rPr lang="x-none" dirty="0" smtClean="0"/>
              <a:t> </a:t>
            </a:r>
            <a:r>
              <a:rPr lang="x-none" dirty="0" err="1" smtClean="0"/>
              <a:t>with</a:t>
            </a:r>
            <a:r>
              <a:rPr lang="x-none" dirty="0" smtClean="0"/>
              <a:t> </a:t>
            </a:r>
            <a:r>
              <a:rPr lang="x-none" dirty="0" err="1" smtClean="0"/>
              <a:t>you</a:t>
            </a:r>
            <a:r>
              <a:rPr lang="x-none" dirty="0" smtClean="0"/>
              <a:t>?</a:t>
            </a:r>
          </a:p>
          <a:p>
            <a:r>
              <a:rPr lang="x-none" dirty="0"/>
              <a:t> </a:t>
            </a:r>
            <a:r>
              <a:rPr lang="x-none" dirty="0" smtClean="0"/>
              <a:t>Am I </a:t>
            </a:r>
            <a:r>
              <a:rPr lang="x-none" dirty="0" err="1" smtClean="0"/>
              <a:t>going</a:t>
            </a:r>
            <a:r>
              <a:rPr lang="x-none" dirty="0" smtClean="0"/>
              <a:t> to </a:t>
            </a:r>
            <a:r>
              <a:rPr lang="x-none" dirty="0" err="1" smtClean="0"/>
              <a:t>play</a:t>
            </a:r>
            <a:r>
              <a:rPr lang="x-none" dirty="0" smtClean="0"/>
              <a:t> in </a:t>
            </a:r>
            <a:r>
              <a:rPr lang="x-none" dirty="0" err="1" smtClean="0"/>
              <a:t>your</a:t>
            </a:r>
            <a:r>
              <a:rPr lang="x-none" dirty="0" smtClean="0"/>
              <a:t> </a:t>
            </a:r>
            <a:r>
              <a:rPr lang="x-none" dirty="0" err="1" smtClean="0"/>
              <a:t>team</a:t>
            </a:r>
            <a:r>
              <a:rPr lang="x-none" dirty="0" smtClean="0"/>
              <a:t>?</a:t>
            </a:r>
          </a:p>
          <a:p>
            <a:r>
              <a:rPr lang="x-none" dirty="0"/>
              <a:t> </a:t>
            </a:r>
            <a:r>
              <a:rPr lang="x-none" dirty="0" err="1" smtClean="0"/>
              <a:t>Is</a:t>
            </a:r>
            <a:r>
              <a:rPr lang="x-none" dirty="0" smtClean="0"/>
              <a:t> Luis </a:t>
            </a:r>
            <a:r>
              <a:rPr lang="x-none" dirty="0" err="1" smtClean="0"/>
              <a:t>going</a:t>
            </a:r>
            <a:r>
              <a:rPr lang="x-none" dirty="0" smtClean="0"/>
              <a:t> to </a:t>
            </a:r>
            <a:r>
              <a:rPr lang="x-none" dirty="0" err="1" smtClean="0"/>
              <a:t>pass</a:t>
            </a:r>
            <a:r>
              <a:rPr lang="x-none" dirty="0" smtClean="0"/>
              <a:t> </a:t>
            </a:r>
            <a:r>
              <a:rPr lang="x-none" dirty="0" err="1" smtClean="0"/>
              <a:t>the</a:t>
            </a:r>
            <a:r>
              <a:rPr lang="x-none" dirty="0" smtClean="0"/>
              <a:t> </a:t>
            </a:r>
            <a:r>
              <a:rPr lang="x-none" dirty="0" err="1" smtClean="0"/>
              <a:t>class</a:t>
            </a:r>
            <a:r>
              <a:rPr lang="x-none" dirty="0" smtClean="0"/>
              <a:t>?</a:t>
            </a:r>
          </a:p>
          <a:p>
            <a:r>
              <a:rPr lang="x-none" dirty="0"/>
              <a:t> </a:t>
            </a:r>
            <a:r>
              <a:rPr lang="x-none" dirty="0" smtClean="0"/>
              <a:t>Are </a:t>
            </a:r>
            <a:r>
              <a:rPr lang="x-none" dirty="0" err="1" smtClean="0"/>
              <a:t>they</a:t>
            </a:r>
            <a:r>
              <a:rPr lang="x-none" dirty="0" smtClean="0"/>
              <a:t> </a:t>
            </a:r>
            <a:r>
              <a:rPr lang="x-none" dirty="0" err="1" smtClean="0"/>
              <a:t>going</a:t>
            </a:r>
            <a:r>
              <a:rPr lang="x-none" dirty="0" smtClean="0"/>
              <a:t> to use </a:t>
            </a:r>
            <a:r>
              <a:rPr lang="x-none" dirty="0" err="1" smtClean="0"/>
              <a:t>these</a:t>
            </a:r>
            <a:r>
              <a:rPr lang="x-none" dirty="0" smtClean="0"/>
              <a:t> </a:t>
            </a:r>
            <a:r>
              <a:rPr lang="x-none" dirty="0" err="1" smtClean="0"/>
              <a:t>materials</a:t>
            </a:r>
            <a:r>
              <a:rPr lang="x-none" dirty="0" smtClean="0"/>
              <a:t>?</a:t>
            </a:r>
          </a:p>
          <a:p>
            <a:r>
              <a:rPr lang="x-none" dirty="0"/>
              <a:t> </a:t>
            </a:r>
            <a:r>
              <a:rPr lang="x-none" dirty="0" err="1" smtClean="0"/>
              <a:t>Is</a:t>
            </a:r>
            <a:r>
              <a:rPr lang="x-none" dirty="0" smtClean="0"/>
              <a:t> Fernando </a:t>
            </a:r>
            <a:r>
              <a:rPr lang="x-none" dirty="0" err="1" smtClean="0"/>
              <a:t>Going</a:t>
            </a:r>
            <a:r>
              <a:rPr lang="x-none" dirty="0" smtClean="0"/>
              <a:t> to </a:t>
            </a:r>
            <a:r>
              <a:rPr lang="x-none" dirty="0" err="1" smtClean="0"/>
              <a:t>get</a:t>
            </a:r>
            <a:r>
              <a:rPr lang="x-none" dirty="0" smtClean="0"/>
              <a:t> </a:t>
            </a:r>
            <a:r>
              <a:rPr lang="x-none" dirty="0" err="1" smtClean="0"/>
              <a:t>married</a:t>
            </a:r>
            <a:r>
              <a:rPr lang="x-none" dirty="0" smtClean="0"/>
              <a:t> </a:t>
            </a:r>
            <a:r>
              <a:rPr lang="x-none" dirty="0" err="1" smtClean="0"/>
              <a:t>with</a:t>
            </a:r>
            <a:r>
              <a:rPr lang="x-none" dirty="0" smtClean="0"/>
              <a:t> </a:t>
            </a:r>
            <a:r>
              <a:rPr lang="x-none" dirty="0" err="1" smtClean="0"/>
              <a:t>her</a:t>
            </a:r>
            <a:r>
              <a:rPr lang="x-none" dirty="0" smtClean="0"/>
              <a:t>?</a:t>
            </a:r>
          </a:p>
          <a:p>
            <a:r>
              <a:rPr lang="x-none" dirty="0"/>
              <a:t> </a:t>
            </a:r>
            <a:r>
              <a:rPr lang="x-none" dirty="0" smtClean="0"/>
              <a:t>Am I </a:t>
            </a:r>
            <a:r>
              <a:rPr lang="x-none" dirty="0" err="1" smtClean="0"/>
              <a:t>going</a:t>
            </a:r>
            <a:r>
              <a:rPr lang="x-none" dirty="0" smtClean="0"/>
              <a:t> to </a:t>
            </a:r>
            <a:r>
              <a:rPr lang="x-none" dirty="0" err="1" smtClean="0"/>
              <a:t>participate</a:t>
            </a:r>
            <a:r>
              <a:rPr lang="x-none" dirty="0" smtClean="0"/>
              <a:t> in </a:t>
            </a:r>
            <a:r>
              <a:rPr lang="x-none" dirty="0" err="1" smtClean="0"/>
              <a:t>the</a:t>
            </a:r>
            <a:r>
              <a:rPr lang="x-none" dirty="0" smtClean="0"/>
              <a:t> </a:t>
            </a:r>
            <a:r>
              <a:rPr lang="x-none" dirty="0" err="1" smtClean="0"/>
              <a:t>contest</a:t>
            </a:r>
            <a:r>
              <a:rPr lang="x-none" dirty="0" smtClean="0"/>
              <a:t>?</a:t>
            </a:r>
          </a:p>
          <a:p>
            <a:r>
              <a:rPr lang="x-none" dirty="0"/>
              <a:t> </a:t>
            </a:r>
            <a:r>
              <a:rPr lang="x-none" dirty="0" smtClean="0"/>
              <a:t>Are </a:t>
            </a:r>
            <a:r>
              <a:rPr lang="x-none" dirty="0" err="1" smtClean="0"/>
              <a:t>the</a:t>
            </a:r>
            <a:r>
              <a:rPr lang="x-none" dirty="0" smtClean="0"/>
              <a:t> </a:t>
            </a:r>
            <a:r>
              <a:rPr lang="x-none" dirty="0" err="1" smtClean="0"/>
              <a:t>teachers</a:t>
            </a:r>
            <a:r>
              <a:rPr lang="x-none" dirty="0" smtClean="0"/>
              <a:t> </a:t>
            </a:r>
            <a:r>
              <a:rPr lang="x-none" dirty="0" err="1" smtClean="0"/>
              <a:t>going</a:t>
            </a:r>
            <a:r>
              <a:rPr lang="x-none" dirty="0" smtClean="0"/>
              <a:t> to </a:t>
            </a:r>
            <a:r>
              <a:rPr lang="x-none" dirty="0" err="1" smtClean="0"/>
              <a:t>work</a:t>
            </a:r>
            <a:r>
              <a:rPr lang="x-none" dirty="0" smtClean="0"/>
              <a:t> </a:t>
            </a:r>
            <a:r>
              <a:rPr lang="x-none" dirty="0" err="1" smtClean="0"/>
              <a:t>tomorrow</a:t>
            </a:r>
            <a:r>
              <a:rPr lang="x-none" dirty="0" smtClean="0"/>
              <a:t>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701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x-none" dirty="0" err="1" smtClean="0"/>
              <a:t>Information</a:t>
            </a:r>
            <a:r>
              <a:rPr lang="x-none" dirty="0" smtClean="0"/>
              <a:t> </a:t>
            </a:r>
            <a:r>
              <a:rPr lang="x-none" dirty="0" err="1" smtClean="0"/>
              <a:t>Questions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x-none" dirty="0" smtClean="0"/>
              <a:t> </a:t>
            </a:r>
            <a:r>
              <a:rPr lang="x-none" dirty="0" err="1" smtClean="0"/>
              <a:t>Who</a:t>
            </a:r>
            <a:r>
              <a:rPr lang="x-none" dirty="0" smtClean="0"/>
              <a:t> </a:t>
            </a:r>
            <a:r>
              <a:rPr lang="x-none" dirty="0" err="1" smtClean="0"/>
              <a:t>is</a:t>
            </a:r>
            <a:r>
              <a:rPr lang="x-none" dirty="0" smtClean="0"/>
              <a:t> </a:t>
            </a:r>
            <a:r>
              <a:rPr lang="x-none" dirty="0" err="1" smtClean="0"/>
              <a:t>going</a:t>
            </a:r>
            <a:r>
              <a:rPr lang="x-none" dirty="0" smtClean="0"/>
              <a:t> to pick </a:t>
            </a:r>
            <a:r>
              <a:rPr lang="x-none" dirty="0" err="1" smtClean="0"/>
              <a:t>this</a:t>
            </a:r>
            <a:r>
              <a:rPr lang="x-none" dirty="0" smtClean="0"/>
              <a:t> </a:t>
            </a:r>
            <a:r>
              <a:rPr lang="x-none" dirty="0" err="1" smtClean="0"/>
              <a:t>mess</a:t>
            </a:r>
            <a:r>
              <a:rPr lang="x-none" dirty="0" smtClean="0"/>
              <a:t> up?</a:t>
            </a:r>
          </a:p>
          <a:p>
            <a:r>
              <a:rPr lang="x-none" dirty="0"/>
              <a:t> </a:t>
            </a:r>
            <a:r>
              <a:rPr lang="x-none" dirty="0" err="1" smtClean="0"/>
              <a:t>What</a:t>
            </a:r>
            <a:r>
              <a:rPr lang="x-none" dirty="0" smtClean="0"/>
              <a:t> time are </a:t>
            </a:r>
            <a:r>
              <a:rPr lang="x-none" dirty="0" err="1" smtClean="0"/>
              <a:t>you</a:t>
            </a:r>
            <a:r>
              <a:rPr lang="x-none" dirty="0" smtClean="0"/>
              <a:t> </a:t>
            </a:r>
            <a:r>
              <a:rPr lang="x-none" dirty="0" err="1" smtClean="0"/>
              <a:t>going</a:t>
            </a:r>
            <a:r>
              <a:rPr lang="x-none" dirty="0" smtClean="0"/>
              <a:t> to </a:t>
            </a:r>
            <a:r>
              <a:rPr lang="x-none" dirty="0" err="1" smtClean="0"/>
              <a:t>leave</a:t>
            </a:r>
            <a:r>
              <a:rPr lang="x-none" dirty="0" smtClean="0"/>
              <a:t> </a:t>
            </a:r>
            <a:r>
              <a:rPr lang="x-none" dirty="0" err="1" smtClean="0"/>
              <a:t>tomorrow</a:t>
            </a:r>
            <a:r>
              <a:rPr lang="x-none" dirty="0" smtClean="0"/>
              <a:t> </a:t>
            </a:r>
            <a:r>
              <a:rPr lang="x-none" dirty="0" err="1" smtClean="0"/>
              <a:t>morning</a:t>
            </a:r>
            <a:r>
              <a:rPr lang="x-none" dirty="0" smtClean="0"/>
              <a:t>?</a:t>
            </a:r>
          </a:p>
          <a:p>
            <a:r>
              <a:rPr lang="x-none" dirty="0"/>
              <a:t> </a:t>
            </a:r>
            <a:r>
              <a:rPr lang="x-none" dirty="0" err="1" smtClean="0"/>
              <a:t>Where</a:t>
            </a:r>
            <a:r>
              <a:rPr lang="x-none" dirty="0" smtClean="0"/>
              <a:t> are </a:t>
            </a:r>
            <a:r>
              <a:rPr lang="x-none" dirty="0" err="1" smtClean="0"/>
              <a:t>they</a:t>
            </a:r>
            <a:r>
              <a:rPr lang="x-none" dirty="0" smtClean="0"/>
              <a:t> </a:t>
            </a:r>
            <a:r>
              <a:rPr lang="x-none" dirty="0" err="1" smtClean="0"/>
              <a:t>going</a:t>
            </a:r>
            <a:r>
              <a:rPr lang="x-none" dirty="0" smtClean="0"/>
              <a:t> to </a:t>
            </a:r>
            <a:r>
              <a:rPr lang="x-none" dirty="0" err="1" smtClean="0"/>
              <a:t>buy</a:t>
            </a:r>
            <a:r>
              <a:rPr lang="x-none" dirty="0" smtClean="0"/>
              <a:t> </a:t>
            </a:r>
            <a:r>
              <a:rPr lang="x-none" dirty="0" err="1" smtClean="0"/>
              <a:t>their</a:t>
            </a:r>
            <a:r>
              <a:rPr lang="x-none" dirty="0" smtClean="0"/>
              <a:t> </a:t>
            </a:r>
            <a:r>
              <a:rPr lang="x-none" dirty="0" err="1" smtClean="0"/>
              <a:t>clothe</a:t>
            </a:r>
            <a:r>
              <a:rPr lang="x-none" dirty="0" smtClean="0"/>
              <a:t>?</a:t>
            </a:r>
          </a:p>
          <a:p>
            <a:r>
              <a:rPr lang="x-none" dirty="0"/>
              <a:t> </a:t>
            </a:r>
            <a:r>
              <a:rPr lang="x-none" dirty="0" err="1" smtClean="0"/>
              <a:t>Which</a:t>
            </a:r>
            <a:r>
              <a:rPr lang="x-none" dirty="0" smtClean="0"/>
              <a:t> car are </a:t>
            </a:r>
            <a:r>
              <a:rPr lang="x-none" dirty="0" err="1" smtClean="0"/>
              <a:t>you</a:t>
            </a:r>
            <a:r>
              <a:rPr lang="x-none" dirty="0" smtClean="0"/>
              <a:t> </a:t>
            </a:r>
            <a:r>
              <a:rPr lang="x-none" dirty="0" err="1" smtClean="0"/>
              <a:t>going</a:t>
            </a:r>
            <a:r>
              <a:rPr lang="x-none" dirty="0" smtClean="0"/>
              <a:t> to </a:t>
            </a:r>
            <a:r>
              <a:rPr lang="x-none" dirty="0" err="1" smtClean="0"/>
              <a:t>sell</a:t>
            </a:r>
            <a:r>
              <a:rPr lang="x-none" dirty="0" smtClean="0"/>
              <a:t>?</a:t>
            </a:r>
          </a:p>
          <a:p>
            <a:r>
              <a:rPr lang="x-none" dirty="0"/>
              <a:t> </a:t>
            </a:r>
            <a:r>
              <a:rPr lang="x-none" dirty="0" err="1" smtClean="0"/>
              <a:t>When</a:t>
            </a:r>
            <a:r>
              <a:rPr lang="x-none" dirty="0" smtClean="0"/>
              <a:t> are </a:t>
            </a:r>
            <a:r>
              <a:rPr lang="x-none" dirty="0" err="1" smtClean="0"/>
              <a:t>they</a:t>
            </a:r>
            <a:r>
              <a:rPr lang="x-none" dirty="0" smtClean="0"/>
              <a:t> </a:t>
            </a:r>
            <a:r>
              <a:rPr lang="x-none" dirty="0" err="1" smtClean="0"/>
              <a:t>going</a:t>
            </a:r>
            <a:r>
              <a:rPr lang="x-none" dirty="0" smtClean="0"/>
              <a:t> to </a:t>
            </a:r>
            <a:r>
              <a:rPr lang="x-none" dirty="0" err="1" smtClean="0"/>
              <a:t>return</a:t>
            </a:r>
            <a:r>
              <a:rPr lang="x-none" dirty="0" smtClean="0"/>
              <a:t> </a:t>
            </a:r>
            <a:r>
              <a:rPr lang="x-none" dirty="0" err="1" smtClean="0"/>
              <a:t>from</a:t>
            </a:r>
            <a:r>
              <a:rPr lang="x-none" dirty="0" smtClean="0"/>
              <a:t> </a:t>
            </a:r>
            <a:r>
              <a:rPr lang="x-none" dirty="0" err="1" smtClean="0"/>
              <a:t>Canada</a:t>
            </a:r>
            <a:r>
              <a:rPr lang="x-none" dirty="0" smtClean="0"/>
              <a:t>?</a:t>
            </a:r>
          </a:p>
          <a:p>
            <a:r>
              <a:rPr lang="x-none" dirty="0"/>
              <a:t> </a:t>
            </a:r>
            <a:r>
              <a:rPr lang="x-none" dirty="0" err="1" smtClean="0"/>
              <a:t>What</a:t>
            </a:r>
            <a:r>
              <a:rPr lang="x-none" dirty="0" smtClean="0"/>
              <a:t> are </a:t>
            </a:r>
            <a:r>
              <a:rPr lang="x-none" dirty="0" err="1" smtClean="0"/>
              <a:t>you</a:t>
            </a:r>
            <a:r>
              <a:rPr lang="x-none" dirty="0" smtClean="0"/>
              <a:t> </a:t>
            </a:r>
            <a:r>
              <a:rPr lang="x-none" dirty="0" err="1" smtClean="0"/>
              <a:t>going</a:t>
            </a:r>
            <a:r>
              <a:rPr lang="x-none" dirty="0" smtClean="0"/>
              <a:t> to do </a:t>
            </a:r>
            <a:r>
              <a:rPr lang="x-none" dirty="0" err="1" smtClean="0"/>
              <a:t>next</a:t>
            </a:r>
            <a:r>
              <a:rPr lang="x-none" dirty="0" smtClean="0"/>
              <a:t> </a:t>
            </a:r>
            <a:r>
              <a:rPr lang="x-none" dirty="0" err="1" smtClean="0"/>
              <a:t>Saturday</a:t>
            </a:r>
            <a:r>
              <a:rPr lang="x-none" dirty="0" smtClean="0"/>
              <a:t>?</a:t>
            </a:r>
          </a:p>
          <a:p>
            <a:r>
              <a:rPr lang="x-none" dirty="0" err="1" smtClean="0"/>
              <a:t>Why</a:t>
            </a:r>
            <a:r>
              <a:rPr lang="x-none" dirty="0" smtClean="0"/>
              <a:t> are </a:t>
            </a:r>
            <a:r>
              <a:rPr lang="x-none" dirty="0" err="1" smtClean="0"/>
              <a:t>you</a:t>
            </a:r>
            <a:r>
              <a:rPr lang="x-none" dirty="0" smtClean="0"/>
              <a:t> </a:t>
            </a:r>
            <a:r>
              <a:rPr lang="x-none" dirty="0" err="1" smtClean="0"/>
              <a:t>going</a:t>
            </a:r>
            <a:r>
              <a:rPr lang="x-none" dirty="0" smtClean="0"/>
              <a:t> to </a:t>
            </a:r>
            <a:r>
              <a:rPr lang="x-none" dirty="0" err="1" smtClean="0"/>
              <a:t>sell</a:t>
            </a:r>
            <a:r>
              <a:rPr lang="x-none" dirty="0" smtClean="0"/>
              <a:t> </a:t>
            </a:r>
            <a:r>
              <a:rPr lang="x-none" dirty="0" err="1" smtClean="0"/>
              <a:t>your</a:t>
            </a:r>
            <a:r>
              <a:rPr lang="x-none" dirty="0" smtClean="0"/>
              <a:t> </a:t>
            </a:r>
            <a:r>
              <a:rPr lang="x-none" dirty="0" err="1" smtClean="0"/>
              <a:t>beach</a:t>
            </a:r>
            <a:r>
              <a:rPr lang="x-none" dirty="0" smtClean="0"/>
              <a:t> </a:t>
            </a:r>
            <a:r>
              <a:rPr lang="x-none" dirty="0" err="1" smtClean="0"/>
              <a:t>house</a:t>
            </a:r>
            <a:r>
              <a:rPr lang="x-none" dirty="0" smtClean="0"/>
              <a:t>?</a:t>
            </a:r>
          </a:p>
          <a:p>
            <a:r>
              <a:rPr lang="x-none" dirty="0"/>
              <a:t> </a:t>
            </a:r>
            <a:r>
              <a:rPr lang="x-none" dirty="0" err="1" smtClean="0"/>
              <a:t>How</a:t>
            </a:r>
            <a:r>
              <a:rPr lang="x-none" dirty="0" smtClean="0"/>
              <a:t> are </a:t>
            </a:r>
            <a:r>
              <a:rPr lang="x-none" dirty="0" err="1" smtClean="0"/>
              <a:t>you</a:t>
            </a:r>
            <a:r>
              <a:rPr lang="x-none" dirty="0" smtClean="0"/>
              <a:t> </a:t>
            </a:r>
            <a:r>
              <a:rPr lang="x-none" dirty="0" err="1" smtClean="0"/>
              <a:t>going</a:t>
            </a:r>
            <a:r>
              <a:rPr lang="x-none" dirty="0" smtClean="0"/>
              <a:t> to </a:t>
            </a:r>
            <a:r>
              <a:rPr lang="x-none" dirty="0" err="1" smtClean="0"/>
              <a:t>collect</a:t>
            </a:r>
            <a:r>
              <a:rPr lang="x-none" dirty="0" smtClean="0"/>
              <a:t> </a:t>
            </a:r>
            <a:r>
              <a:rPr lang="x-none" dirty="0" err="1" smtClean="0"/>
              <a:t>that</a:t>
            </a:r>
            <a:r>
              <a:rPr lang="x-none" dirty="0" smtClean="0"/>
              <a:t> </a:t>
            </a:r>
            <a:r>
              <a:rPr lang="x-none" dirty="0" err="1" smtClean="0"/>
              <a:t>amount</a:t>
            </a:r>
            <a:r>
              <a:rPr lang="x-none" dirty="0" smtClean="0"/>
              <a:t> of </a:t>
            </a:r>
            <a:r>
              <a:rPr lang="x-none" dirty="0" err="1" smtClean="0"/>
              <a:t>money</a:t>
            </a:r>
            <a:r>
              <a:rPr lang="x-none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5095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HN" dirty="0" err="1" smtClean="0"/>
              <a:t>Predictions</a:t>
            </a:r>
            <a:endParaRPr lang="es-HN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HN" dirty="0" smtClean="0"/>
              <a:t> We can use </a:t>
            </a:r>
            <a:r>
              <a:rPr lang="es-HN" dirty="0" err="1" smtClean="0"/>
              <a:t>modals</a:t>
            </a:r>
            <a:r>
              <a:rPr lang="es-HN" dirty="0" smtClean="0"/>
              <a:t> to </a:t>
            </a:r>
            <a:r>
              <a:rPr lang="es-HN" dirty="0" err="1" smtClean="0"/>
              <a:t>make</a:t>
            </a:r>
            <a:r>
              <a:rPr lang="es-HN" dirty="0" smtClean="0"/>
              <a:t> </a:t>
            </a:r>
            <a:r>
              <a:rPr lang="es-HN" dirty="0" err="1" smtClean="0"/>
              <a:t>predictions</a:t>
            </a:r>
            <a:r>
              <a:rPr lang="es-HN" dirty="0" smtClean="0"/>
              <a:t>:</a:t>
            </a:r>
          </a:p>
          <a:p>
            <a:r>
              <a:rPr lang="es-HN" dirty="0"/>
              <a:t> </a:t>
            </a:r>
            <a:r>
              <a:rPr lang="es-HN" dirty="0" err="1" smtClean="0"/>
              <a:t>Going</a:t>
            </a:r>
            <a:r>
              <a:rPr lang="es-HN" dirty="0" smtClean="0"/>
              <a:t> to –High </a:t>
            </a:r>
            <a:r>
              <a:rPr lang="es-HN" dirty="0" err="1" smtClean="0"/>
              <a:t>certainty</a:t>
            </a:r>
            <a:endParaRPr lang="es-HN" dirty="0" smtClean="0"/>
          </a:p>
          <a:p>
            <a:r>
              <a:rPr lang="es-HN" dirty="0" smtClean="0"/>
              <a:t>Will</a:t>
            </a:r>
          </a:p>
          <a:p>
            <a:r>
              <a:rPr lang="es-HN" dirty="0"/>
              <a:t> </a:t>
            </a:r>
            <a:r>
              <a:rPr lang="es-HN" dirty="0" err="1" smtClean="0"/>
              <a:t>may-could</a:t>
            </a:r>
            <a:endParaRPr lang="es-HN" dirty="0" smtClean="0"/>
          </a:p>
          <a:p>
            <a:r>
              <a:rPr lang="es-HN" dirty="0" err="1" smtClean="0"/>
              <a:t>Might</a:t>
            </a:r>
            <a:r>
              <a:rPr lang="es-HN" dirty="0" smtClean="0"/>
              <a:t>- </a:t>
            </a:r>
            <a:r>
              <a:rPr lang="es-HN" dirty="0" err="1" smtClean="0"/>
              <a:t>Lower</a:t>
            </a:r>
            <a:r>
              <a:rPr lang="es-HN" dirty="0" smtClean="0"/>
              <a:t> </a:t>
            </a:r>
            <a:r>
              <a:rPr lang="es-HN" dirty="0" err="1" smtClean="0"/>
              <a:t>certainty</a:t>
            </a:r>
            <a:endParaRPr lang="es-HN" dirty="0"/>
          </a:p>
          <a:p>
            <a:endParaRPr lang="es-HN" dirty="0" smtClean="0"/>
          </a:p>
          <a:p>
            <a:r>
              <a:rPr lang="es-HN" dirty="0" smtClean="0"/>
              <a:t>Barcelona is </a:t>
            </a:r>
            <a:r>
              <a:rPr lang="es-HN" dirty="0" err="1" smtClean="0"/>
              <a:t>going</a:t>
            </a:r>
            <a:r>
              <a:rPr lang="es-HN" dirty="0" smtClean="0"/>
              <a:t> to </a:t>
            </a:r>
            <a:r>
              <a:rPr lang="es-HN" dirty="0" err="1" smtClean="0"/>
              <a:t>win</a:t>
            </a:r>
            <a:r>
              <a:rPr lang="es-HN" dirty="0" smtClean="0"/>
              <a:t> </a:t>
            </a:r>
            <a:r>
              <a:rPr lang="es-HN" dirty="0" err="1" smtClean="0"/>
              <a:t>against</a:t>
            </a:r>
            <a:r>
              <a:rPr lang="es-HN" dirty="0" smtClean="0"/>
              <a:t> Olimpia.</a:t>
            </a:r>
          </a:p>
          <a:p>
            <a:r>
              <a:rPr lang="es-HN" dirty="0" smtClean="0"/>
              <a:t>Olimpia </a:t>
            </a:r>
            <a:r>
              <a:rPr lang="es-HN" dirty="0" err="1" smtClean="0"/>
              <a:t>isn´t</a:t>
            </a:r>
            <a:r>
              <a:rPr lang="es-HN" dirty="0" smtClean="0"/>
              <a:t> </a:t>
            </a:r>
            <a:r>
              <a:rPr lang="es-HN" dirty="0" err="1" smtClean="0"/>
              <a:t>going</a:t>
            </a:r>
            <a:r>
              <a:rPr lang="es-HN" dirty="0" smtClean="0"/>
              <a:t> to </a:t>
            </a:r>
            <a:r>
              <a:rPr lang="es-HN" dirty="0" err="1" smtClean="0"/>
              <a:t>win</a:t>
            </a:r>
            <a:r>
              <a:rPr lang="es-HN" dirty="0" smtClean="0"/>
              <a:t> </a:t>
            </a:r>
            <a:r>
              <a:rPr lang="es-HN" dirty="0" err="1" smtClean="0"/>
              <a:t>against</a:t>
            </a:r>
            <a:r>
              <a:rPr lang="es-HN" dirty="0" smtClean="0"/>
              <a:t> Barcelona.</a:t>
            </a:r>
          </a:p>
          <a:p>
            <a:r>
              <a:rPr lang="es-HN" dirty="0"/>
              <a:t> </a:t>
            </a:r>
            <a:r>
              <a:rPr lang="es-HN" dirty="0" err="1" smtClean="0"/>
              <a:t>Motagua</a:t>
            </a:r>
            <a:r>
              <a:rPr lang="es-HN" dirty="0" smtClean="0"/>
              <a:t> will lose </a:t>
            </a:r>
            <a:r>
              <a:rPr lang="es-HN" dirty="0" err="1" smtClean="0"/>
              <a:t>against</a:t>
            </a:r>
            <a:r>
              <a:rPr lang="es-HN" dirty="0" smtClean="0"/>
              <a:t> Real Madrid.</a:t>
            </a:r>
          </a:p>
          <a:p>
            <a:r>
              <a:rPr lang="es-HN" dirty="0"/>
              <a:t> </a:t>
            </a:r>
            <a:r>
              <a:rPr lang="es-HN" dirty="0" err="1" smtClean="0"/>
              <a:t>Motagua</a:t>
            </a:r>
            <a:r>
              <a:rPr lang="es-HN" dirty="0" smtClean="0"/>
              <a:t> </a:t>
            </a:r>
            <a:r>
              <a:rPr lang="es-HN" dirty="0" err="1" smtClean="0"/>
              <a:t>won´t</a:t>
            </a:r>
            <a:r>
              <a:rPr lang="es-HN" dirty="0" smtClean="0"/>
              <a:t> </a:t>
            </a:r>
            <a:r>
              <a:rPr lang="es-HN" dirty="0" err="1" smtClean="0"/>
              <a:t>win</a:t>
            </a:r>
            <a:r>
              <a:rPr lang="es-HN" dirty="0" smtClean="0"/>
              <a:t> </a:t>
            </a:r>
            <a:r>
              <a:rPr lang="es-HN" dirty="0" err="1" smtClean="0"/>
              <a:t>against</a:t>
            </a:r>
            <a:r>
              <a:rPr lang="es-HN" dirty="0" smtClean="0"/>
              <a:t> Real Madrid.</a:t>
            </a:r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489230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s-HN" dirty="0" err="1" smtClean="0"/>
              <a:t>Marathon</a:t>
            </a:r>
            <a:r>
              <a:rPr lang="es-HN" dirty="0" smtClean="0"/>
              <a:t> will </a:t>
            </a:r>
            <a:r>
              <a:rPr lang="es-HN" dirty="0" err="1" smtClean="0"/>
              <a:t>defeat</a:t>
            </a:r>
            <a:r>
              <a:rPr lang="es-HN" dirty="0" smtClean="0"/>
              <a:t> Juventus. </a:t>
            </a:r>
          </a:p>
          <a:p>
            <a:r>
              <a:rPr lang="es-HN" dirty="0" smtClean="0"/>
              <a:t>Honduras </a:t>
            </a:r>
            <a:r>
              <a:rPr lang="es-HN" dirty="0" err="1" smtClean="0"/>
              <a:t>may</a:t>
            </a:r>
            <a:r>
              <a:rPr lang="es-HN" dirty="0" smtClean="0"/>
              <a:t> </a:t>
            </a:r>
            <a:r>
              <a:rPr lang="es-HN" dirty="0" err="1" smtClean="0"/>
              <a:t>increase</a:t>
            </a:r>
            <a:r>
              <a:rPr lang="es-HN" dirty="0" smtClean="0"/>
              <a:t> its </a:t>
            </a:r>
            <a:r>
              <a:rPr lang="es-HN" dirty="0" err="1" smtClean="0"/>
              <a:t>coffee</a:t>
            </a:r>
            <a:r>
              <a:rPr lang="es-HN" dirty="0" smtClean="0"/>
              <a:t> </a:t>
            </a:r>
            <a:r>
              <a:rPr lang="es-HN" dirty="0" err="1" smtClean="0"/>
              <a:t>exportations</a:t>
            </a:r>
            <a:r>
              <a:rPr lang="es-HN" dirty="0" smtClean="0"/>
              <a:t> </a:t>
            </a:r>
            <a:r>
              <a:rPr lang="es-HN" dirty="0" err="1" smtClean="0"/>
              <a:t>next</a:t>
            </a:r>
            <a:r>
              <a:rPr lang="es-HN" dirty="0" smtClean="0"/>
              <a:t> </a:t>
            </a:r>
            <a:r>
              <a:rPr lang="es-HN" dirty="0" err="1" smtClean="0"/>
              <a:t>year</a:t>
            </a:r>
            <a:r>
              <a:rPr lang="es-HN" dirty="0" smtClean="0"/>
              <a:t>.</a:t>
            </a:r>
          </a:p>
          <a:p>
            <a:r>
              <a:rPr lang="es-HN" dirty="0"/>
              <a:t> </a:t>
            </a:r>
            <a:r>
              <a:rPr lang="es-HN" dirty="0" smtClean="0"/>
              <a:t>Honduras </a:t>
            </a:r>
            <a:r>
              <a:rPr lang="es-HN" dirty="0" err="1" smtClean="0"/>
              <a:t>could</a:t>
            </a:r>
            <a:r>
              <a:rPr lang="es-HN" dirty="0" smtClean="0"/>
              <a:t> reduce </a:t>
            </a:r>
            <a:r>
              <a:rPr lang="es-HN" dirty="0" err="1" smtClean="0"/>
              <a:t>corruption</a:t>
            </a:r>
            <a:r>
              <a:rPr lang="es-HN" dirty="0" smtClean="0"/>
              <a:t> in 5 </a:t>
            </a:r>
            <a:r>
              <a:rPr lang="es-HN" dirty="0" err="1" smtClean="0"/>
              <a:t>years</a:t>
            </a:r>
            <a:r>
              <a:rPr lang="es-HN" dirty="0" smtClean="0"/>
              <a:t> </a:t>
            </a:r>
            <a:r>
              <a:rPr lang="es-HN" dirty="0" err="1" smtClean="0"/>
              <a:t>implementing</a:t>
            </a:r>
            <a:r>
              <a:rPr lang="es-HN" dirty="0" smtClean="0"/>
              <a:t> the </a:t>
            </a:r>
            <a:r>
              <a:rPr lang="es-HN" dirty="0" err="1" smtClean="0"/>
              <a:t>death</a:t>
            </a:r>
            <a:r>
              <a:rPr lang="es-HN" dirty="0" smtClean="0"/>
              <a:t> </a:t>
            </a:r>
            <a:r>
              <a:rPr lang="es-HN" dirty="0" err="1" smtClean="0"/>
              <a:t>penalty</a:t>
            </a:r>
            <a:r>
              <a:rPr lang="es-HN" dirty="0" smtClean="0"/>
              <a:t>.</a:t>
            </a:r>
          </a:p>
          <a:p>
            <a:r>
              <a:rPr lang="es-HN" dirty="0" smtClean="0"/>
              <a:t> Honduras </a:t>
            </a:r>
            <a:r>
              <a:rPr lang="es-HN" dirty="0" err="1" smtClean="0"/>
              <a:t>may</a:t>
            </a:r>
            <a:r>
              <a:rPr lang="es-HN" dirty="0" smtClean="0"/>
              <a:t> reduce </a:t>
            </a:r>
            <a:r>
              <a:rPr lang="es-HN" dirty="0" err="1" smtClean="0"/>
              <a:t>poverty</a:t>
            </a:r>
            <a:r>
              <a:rPr lang="es-HN" dirty="0" smtClean="0"/>
              <a:t> </a:t>
            </a:r>
            <a:r>
              <a:rPr lang="es-HN" dirty="0" err="1" smtClean="0"/>
              <a:t>significantly</a:t>
            </a:r>
            <a:r>
              <a:rPr lang="es-HN" dirty="0" smtClean="0"/>
              <a:t> in </a:t>
            </a:r>
            <a:r>
              <a:rPr lang="es-HN" dirty="0" err="1" smtClean="0"/>
              <a:t>four</a:t>
            </a:r>
            <a:r>
              <a:rPr lang="es-HN" dirty="0" smtClean="0"/>
              <a:t> </a:t>
            </a:r>
            <a:r>
              <a:rPr lang="es-HN" dirty="0" err="1" smtClean="0"/>
              <a:t>years´time</a:t>
            </a:r>
            <a:r>
              <a:rPr lang="es-HN" dirty="0" smtClean="0"/>
              <a:t>.</a:t>
            </a:r>
          </a:p>
          <a:p>
            <a:r>
              <a:rPr lang="es-HN" dirty="0"/>
              <a:t> </a:t>
            </a:r>
            <a:r>
              <a:rPr lang="es-HN" dirty="0" smtClean="0"/>
              <a:t>China </a:t>
            </a:r>
            <a:r>
              <a:rPr lang="es-HN" dirty="0" err="1" smtClean="0"/>
              <a:t>might</a:t>
            </a:r>
            <a:r>
              <a:rPr lang="es-HN" dirty="0" smtClean="0"/>
              <a:t> </a:t>
            </a:r>
            <a:r>
              <a:rPr lang="es-HN" dirty="0" err="1" smtClean="0"/>
              <a:t>become</a:t>
            </a:r>
            <a:r>
              <a:rPr lang="es-HN" dirty="0" smtClean="0"/>
              <a:t> the </a:t>
            </a:r>
            <a:r>
              <a:rPr lang="es-HN" dirty="0" err="1" smtClean="0"/>
              <a:t>most</a:t>
            </a:r>
            <a:r>
              <a:rPr lang="es-HN" dirty="0" smtClean="0"/>
              <a:t> </a:t>
            </a:r>
            <a:r>
              <a:rPr lang="es-HN" dirty="0" err="1" smtClean="0"/>
              <a:t>powerful</a:t>
            </a:r>
            <a:r>
              <a:rPr lang="es-HN" dirty="0" smtClean="0"/>
              <a:t> </a:t>
            </a:r>
            <a:r>
              <a:rPr lang="es-HN" dirty="0" err="1" smtClean="0"/>
              <a:t>economy</a:t>
            </a:r>
            <a:r>
              <a:rPr lang="es-HN" dirty="0" smtClean="0"/>
              <a:t> in the </a:t>
            </a:r>
            <a:r>
              <a:rPr lang="es-HN" dirty="0" err="1" smtClean="0"/>
              <a:t>year</a:t>
            </a:r>
            <a:r>
              <a:rPr lang="es-HN" dirty="0" smtClean="0"/>
              <a:t> 2030.</a:t>
            </a:r>
          </a:p>
          <a:p>
            <a:r>
              <a:rPr lang="es-HN" dirty="0"/>
              <a:t> </a:t>
            </a:r>
            <a:r>
              <a:rPr lang="es-HN" dirty="0" smtClean="0"/>
              <a:t>The </a:t>
            </a:r>
            <a:r>
              <a:rPr lang="es-HN" dirty="0" err="1" smtClean="0"/>
              <a:t>United</a:t>
            </a:r>
            <a:r>
              <a:rPr lang="es-HN" dirty="0" smtClean="0"/>
              <a:t> </a:t>
            </a:r>
            <a:r>
              <a:rPr lang="es-HN" dirty="0" err="1" smtClean="0"/>
              <a:t>States</a:t>
            </a:r>
            <a:r>
              <a:rPr lang="es-HN" dirty="0" smtClean="0"/>
              <a:t> </a:t>
            </a:r>
            <a:r>
              <a:rPr lang="es-HN" dirty="0" err="1" smtClean="0"/>
              <a:t>might</a:t>
            </a:r>
            <a:r>
              <a:rPr lang="es-HN" dirty="0" smtClean="0"/>
              <a:t> not </a:t>
            </a:r>
            <a:r>
              <a:rPr lang="es-HN" dirty="0" err="1" smtClean="0"/>
              <a:t>continue</a:t>
            </a:r>
            <a:r>
              <a:rPr lang="es-HN" dirty="0" smtClean="0"/>
              <a:t> </a:t>
            </a:r>
            <a:r>
              <a:rPr lang="es-HN" dirty="0" err="1" smtClean="0"/>
              <a:t>doing</a:t>
            </a:r>
            <a:r>
              <a:rPr lang="es-HN" dirty="0" smtClean="0"/>
              <a:t> business with China.</a:t>
            </a:r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3070982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95536" y="20929"/>
            <a:ext cx="7772400" cy="1008112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>
                <a:solidFill>
                  <a:schemeClr val="tx1">
                    <a:lumMod val="95000"/>
                  </a:schemeClr>
                </a:solidFill>
                <a:effectLst/>
              </a:rPr>
              <a:t>Simple Present Tense </a:t>
            </a:r>
            <a:endParaRPr lang="es-ES" sz="4000" dirty="0">
              <a:solidFill>
                <a:schemeClr val="tx1">
                  <a:lumMod val="95000"/>
                </a:schemeClr>
              </a:solidFill>
              <a:effectLst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95536" y="1124744"/>
            <a:ext cx="8568952" cy="5400600"/>
          </a:xfrm>
        </p:spPr>
        <p:txBody>
          <a:bodyPr>
            <a:noAutofit/>
          </a:bodyPr>
          <a:lstStyle/>
          <a:p>
            <a:pPr lvl="0" algn="l">
              <a:lnSpc>
                <a:spcPct val="150000"/>
              </a:lnSpc>
            </a:pPr>
            <a:r>
              <a:rPr lang="es-ES" sz="2400" dirty="0" smtClean="0"/>
              <a:t> </a:t>
            </a:r>
            <a:r>
              <a:rPr lang="es-ES" sz="2400" dirty="0" err="1" smtClean="0"/>
              <a:t>We</a:t>
            </a:r>
            <a:r>
              <a:rPr lang="es-ES" sz="2400" dirty="0" smtClean="0"/>
              <a:t> use </a:t>
            </a:r>
            <a:r>
              <a:rPr lang="es-ES" sz="2400" dirty="0" err="1" smtClean="0"/>
              <a:t>this</a:t>
            </a:r>
            <a:r>
              <a:rPr lang="es-ES" sz="2400" dirty="0" smtClean="0"/>
              <a:t> tense to </a:t>
            </a:r>
            <a:r>
              <a:rPr lang="es-ES" sz="2400" dirty="0" err="1" smtClean="0"/>
              <a:t>talk</a:t>
            </a:r>
            <a:r>
              <a:rPr lang="es-ES" sz="2400" dirty="0" smtClean="0"/>
              <a:t> </a:t>
            </a:r>
            <a:r>
              <a:rPr lang="es-ES" sz="2400" dirty="0" err="1" smtClean="0"/>
              <a:t>about</a:t>
            </a:r>
            <a:r>
              <a:rPr lang="es-ES" sz="2400" dirty="0" smtClean="0"/>
              <a:t> </a:t>
            </a:r>
            <a:r>
              <a:rPr lang="es-ES" sz="2400" dirty="0" err="1" smtClean="0"/>
              <a:t>our</a:t>
            </a:r>
            <a:r>
              <a:rPr lang="es-ES" sz="2400" dirty="0" smtClean="0"/>
              <a:t> </a:t>
            </a:r>
            <a:r>
              <a:rPr lang="es-ES" sz="2400" dirty="0" err="1" smtClean="0"/>
              <a:t>daily</a:t>
            </a:r>
            <a:r>
              <a:rPr lang="es-ES" sz="2400" dirty="0" smtClean="0"/>
              <a:t> </a:t>
            </a:r>
            <a:r>
              <a:rPr lang="es-ES" sz="2400" dirty="0" err="1" smtClean="0"/>
              <a:t>routines</a:t>
            </a:r>
            <a:r>
              <a:rPr lang="es-ES" sz="2400" dirty="0" smtClean="0"/>
              <a:t> and </a:t>
            </a:r>
            <a:r>
              <a:rPr lang="es-ES" sz="2400" dirty="0" err="1" smtClean="0"/>
              <a:t>present</a:t>
            </a:r>
            <a:r>
              <a:rPr lang="es-ES" sz="2400" dirty="0" smtClean="0"/>
              <a:t> </a:t>
            </a:r>
            <a:r>
              <a:rPr lang="es-ES" sz="2400" dirty="0" err="1" smtClean="0"/>
              <a:t>habits</a:t>
            </a:r>
            <a:r>
              <a:rPr lang="es-ES" sz="2400" dirty="0" smtClean="0"/>
              <a:t>.</a:t>
            </a:r>
            <a:endParaRPr lang="es-ES" sz="2400" dirty="0"/>
          </a:p>
          <a:p>
            <a:pPr lvl="0" algn="l">
              <a:lnSpc>
                <a:spcPct val="150000"/>
              </a:lnSpc>
            </a:pPr>
            <a:r>
              <a:rPr lang="es-ES" sz="2400" dirty="0" smtClean="0"/>
              <a:t>  </a:t>
            </a:r>
            <a:r>
              <a:rPr lang="es-ES" sz="2400" dirty="0" err="1" smtClean="0"/>
              <a:t>Subject</a:t>
            </a:r>
            <a:r>
              <a:rPr lang="es-ES" sz="2400" dirty="0" smtClean="0"/>
              <a:t> – </a:t>
            </a:r>
            <a:r>
              <a:rPr lang="es-ES" sz="2400" dirty="0" err="1" smtClean="0"/>
              <a:t>Verb</a:t>
            </a:r>
            <a:r>
              <a:rPr lang="es-ES" sz="2400" dirty="0" smtClean="0"/>
              <a:t> </a:t>
            </a:r>
            <a:r>
              <a:rPr lang="es-ES" sz="2400" dirty="0" err="1" smtClean="0"/>
              <a:t>Agreement</a:t>
            </a:r>
            <a:r>
              <a:rPr lang="es-ES" sz="2400" dirty="0" smtClean="0"/>
              <a:t>: </a:t>
            </a:r>
          </a:p>
          <a:p>
            <a:pPr lvl="0" algn="l">
              <a:lnSpc>
                <a:spcPct val="150000"/>
              </a:lnSpc>
            </a:pPr>
            <a:r>
              <a:rPr lang="es-ES" sz="2400" dirty="0" smtClean="0"/>
              <a:t>- Mario _____________ (Paint-</a:t>
            </a:r>
            <a:r>
              <a:rPr lang="es-ES" sz="2400" dirty="0" err="1" smtClean="0"/>
              <a:t>paints</a:t>
            </a:r>
            <a:r>
              <a:rPr lang="es-ES" sz="2400" dirty="0" smtClean="0"/>
              <a:t>) </a:t>
            </a:r>
            <a:r>
              <a:rPr lang="es-ES" sz="2400" dirty="0" err="1" smtClean="0"/>
              <a:t>his</a:t>
            </a:r>
            <a:r>
              <a:rPr lang="es-ES" sz="2400" dirty="0" smtClean="0"/>
              <a:t> </a:t>
            </a:r>
            <a:r>
              <a:rPr lang="es-ES" sz="2400" dirty="0" err="1" smtClean="0"/>
              <a:t>house</a:t>
            </a:r>
            <a:r>
              <a:rPr lang="es-ES" sz="2400" dirty="0" smtClean="0"/>
              <a:t> </a:t>
            </a:r>
            <a:r>
              <a:rPr lang="es-ES" sz="2400" dirty="0" err="1" smtClean="0"/>
              <a:t>every</a:t>
            </a:r>
            <a:r>
              <a:rPr lang="es-ES" sz="2400" dirty="0" smtClean="0"/>
              <a:t> 3 </a:t>
            </a:r>
            <a:r>
              <a:rPr lang="es-ES" sz="2400" dirty="0" err="1" smtClean="0"/>
              <a:t>years</a:t>
            </a:r>
            <a:r>
              <a:rPr lang="es-ES" sz="2400" dirty="0" smtClean="0"/>
              <a:t>.</a:t>
            </a:r>
          </a:p>
          <a:p>
            <a:pPr lvl="0" algn="l">
              <a:lnSpc>
                <a:spcPct val="150000"/>
              </a:lnSpc>
            </a:pPr>
            <a:r>
              <a:rPr lang="es-ES" sz="2400" dirty="0" smtClean="0"/>
              <a:t>- Mario and </a:t>
            </a:r>
            <a:r>
              <a:rPr lang="es-ES" sz="2400" dirty="0" err="1" smtClean="0"/>
              <a:t>his</a:t>
            </a:r>
            <a:r>
              <a:rPr lang="es-ES" sz="2400" dirty="0" smtClean="0"/>
              <a:t> </a:t>
            </a:r>
            <a:r>
              <a:rPr lang="es-ES" sz="2400" dirty="0" err="1" smtClean="0"/>
              <a:t>wife</a:t>
            </a:r>
            <a:r>
              <a:rPr lang="es-ES" sz="2400" dirty="0" smtClean="0"/>
              <a:t> ___________(Paint-</a:t>
            </a:r>
            <a:r>
              <a:rPr lang="es-ES" sz="2400" dirty="0" err="1" smtClean="0"/>
              <a:t>paints</a:t>
            </a:r>
            <a:r>
              <a:rPr lang="es-ES" sz="2400" dirty="0" smtClean="0"/>
              <a:t>) </a:t>
            </a:r>
            <a:r>
              <a:rPr lang="es-ES" sz="2400" dirty="0" err="1" smtClean="0"/>
              <a:t>their</a:t>
            </a:r>
            <a:r>
              <a:rPr lang="es-ES" sz="2400" dirty="0" smtClean="0"/>
              <a:t> </a:t>
            </a:r>
            <a:r>
              <a:rPr lang="es-ES" sz="2400" dirty="0" err="1" smtClean="0"/>
              <a:t>house</a:t>
            </a:r>
            <a:r>
              <a:rPr lang="es-ES" sz="2400" dirty="0" smtClean="0"/>
              <a:t> </a:t>
            </a:r>
            <a:r>
              <a:rPr lang="es-ES" sz="2400" dirty="0" err="1" smtClean="0"/>
              <a:t>every</a:t>
            </a:r>
            <a:r>
              <a:rPr lang="es-ES" sz="2400" dirty="0" smtClean="0"/>
              <a:t>     3 </a:t>
            </a:r>
            <a:r>
              <a:rPr lang="es-ES" sz="2400" dirty="0" err="1" smtClean="0"/>
              <a:t>years</a:t>
            </a:r>
            <a:r>
              <a:rPr lang="es-ES" sz="2400" dirty="0" smtClean="0"/>
              <a:t>.</a:t>
            </a:r>
            <a:endParaRPr lang="es-ES" sz="2400" dirty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smtClean="0"/>
              <a:t>Carlos plays soccer three times a week.</a:t>
            </a:r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smtClean="0"/>
              <a:t>Luis never cooks for his family. </a:t>
            </a:r>
            <a:endParaRPr lang="es-ES" sz="2400" dirty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smtClean="0"/>
              <a:t>Nancy goes to the supermarket on Sundays.</a:t>
            </a:r>
            <a:endParaRPr lang="es-ES" sz="2400" dirty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smtClean="0"/>
              <a:t>ng </a:t>
            </a:r>
            <a:r>
              <a:rPr lang="en-US" sz="2400" dirty="0"/>
              <a:t>recess.</a:t>
            </a:r>
            <a:endParaRPr lang="es-ES" sz="2400" dirty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Two years ago, she wouldn’t drink water. She would only drink sodas.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191978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COMPARING WITH ADJECTIVES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dirty="0" smtClean="0"/>
              <a:t> </a:t>
            </a:r>
            <a:r>
              <a:rPr lang="es-ES" dirty="0" err="1" smtClean="0"/>
              <a:t>Comparative</a:t>
            </a:r>
            <a:r>
              <a:rPr lang="es-ES" dirty="0" smtClean="0"/>
              <a:t> </a:t>
            </a:r>
            <a:r>
              <a:rPr lang="es-ES" dirty="0" err="1" smtClean="0"/>
              <a:t>form</a:t>
            </a:r>
            <a:r>
              <a:rPr lang="es-ES" dirty="0" smtClean="0"/>
              <a:t>:</a:t>
            </a:r>
          </a:p>
          <a:p>
            <a:endParaRPr lang="es-ES" dirty="0"/>
          </a:p>
          <a:p>
            <a:r>
              <a:rPr lang="es-ES" dirty="0" smtClean="0"/>
              <a:t>1) </a:t>
            </a:r>
            <a:r>
              <a:rPr lang="es-ES" dirty="0" err="1" smtClean="0"/>
              <a:t>Adjectives</a:t>
            </a:r>
            <a:r>
              <a:rPr lang="es-ES" dirty="0" smtClean="0"/>
              <a:t> </a:t>
            </a:r>
            <a:r>
              <a:rPr lang="es-ES" dirty="0" err="1" smtClean="0"/>
              <a:t>with</a:t>
            </a:r>
            <a:r>
              <a:rPr lang="es-ES" dirty="0" smtClean="0"/>
              <a:t> 1 </a:t>
            </a:r>
            <a:r>
              <a:rPr lang="es-ES" dirty="0" err="1" smtClean="0"/>
              <a:t>syllable</a:t>
            </a:r>
            <a:r>
              <a:rPr lang="es-ES" dirty="0" smtClean="0"/>
              <a:t> </a:t>
            </a:r>
            <a:r>
              <a:rPr lang="es-ES" dirty="0" err="1" smtClean="0"/>
              <a:t>ending</a:t>
            </a:r>
            <a:r>
              <a:rPr lang="es-ES" dirty="0" smtClean="0"/>
              <a:t> </a:t>
            </a:r>
            <a:r>
              <a:rPr lang="es-ES" dirty="0" err="1" smtClean="0"/>
              <a:t>with</a:t>
            </a:r>
            <a:r>
              <a:rPr lang="es-ES" dirty="0" smtClean="0"/>
              <a:t> a </a:t>
            </a:r>
            <a:r>
              <a:rPr lang="es-ES" dirty="0" err="1" smtClean="0"/>
              <a:t>blend</a:t>
            </a:r>
            <a:r>
              <a:rPr lang="es-ES" dirty="0" smtClean="0"/>
              <a:t>. (</a:t>
            </a:r>
            <a:r>
              <a:rPr lang="es-ES" dirty="0" err="1" smtClean="0"/>
              <a:t>Consonant-Vowel</a:t>
            </a:r>
            <a:r>
              <a:rPr lang="es-ES" dirty="0" smtClean="0"/>
              <a:t>- </a:t>
            </a:r>
            <a:r>
              <a:rPr lang="es-ES" dirty="0" err="1" smtClean="0"/>
              <a:t>Consonant</a:t>
            </a:r>
            <a:r>
              <a:rPr lang="es-ES" dirty="0" smtClean="0"/>
              <a:t>). </a:t>
            </a:r>
            <a:r>
              <a:rPr lang="es-ES" dirty="0" err="1" smtClean="0"/>
              <a:t>We</a:t>
            </a:r>
            <a:r>
              <a:rPr lang="es-ES" dirty="0" smtClean="0"/>
              <a:t> doublé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last</a:t>
            </a:r>
            <a:r>
              <a:rPr lang="es-ES" dirty="0" smtClean="0"/>
              <a:t> </a:t>
            </a:r>
            <a:r>
              <a:rPr lang="es-ES" dirty="0" err="1" smtClean="0"/>
              <a:t>consonant</a:t>
            </a:r>
            <a:r>
              <a:rPr lang="es-ES" dirty="0" smtClean="0"/>
              <a:t> </a:t>
            </a:r>
            <a:r>
              <a:rPr lang="es-ES" dirty="0" err="1" smtClean="0"/>
              <a:t>an</a:t>
            </a:r>
            <a:r>
              <a:rPr lang="es-ES" dirty="0" smtClean="0"/>
              <a:t> </a:t>
            </a:r>
            <a:r>
              <a:rPr lang="es-ES" dirty="0" err="1" smtClean="0"/>
              <a:t>add</a:t>
            </a:r>
            <a:r>
              <a:rPr lang="es-ES" dirty="0" smtClean="0"/>
              <a:t> –</a:t>
            </a:r>
            <a:r>
              <a:rPr lang="es-ES" dirty="0" err="1" smtClean="0"/>
              <a:t>er</a:t>
            </a:r>
            <a:r>
              <a:rPr lang="es-ES" dirty="0" smtClean="0"/>
              <a:t> + </a:t>
            </a:r>
            <a:r>
              <a:rPr lang="es-ES" dirty="0" err="1" smtClean="0"/>
              <a:t>than</a:t>
            </a:r>
            <a:r>
              <a:rPr lang="es-ES" dirty="0" smtClean="0"/>
              <a:t>.</a:t>
            </a:r>
          </a:p>
          <a:p>
            <a:endParaRPr lang="es-ES" dirty="0"/>
          </a:p>
          <a:p>
            <a:r>
              <a:rPr lang="es-ES" dirty="0" smtClean="0"/>
              <a:t> </a:t>
            </a:r>
            <a:r>
              <a:rPr lang="es-ES" dirty="0" err="1" smtClean="0"/>
              <a:t>big</a:t>
            </a:r>
            <a:r>
              <a:rPr lang="es-ES" dirty="0" smtClean="0"/>
              <a:t> – </a:t>
            </a:r>
            <a:r>
              <a:rPr lang="es-ES" dirty="0" err="1" smtClean="0"/>
              <a:t>bigger</a:t>
            </a:r>
            <a:r>
              <a:rPr lang="es-ES" dirty="0" smtClean="0"/>
              <a:t> </a:t>
            </a:r>
            <a:r>
              <a:rPr lang="es-ES" dirty="0" err="1" smtClean="0"/>
              <a:t>than</a:t>
            </a:r>
            <a:endParaRPr lang="es-ES" dirty="0" smtClean="0"/>
          </a:p>
          <a:p>
            <a:r>
              <a:rPr lang="es-ES" dirty="0" err="1" smtClean="0"/>
              <a:t>Sad</a:t>
            </a:r>
            <a:r>
              <a:rPr lang="es-ES" dirty="0" smtClean="0"/>
              <a:t> – </a:t>
            </a:r>
            <a:r>
              <a:rPr lang="es-ES" dirty="0" err="1" smtClean="0"/>
              <a:t>sadder</a:t>
            </a:r>
            <a:r>
              <a:rPr lang="es-ES" dirty="0" smtClean="0"/>
              <a:t> </a:t>
            </a:r>
            <a:r>
              <a:rPr lang="es-ES" dirty="0" err="1" smtClean="0"/>
              <a:t>than</a:t>
            </a:r>
            <a:endParaRPr lang="es-ES" dirty="0" smtClean="0"/>
          </a:p>
          <a:p>
            <a:r>
              <a:rPr lang="es-ES" dirty="0" err="1" smtClean="0"/>
              <a:t>Fat</a:t>
            </a:r>
            <a:r>
              <a:rPr lang="es-ES" dirty="0" smtClean="0"/>
              <a:t> – </a:t>
            </a:r>
            <a:r>
              <a:rPr lang="es-ES" dirty="0" err="1" smtClean="0"/>
              <a:t>fatter</a:t>
            </a:r>
            <a:r>
              <a:rPr lang="es-ES" dirty="0" smtClean="0"/>
              <a:t> </a:t>
            </a:r>
            <a:r>
              <a:rPr lang="es-ES" dirty="0" err="1" smtClean="0"/>
              <a:t>than</a:t>
            </a:r>
            <a:endParaRPr lang="es-ES" dirty="0" smtClean="0"/>
          </a:p>
          <a:p>
            <a:r>
              <a:rPr lang="es-ES" dirty="0" smtClean="0"/>
              <a:t>New – </a:t>
            </a:r>
            <a:r>
              <a:rPr lang="es-ES" dirty="0" err="1" smtClean="0"/>
              <a:t>newer</a:t>
            </a:r>
            <a:r>
              <a:rPr lang="es-ES" dirty="0" smtClean="0"/>
              <a:t> </a:t>
            </a:r>
            <a:r>
              <a:rPr lang="es-ES" dirty="0" err="1" smtClean="0"/>
              <a:t>than</a:t>
            </a:r>
            <a:r>
              <a:rPr lang="es-ES" dirty="0" smtClean="0"/>
              <a:t> ( </a:t>
            </a:r>
            <a:r>
              <a:rPr lang="es-ES" dirty="0" err="1" smtClean="0"/>
              <a:t>we</a:t>
            </a:r>
            <a:r>
              <a:rPr lang="es-ES" dirty="0" smtClean="0"/>
              <a:t> </a:t>
            </a:r>
            <a:r>
              <a:rPr lang="es-ES" dirty="0" err="1" smtClean="0"/>
              <a:t>don`t</a:t>
            </a:r>
            <a:r>
              <a:rPr lang="es-ES" dirty="0" smtClean="0"/>
              <a:t> doublé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consonant</a:t>
            </a:r>
            <a:r>
              <a:rPr lang="es-ES" dirty="0" smtClean="0"/>
              <a:t> in </a:t>
            </a:r>
            <a:r>
              <a:rPr lang="es-ES" dirty="0" err="1" smtClean="0"/>
              <a:t>adjectives</a:t>
            </a:r>
            <a:r>
              <a:rPr lang="es-ES" dirty="0" smtClean="0"/>
              <a:t> </a:t>
            </a:r>
            <a:r>
              <a:rPr lang="es-ES" dirty="0" err="1" smtClean="0"/>
              <a:t>ending</a:t>
            </a:r>
            <a:r>
              <a:rPr lang="es-ES" dirty="0" smtClean="0"/>
              <a:t> in w, x, and y.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38105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/>
              <a:t> Tegucigalpa </a:t>
            </a:r>
            <a:r>
              <a:rPr lang="es-ES" dirty="0" err="1" smtClean="0"/>
              <a:t>is</a:t>
            </a:r>
            <a:r>
              <a:rPr lang="es-ES" dirty="0" smtClean="0"/>
              <a:t> </a:t>
            </a:r>
            <a:r>
              <a:rPr lang="es-ES" dirty="0" err="1" smtClean="0"/>
              <a:t>bigger</a:t>
            </a:r>
            <a:r>
              <a:rPr lang="es-ES" dirty="0" smtClean="0"/>
              <a:t> </a:t>
            </a:r>
            <a:r>
              <a:rPr lang="es-ES" dirty="0" err="1" smtClean="0"/>
              <a:t>than</a:t>
            </a:r>
            <a:r>
              <a:rPr lang="es-ES" dirty="0" smtClean="0"/>
              <a:t> Comayagua.</a:t>
            </a:r>
          </a:p>
          <a:p>
            <a:r>
              <a:rPr lang="es-ES" dirty="0"/>
              <a:t> </a:t>
            </a:r>
            <a:r>
              <a:rPr lang="es-ES" dirty="0" err="1" smtClean="0"/>
              <a:t>She</a:t>
            </a:r>
            <a:r>
              <a:rPr lang="es-ES" dirty="0" smtClean="0"/>
              <a:t> </a:t>
            </a:r>
            <a:r>
              <a:rPr lang="es-ES" dirty="0" err="1" smtClean="0"/>
              <a:t>is</a:t>
            </a:r>
            <a:r>
              <a:rPr lang="es-ES" dirty="0" smtClean="0"/>
              <a:t> </a:t>
            </a:r>
            <a:r>
              <a:rPr lang="es-ES" dirty="0" err="1" smtClean="0"/>
              <a:t>sadder</a:t>
            </a:r>
            <a:r>
              <a:rPr lang="es-ES" dirty="0" smtClean="0"/>
              <a:t> </a:t>
            </a:r>
            <a:r>
              <a:rPr lang="es-ES" dirty="0" err="1" smtClean="0"/>
              <a:t>than</a:t>
            </a:r>
            <a:r>
              <a:rPr lang="es-ES" dirty="0" smtClean="0"/>
              <a:t> </a:t>
            </a:r>
            <a:r>
              <a:rPr lang="es-ES" dirty="0" err="1" smtClean="0"/>
              <a:t>her</a:t>
            </a:r>
            <a:r>
              <a:rPr lang="es-ES" dirty="0" smtClean="0"/>
              <a:t> </a:t>
            </a:r>
            <a:r>
              <a:rPr lang="es-ES" dirty="0" err="1" smtClean="0"/>
              <a:t>brother</a:t>
            </a:r>
            <a:r>
              <a:rPr lang="es-ES" dirty="0" smtClean="0"/>
              <a:t>.</a:t>
            </a:r>
          </a:p>
          <a:p>
            <a:r>
              <a:rPr lang="es-ES" dirty="0"/>
              <a:t> </a:t>
            </a:r>
            <a:r>
              <a:rPr lang="es-ES" dirty="0" err="1" smtClean="0"/>
              <a:t>My</a:t>
            </a:r>
            <a:r>
              <a:rPr lang="es-ES" dirty="0" smtClean="0"/>
              <a:t> </a:t>
            </a:r>
            <a:r>
              <a:rPr lang="es-ES" dirty="0" err="1" smtClean="0"/>
              <a:t>dog</a:t>
            </a:r>
            <a:r>
              <a:rPr lang="es-ES" dirty="0" smtClean="0"/>
              <a:t> </a:t>
            </a:r>
            <a:r>
              <a:rPr lang="es-ES" dirty="0" err="1" smtClean="0"/>
              <a:t>is</a:t>
            </a:r>
            <a:r>
              <a:rPr lang="es-ES" dirty="0" smtClean="0"/>
              <a:t> </a:t>
            </a:r>
            <a:r>
              <a:rPr lang="es-ES" dirty="0" err="1" smtClean="0"/>
              <a:t>fatter</a:t>
            </a:r>
            <a:r>
              <a:rPr lang="es-ES" dirty="0" smtClean="0"/>
              <a:t> </a:t>
            </a:r>
            <a:r>
              <a:rPr lang="es-ES" dirty="0" err="1" smtClean="0"/>
              <a:t>than</a:t>
            </a:r>
            <a:r>
              <a:rPr lang="es-ES" dirty="0" smtClean="0"/>
              <a:t> </a:t>
            </a:r>
            <a:r>
              <a:rPr lang="es-ES" dirty="0" err="1" smtClean="0"/>
              <a:t>yours</a:t>
            </a:r>
            <a:r>
              <a:rPr lang="es-ES" dirty="0" smtClean="0"/>
              <a:t>.</a:t>
            </a:r>
          </a:p>
          <a:p>
            <a:r>
              <a:rPr lang="es-ES" dirty="0"/>
              <a:t> </a:t>
            </a:r>
            <a:r>
              <a:rPr lang="es-ES" dirty="0" err="1" smtClean="0"/>
              <a:t>Her</a:t>
            </a:r>
            <a:r>
              <a:rPr lang="es-ES" dirty="0" smtClean="0"/>
              <a:t> car </a:t>
            </a:r>
            <a:r>
              <a:rPr lang="es-ES" dirty="0" err="1" smtClean="0"/>
              <a:t>is</a:t>
            </a:r>
            <a:r>
              <a:rPr lang="es-ES" dirty="0" smtClean="0"/>
              <a:t> </a:t>
            </a:r>
            <a:r>
              <a:rPr lang="es-ES" dirty="0" err="1" smtClean="0"/>
              <a:t>newer</a:t>
            </a:r>
            <a:r>
              <a:rPr lang="es-ES" dirty="0" smtClean="0"/>
              <a:t> </a:t>
            </a:r>
            <a:r>
              <a:rPr lang="es-ES" dirty="0" err="1" smtClean="0"/>
              <a:t>than</a:t>
            </a:r>
            <a:r>
              <a:rPr lang="es-ES" dirty="0" smtClean="0"/>
              <a:t> mine.</a:t>
            </a:r>
          </a:p>
          <a:p>
            <a:endParaRPr lang="es-ES" dirty="0"/>
          </a:p>
          <a:p>
            <a:r>
              <a:rPr lang="es-ES" dirty="0" smtClean="0"/>
              <a:t>2) </a:t>
            </a:r>
            <a:r>
              <a:rPr lang="es-ES" dirty="0" err="1" smtClean="0"/>
              <a:t>Adjectives</a:t>
            </a:r>
            <a:r>
              <a:rPr lang="es-ES" dirty="0" smtClean="0"/>
              <a:t> </a:t>
            </a:r>
            <a:r>
              <a:rPr lang="es-ES" dirty="0" err="1" smtClean="0"/>
              <a:t>with</a:t>
            </a:r>
            <a:r>
              <a:rPr lang="es-ES" dirty="0" smtClean="0"/>
              <a:t> 1 </a:t>
            </a:r>
            <a:r>
              <a:rPr lang="es-ES" dirty="0" err="1" smtClean="0"/>
              <a:t>syllable</a:t>
            </a:r>
            <a:r>
              <a:rPr lang="es-ES" dirty="0" smtClean="0"/>
              <a:t> </a:t>
            </a:r>
            <a:r>
              <a:rPr lang="es-ES" dirty="0" err="1" smtClean="0"/>
              <a:t>with</a:t>
            </a:r>
            <a:r>
              <a:rPr lang="es-ES" dirty="0" smtClean="0"/>
              <a:t> no </a:t>
            </a:r>
            <a:r>
              <a:rPr lang="es-ES" dirty="0" err="1" smtClean="0"/>
              <a:t>blend</a:t>
            </a:r>
            <a:r>
              <a:rPr lang="es-ES" dirty="0" smtClean="0"/>
              <a:t>. </a:t>
            </a:r>
            <a:r>
              <a:rPr lang="es-ES" dirty="0" err="1" smtClean="0"/>
              <a:t>We</a:t>
            </a:r>
            <a:r>
              <a:rPr lang="es-ES" dirty="0" smtClean="0"/>
              <a:t> </a:t>
            </a:r>
            <a:r>
              <a:rPr lang="es-ES" dirty="0" err="1" smtClean="0"/>
              <a:t>add</a:t>
            </a:r>
            <a:r>
              <a:rPr lang="es-ES" dirty="0" smtClean="0"/>
              <a:t> –</a:t>
            </a:r>
            <a:r>
              <a:rPr lang="es-ES" dirty="0" err="1" smtClean="0"/>
              <a:t>er</a:t>
            </a:r>
            <a:r>
              <a:rPr lang="es-ES" dirty="0" smtClean="0"/>
              <a:t> + </a:t>
            </a:r>
            <a:r>
              <a:rPr lang="es-ES" dirty="0" err="1" smtClean="0"/>
              <a:t>than</a:t>
            </a:r>
            <a:r>
              <a:rPr lang="es-ES" dirty="0" smtClean="0"/>
              <a:t>.</a:t>
            </a:r>
          </a:p>
          <a:p>
            <a:endParaRPr lang="es-ES" dirty="0"/>
          </a:p>
          <a:p>
            <a:r>
              <a:rPr lang="es-ES" dirty="0" smtClean="0"/>
              <a:t> </a:t>
            </a:r>
            <a:r>
              <a:rPr lang="es-ES" dirty="0" err="1" smtClean="0"/>
              <a:t>cold</a:t>
            </a:r>
            <a:r>
              <a:rPr lang="es-ES" dirty="0" smtClean="0"/>
              <a:t> -  </a:t>
            </a:r>
            <a:r>
              <a:rPr lang="es-ES" dirty="0" err="1" smtClean="0"/>
              <a:t>colder</a:t>
            </a:r>
            <a:r>
              <a:rPr lang="es-ES" dirty="0" smtClean="0"/>
              <a:t> </a:t>
            </a:r>
            <a:r>
              <a:rPr lang="es-ES" dirty="0" err="1" smtClean="0"/>
              <a:t>than</a:t>
            </a:r>
            <a:endParaRPr lang="es-ES" dirty="0" smtClean="0"/>
          </a:p>
          <a:p>
            <a:r>
              <a:rPr lang="es-ES" dirty="0"/>
              <a:t> </a:t>
            </a:r>
            <a:r>
              <a:rPr lang="es-ES" dirty="0" err="1" smtClean="0"/>
              <a:t>large</a:t>
            </a:r>
            <a:r>
              <a:rPr lang="es-ES" dirty="0" smtClean="0"/>
              <a:t> – </a:t>
            </a:r>
            <a:r>
              <a:rPr lang="es-ES" dirty="0" err="1" smtClean="0"/>
              <a:t>larger</a:t>
            </a:r>
            <a:r>
              <a:rPr lang="es-ES" dirty="0" smtClean="0"/>
              <a:t> </a:t>
            </a:r>
            <a:r>
              <a:rPr lang="es-ES" dirty="0" err="1" smtClean="0"/>
              <a:t>than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5191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/>
              <a:t> </a:t>
            </a:r>
            <a:r>
              <a:rPr lang="es-ES" dirty="0" err="1" smtClean="0"/>
              <a:t>calm</a:t>
            </a:r>
            <a:r>
              <a:rPr lang="es-ES" dirty="0" smtClean="0"/>
              <a:t> – </a:t>
            </a:r>
            <a:r>
              <a:rPr lang="es-ES" dirty="0" err="1" smtClean="0"/>
              <a:t>calmer</a:t>
            </a:r>
            <a:r>
              <a:rPr lang="es-ES" dirty="0" smtClean="0"/>
              <a:t> </a:t>
            </a:r>
            <a:r>
              <a:rPr lang="es-ES" dirty="0" err="1" smtClean="0"/>
              <a:t>than</a:t>
            </a:r>
            <a:endParaRPr lang="es-ES" dirty="0" smtClean="0"/>
          </a:p>
          <a:p>
            <a:r>
              <a:rPr lang="es-ES" dirty="0"/>
              <a:t> </a:t>
            </a:r>
            <a:r>
              <a:rPr lang="es-ES" dirty="0" err="1" smtClean="0"/>
              <a:t>kind</a:t>
            </a:r>
            <a:r>
              <a:rPr lang="es-ES" dirty="0" smtClean="0"/>
              <a:t> – kínder </a:t>
            </a:r>
            <a:r>
              <a:rPr lang="es-ES" dirty="0" err="1" smtClean="0"/>
              <a:t>than</a:t>
            </a:r>
            <a:endParaRPr lang="es-ES" dirty="0" smtClean="0"/>
          </a:p>
          <a:p>
            <a:endParaRPr lang="es-ES" dirty="0"/>
          </a:p>
          <a:p>
            <a:r>
              <a:rPr lang="es-ES" dirty="0" smtClean="0"/>
              <a:t>3) </a:t>
            </a:r>
            <a:r>
              <a:rPr lang="es-ES" dirty="0" err="1" smtClean="0"/>
              <a:t>Adjectives</a:t>
            </a:r>
            <a:r>
              <a:rPr lang="es-ES" dirty="0" smtClean="0"/>
              <a:t> </a:t>
            </a:r>
            <a:r>
              <a:rPr lang="es-ES" dirty="0" err="1" smtClean="0"/>
              <a:t>with</a:t>
            </a:r>
            <a:r>
              <a:rPr lang="es-ES" dirty="0" smtClean="0"/>
              <a:t> 2 </a:t>
            </a:r>
            <a:r>
              <a:rPr lang="es-ES" dirty="0" err="1" smtClean="0"/>
              <a:t>syllables</a:t>
            </a:r>
            <a:r>
              <a:rPr lang="es-ES" dirty="0" smtClean="0"/>
              <a:t> </a:t>
            </a:r>
            <a:r>
              <a:rPr lang="es-ES" dirty="0" err="1" smtClean="0"/>
              <a:t>ending</a:t>
            </a:r>
            <a:r>
              <a:rPr lang="es-ES" dirty="0" smtClean="0"/>
              <a:t> in y. </a:t>
            </a:r>
            <a:r>
              <a:rPr lang="es-ES" dirty="0" err="1" smtClean="0"/>
              <a:t>We</a:t>
            </a:r>
            <a:r>
              <a:rPr lang="es-ES" dirty="0" smtClean="0"/>
              <a:t> </a:t>
            </a:r>
            <a:r>
              <a:rPr lang="es-ES" dirty="0" err="1" smtClean="0"/>
              <a:t>change</a:t>
            </a:r>
            <a:r>
              <a:rPr lang="es-ES" dirty="0" smtClean="0"/>
              <a:t> y </a:t>
            </a:r>
            <a:r>
              <a:rPr lang="es-ES" dirty="0" err="1" smtClean="0"/>
              <a:t>into</a:t>
            </a:r>
            <a:r>
              <a:rPr lang="es-ES" dirty="0" smtClean="0"/>
              <a:t> i and </a:t>
            </a:r>
            <a:r>
              <a:rPr lang="es-ES" dirty="0" err="1" smtClean="0"/>
              <a:t>add</a:t>
            </a:r>
            <a:r>
              <a:rPr lang="es-ES" dirty="0" smtClean="0"/>
              <a:t> –</a:t>
            </a:r>
            <a:r>
              <a:rPr lang="es-ES" dirty="0" err="1" smtClean="0"/>
              <a:t>er</a:t>
            </a:r>
            <a:r>
              <a:rPr lang="es-ES" dirty="0" smtClean="0"/>
              <a:t> + </a:t>
            </a:r>
            <a:r>
              <a:rPr lang="es-ES" dirty="0" err="1" smtClean="0"/>
              <a:t>than</a:t>
            </a:r>
            <a:r>
              <a:rPr lang="es-ES" dirty="0" smtClean="0"/>
              <a:t>.</a:t>
            </a:r>
          </a:p>
          <a:p>
            <a:endParaRPr lang="es-ES" dirty="0"/>
          </a:p>
          <a:p>
            <a:r>
              <a:rPr lang="es-ES" dirty="0" smtClean="0"/>
              <a:t> heavy – </a:t>
            </a:r>
            <a:r>
              <a:rPr lang="es-ES" dirty="0" err="1" smtClean="0"/>
              <a:t>heavier</a:t>
            </a:r>
            <a:r>
              <a:rPr lang="es-ES" dirty="0" smtClean="0"/>
              <a:t> </a:t>
            </a:r>
            <a:r>
              <a:rPr lang="es-ES" dirty="0" err="1" smtClean="0"/>
              <a:t>than</a:t>
            </a:r>
            <a:endParaRPr lang="es-ES" dirty="0" smtClean="0"/>
          </a:p>
          <a:p>
            <a:r>
              <a:rPr lang="es-ES" dirty="0"/>
              <a:t> </a:t>
            </a:r>
            <a:r>
              <a:rPr lang="es-ES" dirty="0" err="1" smtClean="0"/>
              <a:t>busy</a:t>
            </a:r>
            <a:r>
              <a:rPr lang="es-ES" dirty="0" smtClean="0"/>
              <a:t> – busier </a:t>
            </a:r>
            <a:r>
              <a:rPr lang="es-ES" dirty="0" err="1" smtClean="0"/>
              <a:t>than</a:t>
            </a:r>
            <a:endParaRPr lang="es-ES" dirty="0" smtClean="0"/>
          </a:p>
          <a:p>
            <a:r>
              <a:rPr lang="es-ES" dirty="0"/>
              <a:t> </a:t>
            </a:r>
            <a:r>
              <a:rPr lang="es-ES" dirty="0" err="1" smtClean="0"/>
              <a:t>dizzy</a:t>
            </a:r>
            <a:r>
              <a:rPr lang="es-ES" dirty="0" smtClean="0"/>
              <a:t> – </a:t>
            </a:r>
            <a:r>
              <a:rPr lang="es-ES" dirty="0" err="1" smtClean="0"/>
              <a:t>dizzier</a:t>
            </a:r>
            <a:r>
              <a:rPr lang="es-ES" dirty="0" smtClean="0"/>
              <a:t> </a:t>
            </a:r>
            <a:r>
              <a:rPr lang="es-ES" dirty="0" err="1" smtClean="0"/>
              <a:t>than</a:t>
            </a:r>
            <a:endParaRPr lang="es-ES" dirty="0" smtClean="0"/>
          </a:p>
          <a:p>
            <a:r>
              <a:rPr lang="es-ES" dirty="0"/>
              <a:t> </a:t>
            </a:r>
            <a:r>
              <a:rPr lang="es-ES" dirty="0" err="1" smtClean="0"/>
              <a:t>scary</a:t>
            </a:r>
            <a:r>
              <a:rPr lang="es-ES" dirty="0" smtClean="0"/>
              <a:t> – </a:t>
            </a:r>
            <a:r>
              <a:rPr lang="es-ES" dirty="0" err="1" smtClean="0"/>
              <a:t>scarier</a:t>
            </a:r>
            <a:r>
              <a:rPr lang="es-ES" dirty="0" smtClean="0"/>
              <a:t> </a:t>
            </a:r>
            <a:r>
              <a:rPr lang="es-ES" dirty="0" err="1" smtClean="0"/>
              <a:t>than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65299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 </a:t>
            </a:r>
            <a:r>
              <a:rPr lang="es-ES" dirty="0" err="1" smtClean="0"/>
              <a:t>Your</a:t>
            </a:r>
            <a:r>
              <a:rPr lang="es-ES" dirty="0" smtClean="0"/>
              <a:t> </a:t>
            </a:r>
            <a:r>
              <a:rPr lang="es-ES" dirty="0" err="1" smtClean="0"/>
              <a:t>mother</a:t>
            </a:r>
            <a:r>
              <a:rPr lang="es-ES" dirty="0" smtClean="0"/>
              <a:t> </a:t>
            </a:r>
            <a:r>
              <a:rPr lang="es-ES" dirty="0" err="1" smtClean="0"/>
              <a:t>is</a:t>
            </a:r>
            <a:r>
              <a:rPr lang="es-ES" dirty="0" smtClean="0"/>
              <a:t> </a:t>
            </a:r>
            <a:r>
              <a:rPr lang="es-ES" dirty="0" err="1" smtClean="0"/>
              <a:t>calmer</a:t>
            </a:r>
            <a:r>
              <a:rPr lang="es-ES" dirty="0" smtClean="0"/>
              <a:t> </a:t>
            </a:r>
            <a:r>
              <a:rPr lang="es-ES" dirty="0" err="1" smtClean="0"/>
              <a:t>than</a:t>
            </a:r>
            <a:r>
              <a:rPr lang="es-ES" dirty="0" smtClean="0"/>
              <a:t> mine.</a:t>
            </a:r>
          </a:p>
          <a:p>
            <a:r>
              <a:rPr lang="es-ES" dirty="0"/>
              <a:t> </a:t>
            </a:r>
            <a:r>
              <a:rPr lang="es-ES" dirty="0" smtClean="0"/>
              <a:t>Fernando </a:t>
            </a:r>
            <a:r>
              <a:rPr lang="es-ES" dirty="0" err="1" smtClean="0"/>
              <a:t>is</a:t>
            </a:r>
            <a:r>
              <a:rPr lang="es-ES" dirty="0" smtClean="0"/>
              <a:t> kínder </a:t>
            </a:r>
            <a:r>
              <a:rPr lang="es-ES" dirty="0" err="1" smtClean="0"/>
              <a:t>than</a:t>
            </a:r>
            <a:r>
              <a:rPr lang="es-ES" dirty="0" smtClean="0"/>
              <a:t> </a:t>
            </a:r>
            <a:r>
              <a:rPr lang="es-ES" dirty="0" err="1" smtClean="0"/>
              <a:t>his</a:t>
            </a:r>
            <a:r>
              <a:rPr lang="es-ES" dirty="0" smtClean="0"/>
              <a:t> </a:t>
            </a:r>
            <a:r>
              <a:rPr lang="es-ES" dirty="0" err="1" smtClean="0"/>
              <a:t>brother</a:t>
            </a:r>
            <a:r>
              <a:rPr lang="es-ES" dirty="0" smtClean="0"/>
              <a:t>.</a:t>
            </a:r>
          </a:p>
          <a:p>
            <a:r>
              <a:rPr lang="es-ES" dirty="0"/>
              <a:t> </a:t>
            </a:r>
            <a:r>
              <a:rPr lang="es-ES" dirty="0" smtClean="0"/>
              <a:t>La Esperanza </a:t>
            </a:r>
            <a:r>
              <a:rPr lang="es-ES" dirty="0" err="1" smtClean="0"/>
              <a:t>is</a:t>
            </a:r>
            <a:r>
              <a:rPr lang="es-ES" dirty="0" smtClean="0"/>
              <a:t> </a:t>
            </a:r>
            <a:r>
              <a:rPr lang="es-ES" dirty="0" err="1" smtClean="0"/>
              <a:t>colder</a:t>
            </a:r>
            <a:r>
              <a:rPr lang="es-ES" dirty="0" smtClean="0"/>
              <a:t> </a:t>
            </a:r>
            <a:r>
              <a:rPr lang="es-ES" dirty="0" err="1" smtClean="0"/>
              <a:t>than</a:t>
            </a:r>
            <a:r>
              <a:rPr lang="es-ES" dirty="0" smtClean="0"/>
              <a:t> Tegucigalpa.</a:t>
            </a:r>
          </a:p>
          <a:p>
            <a:r>
              <a:rPr lang="es-ES" dirty="0"/>
              <a:t> </a:t>
            </a:r>
            <a:r>
              <a:rPr lang="es-ES" dirty="0" smtClean="0"/>
              <a:t>A Dodge </a:t>
            </a:r>
            <a:r>
              <a:rPr lang="es-ES" dirty="0" err="1" smtClean="0"/>
              <a:t>Ram</a:t>
            </a:r>
            <a:r>
              <a:rPr lang="es-ES" dirty="0" smtClean="0"/>
              <a:t> </a:t>
            </a:r>
            <a:r>
              <a:rPr lang="es-ES" dirty="0" err="1" smtClean="0"/>
              <a:t>is</a:t>
            </a:r>
            <a:r>
              <a:rPr lang="es-ES" dirty="0" smtClean="0"/>
              <a:t> </a:t>
            </a:r>
            <a:r>
              <a:rPr lang="es-ES" dirty="0" err="1" smtClean="0"/>
              <a:t>larger</a:t>
            </a:r>
            <a:r>
              <a:rPr lang="es-ES" dirty="0" smtClean="0"/>
              <a:t> </a:t>
            </a:r>
            <a:r>
              <a:rPr lang="es-ES" dirty="0" err="1" smtClean="0"/>
              <a:t>than</a:t>
            </a:r>
            <a:r>
              <a:rPr lang="es-ES" dirty="0" smtClean="0"/>
              <a:t> a Toyota </a:t>
            </a:r>
            <a:r>
              <a:rPr lang="es-ES" dirty="0" err="1" smtClean="0"/>
              <a:t>Hilux</a:t>
            </a:r>
            <a:r>
              <a:rPr lang="es-ES" dirty="0" smtClean="0"/>
              <a:t>.</a:t>
            </a:r>
          </a:p>
          <a:p>
            <a:endParaRPr lang="es-ES" dirty="0"/>
          </a:p>
          <a:p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table</a:t>
            </a:r>
            <a:r>
              <a:rPr lang="es-ES" dirty="0" smtClean="0"/>
              <a:t> </a:t>
            </a:r>
            <a:r>
              <a:rPr lang="es-ES" dirty="0" err="1" smtClean="0"/>
              <a:t>is</a:t>
            </a:r>
            <a:r>
              <a:rPr lang="es-ES" dirty="0" smtClean="0"/>
              <a:t> </a:t>
            </a:r>
            <a:r>
              <a:rPr lang="es-ES" dirty="0" err="1" smtClean="0"/>
              <a:t>heavier</a:t>
            </a:r>
            <a:r>
              <a:rPr lang="es-ES" dirty="0" smtClean="0"/>
              <a:t> </a:t>
            </a:r>
            <a:r>
              <a:rPr lang="es-ES" dirty="0" err="1" smtClean="0"/>
              <a:t>than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chair</a:t>
            </a:r>
            <a:r>
              <a:rPr lang="es-ES" dirty="0" smtClean="0"/>
              <a:t>.</a:t>
            </a:r>
          </a:p>
          <a:p>
            <a:r>
              <a:rPr lang="es-ES" dirty="0"/>
              <a:t> </a:t>
            </a:r>
            <a:r>
              <a:rPr lang="es-ES" dirty="0" smtClean="0"/>
              <a:t>I am busier </a:t>
            </a:r>
            <a:r>
              <a:rPr lang="es-ES" dirty="0" err="1" smtClean="0"/>
              <a:t>than</a:t>
            </a:r>
            <a:r>
              <a:rPr lang="es-ES" dirty="0" smtClean="0"/>
              <a:t> </a:t>
            </a:r>
            <a:r>
              <a:rPr lang="es-ES" dirty="0" err="1" smtClean="0"/>
              <a:t>you</a:t>
            </a:r>
            <a:r>
              <a:rPr lang="es-ES" dirty="0" smtClean="0"/>
              <a:t>.</a:t>
            </a:r>
          </a:p>
          <a:p>
            <a:r>
              <a:rPr lang="es-ES" dirty="0"/>
              <a:t> </a:t>
            </a:r>
            <a:r>
              <a:rPr lang="es-ES" dirty="0" smtClean="0"/>
              <a:t>Mary </a:t>
            </a:r>
            <a:r>
              <a:rPr lang="es-ES" dirty="0" err="1" smtClean="0"/>
              <a:t>is</a:t>
            </a:r>
            <a:r>
              <a:rPr lang="es-ES" dirty="0" smtClean="0"/>
              <a:t> </a:t>
            </a:r>
            <a:r>
              <a:rPr lang="es-ES" dirty="0" err="1" smtClean="0"/>
              <a:t>dizzier</a:t>
            </a:r>
            <a:r>
              <a:rPr lang="es-ES" dirty="0" smtClean="0"/>
              <a:t> </a:t>
            </a:r>
            <a:r>
              <a:rPr lang="es-ES" dirty="0" err="1" smtClean="0"/>
              <a:t>than</a:t>
            </a:r>
            <a:r>
              <a:rPr lang="es-ES" dirty="0" smtClean="0"/>
              <a:t> </a:t>
            </a:r>
            <a:r>
              <a:rPr lang="es-ES" dirty="0" err="1" smtClean="0"/>
              <a:t>you</a:t>
            </a:r>
            <a:r>
              <a:rPr lang="es-ES" dirty="0" smtClean="0"/>
              <a:t>.</a:t>
            </a:r>
          </a:p>
          <a:p>
            <a:r>
              <a:rPr lang="es-ES" dirty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exorcist</a:t>
            </a:r>
            <a:r>
              <a:rPr lang="es-ES" dirty="0" smtClean="0"/>
              <a:t> </a:t>
            </a:r>
            <a:r>
              <a:rPr lang="es-ES" dirty="0" err="1" smtClean="0"/>
              <a:t>is</a:t>
            </a:r>
            <a:r>
              <a:rPr lang="es-ES" dirty="0" smtClean="0"/>
              <a:t> </a:t>
            </a:r>
            <a:r>
              <a:rPr lang="es-ES" dirty="0" err="1" smtClean="0"/>
              <a:t>scarier</a:t>
            </a:r>
            <a:r>
              <a:rPr lang="es-ES" dirty="0" smtClean="0"/>
              <a:t> </a:t>
            </a:r>
            <a:r>
              <a:rPr lang="es-ES" dirty="0" err="1" smtClean="0"/>
              <a:t>than</a:t>
            </a:r>
            <a:r>
              <a:rPr lang="es-ES" dirty="0" smtClean="0"/>
              <a:t> </a:t>
            </a:r>
            <a:r>
              <a:rPr lang="es-ES" dirty="0" err="1" smtClean="0"/>
              <a:t>this</a:t>
            </a:r>
            <a:r>
              <a:rPr lang="es-ES" dirty="0" smtClean="0"/>
              <a:t> </a:t>
            </a:r>
            <a:r>
              <a:rPr lang="es-ES" dirty="0" err="1" smtClean="0"/>
              <a:t>movie</a:t>
            </a:r>
            <a:r>
              <a:rPr lang="es-ES" dirty="0" smtClean="0"/>
              <a:t>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2890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dirty="0" smtClean="0"/>
              <a:t>4) </a:t>
            </a:r>
            <a:r>
              <a:rPr lang="es-ES" dirty="0" err="1" smtClean="0"/>
              <a:t>Adjectives</a:t>
            </a:r>
            <a:r>
              <a:rPr lang="es-ES" dirty="0" smtClean="0"/>
              <a:t> </a:t>
            </a:r>
            <a:r>
              <a:rPr lang="es-ES" dirty="0" err="1" smtClean="0"/>
              <a:t>with</a:t>
            </a:r>
            <a:r>
              <a:rPr lang="es-ES" dirty="0" smtClean="0"/>
              <a:t> 3 </a:t>
            </a:r>
            <a:r>
              <a:rPr lang="es-ES" dirty="0" err="1" smtClean="0"/>
              <a:t>or</a:t>
            </a:r>
            <a:r>
              <a:rPr lang="es-ES" dirty="0" smtClean="0"/>
              <a:t> more </a:t>
            </a:r>
            <a:r>
              <a:rPr lang="es-ES" dirty="0" err="1" smtClean="0"/>
              <a:t>syllable</a:t>
            </a:r>
            <a:r>
              <a:rPr lang="es-ES" dirty="0" smtClean="0"/>
              <a:t>. (</a:t>
            </a:r>
            <a:r>
              <a:rPr lang="es-ES" dirty="0" err="1" smtClean="0"/>
              <a:t>big</a:t>
            </a:r>
            <a:r>
              <a:rPr lang="es-ES" dirty="0" smtClean="0"/>
              <a:t> </a:t>
            </a:r>
            <a:r>
              <a:rPr lang="es-ES" dirty="0" err="1" smtClean="0"/>
              <a:t>adjectives</a:t>
            </a:r>
            <a:r>
              <a:rPr lang="es-ES" dirty="0" smtClean="0"/>
              <a:t>). </a:t>
            </a:r>
            <a:r>
              <a:rPr lang="es-ES" dirty="0" err="1" smtClean="0"/>
              <a:t>We</a:t>
            </a:r>
            <a:r>
              <a:rPr lang="es-ES" dirty="0" smtClean="0"/>
              <a:t> use more/</a:t>
            </a:r>
            <a:r>
              <a:rPr lang="es-ES" dirty="0" err="1" smtClean="0"/>
              <a:t>less</a:t>
            </a:r>
            <a:r>
              <a:rPr lang="es-ES" dirty="0" smtClean="0"/>
              <a:t> + </a:t>
            </a:r>
            <a:r>
              <a:rPr lang="es-ES" dirty="0" err="1" smtClean="0"/>
              <a:t>adjective</a:t>
            </a:r>
            <a:r>
              <a:rPr lang="es-ES" dirty="0" smtClean="0"/>
              <a:t> + </a:t>
            </a:r>
            <a:r>
              <a:rPr lang="es-ES" dirty="0" err="1" smtClean="0"/>
              <a:t>than</a:t>
            </a:r>
            <a:r>
              <a:rPr lang="es-ES" dirty="0" smtClean="0"/>
              <a:t>.</a:t>
            </a:r>
          </a:p>
          <a:p>
            <a:endParaRPr lang="es-ES" dirty="0"/>
          </a:p>
          <a:p>
            <a:r>
              <a:rPr lang="es-ES" dirty="0" err="1" smtClean="0"/>
              <a:t>Expensive</a:t>
            </a:r>
            <a:r>
              <a:rPr lang="es-ES" dirty="0" smtClean="0"/>
              <a:t> – more </a:t>
            </a:r>
            <a:r>
              <a:rPr lang="es-ES" dirty="0" err="1" smtClean="0"/>
              <a:t>expensive</a:t>
            </a:r>
            <a:r>
              <a:rPr lang="es-ES" dirty="0" smtClean="0"/>
              <a:t> </a:t>
            </a:r>
            <a:r>
              <a:rPr lang="es-ES" dirty="0" err="1" smtClean="0"/>
              <a:t>than</a:t>
            </a:r>
            <a:endParaRPr lang="es-ES" dirty="0" smtClean="0"/>
          </a:p>
          <a:p>
            <a:r>
              <a:rPr lang="es-ES" dirty="0"/>
              <a:t> </a:t>
            </a:r>
            <a:r>
              <a:rPr lang="es-ES" dirty="0" err="1" smtClean="0"/>
              <a:t>Comfortable</a:t>
            </a:r>
            <a:r>
              <a:rPr lang="es-ES" dirty="0" smtClean="0"/>
              <a:t> – </a:t>
            </a:r>
            <a:r>
              <a:rPr lang="es-ES" dirty="0" err="1" smtClean="0"/>
              <a:t>less</a:t>
            </a:r>
            <a:r>
              <a:rPr lang="es-ES" dirty="0" smtClean="0"/>
              <a:t> </a:t>
            </a:r>
            <a:r>
              <a:rPr lang="es-ES" dirty="0" err="1" smtClean="0"/>
              <a:t>comfortable</a:t>
            </a:r>
            <a:r>
              <a:rPr lang="es-ES" dirty="0" smtClean="0"/>
              <a:t> </a:t>
            </a:r>
            <a:r>
              <a:rPr lang="es-ES" dirty="0" err="1" smtClean="0"/>
              <a:t>than</a:t>
            </a:r>
            <a:endParaRPr lang="es-ES" dirty="0" smtClean="0"/>
          </a:p>
          <a:p>
            <a:r>
              <a:rPr lang="es-ES" dirty="0"/>
              <a:t> </a:t>
            </a:r>
            <a:r>
              <a:rPr lang="es-ES" dirty="0" err="1" smtClean="0"/>
              <a:t>Annoying</a:t>
            </a:r>
            <a:r>
              <a:rPr lang="es-ES" dirty="0" smtClean="0"/>
              <a:t> – more </a:t>
            </a:r>
            <a:r>
              <a:rPr lang="es-ES" dirty="0" err="1" smtClean="0"/>
              <a:t>annoying</a:t>
            </a:r>
            <a:r>
              <a:rPr lang="es-ES" dirty="0" smtClean="0"/>
              <a:t> </a:t>
            </a:r>
            <a:r>
              <a:rPr lang="es-ES" dirty="0" err="1" smtClean="0"/>
              <a:t>than</a:t>
            </a:r>
            <a:r>
              <a:rPr lang="es-ES" dirty="0" smtClean="0"/>
              <a:t> </a:t>
            </a:r>
          </a:p>
          <a:p>
            <a:r>
              <a:rPr lang="es-ES" dirty="0"/>
              <a:t> </a:t>
            </a:r>
            <a:r>
              <a:rPr lang="es-ES" dirty="0" err="1" smtClean="0"/>
              <a:t>amazing</a:t>
            </a:r>
            <a:r>
              <a:rPr lang="es-ES" dirty="0" smtClean="0"/>
              <a:t> – more </a:t>
            </a:r>
            <a:r>
              <a:rPr lang="es-ES" dirty="0" err="1" smtClean="0"/>
              <a:t>amazing</a:t>
            </a:r>
            <a:r>
              <a:rPr lang="es-ES" dirty="0" smtClean="0"/>
              <a:t> </a:t>
            </a:r>
            <a:r>
              <a:rPr lang="es-ES" dirty="0" err="1" smtClean="0"/>
              <a:t>than</a:t>
            </a:r>
            <a:endParaRPr lang="es-ES" dirty="0" smtClean="0"/>
          </a:p>
          <a:p>
            <a:endParaRPr lang="es-ES" dirty="0"/>
          </a:p>
          <a:p>
            <a:r>
              <a:rPr lang="es-ES" dirty="0" smtClean="0"/>
              <a:t> A BMW </a:t>
            </a:r>
            <a:r>
              <a:rPr lang="es-ES" dirty="0" err="1" smtClean="0"/>
              <a:t>is</a:t>
            </a:r>
            <a:r>
              <a:rPr lang="es-ES" dirty="0" smtClean="0"/>
              <a:t> more </a:t>
            </a:r>
            <a:r>
              <a:rPr lang="es-ES" dirty="0" err="1" smtClean="0"/>
              <a:t>expensive</a:t>
            </a:r>
            <a:r>
              <a:rPr lang="es-ES" dirty="0" smtClean="0"/>
              <a:t> </a:t>
            </a:r>
            <a:r>
              <a:rPr lang="es-ES" dirty="0" err="1" smtClean="0"/>
              <a:t>than</a:t>
            </a:r>
            <a:r>
              <a:rPr lang="es-ES" dirty="0" smtClean="0"/>
              <a:t> a Toyota </a:t>
            </a:r>
            <a:r>
              <a:rPr lang="es-ES" dirty="0" err="1" smtClean="0"/>
              <a:t>Corolla</a:t>
            </a:r>
            <a:r>
              <a:rPr lang="es-ES" dirty="0" smtClean="0"/>
              <a:t>.</a:t>
            </a:r>
          </a:p>
          <a:p>
            <a:r>
              <a:rPr lang="es-ES" dirty="0"/>
              <a:t> </a:t>
            </a:r>
            <a:r>
              <a:rPr lang="es-ES" dirty="0" err="1" smtClean="0"/>
              <a:t>This</a:t>
            </a:r>
            <a:r>
              <a:rPr lang="es-ES" dirty="0" smtClean="0"/>
              <a:t> </a:t>
            </a:r>
            <a:r>
              <a:rPr lang="es-ES" dirty="0" err="1" smtClean="0"/>
              <a:t>chair</a:t>
            </a:r>
            <a:r>
              <a:rPr lang="es-ES" dirty="0" smtClean="0"/>
              <a:t> </a:t>
            </a:r>
            <a:r>
              <a:rPr lang="es-ES" dirty="0" err="1" smtClean="0"/>
              <a:t>is</a:t>
            </a:r>
            <a:r>
              <a:rPr lang="es-ES" dirty="0" smtClean="0"/>
              <a:t> </a:t>
            </a:r>
            <a:r>
              <a:rPr lang="es-ES" dirty="0" err="1" smtClean="0"/>
              <a:t>less</a:t>
            </a:r>
            <a:r>
              <a:rPr lang="es-ES" dirty="0" smtClean="0"/>
              <a:t> </a:t>
            </a:r>
            <a:r>
              <a:rPr lang="es-ES" dirty="0" err="1" smtClean="0"/>
              <a:t>comfortable</a:t>
            </a:r>
            <a:r>
              <a:rPr lang="es-ES" dirty="0" smtClean="0"/>
              <a:t> </a:t>
            </a:r>
            <a:r>
              <a:rPr lang="es-ES" dirty="0" err="1" smtClean="0"/>
              <a:t>than</a:t>
            </a:r>
            <a:r>
              <a:rPr lang="es-ES" dirty="0" smtClean="0"/>
              <a:t> </a:t>
            </a:r>
            <a:r>
              <a:rPr lang="es-ES" dirty="0" err="1" smtClean="0"/>
              <a:t>that</a:t>
            </a:r>
            <a:r>
              <a:rPr lang="es-ES" dirty="0" smtClean="0"/>
              <a:t> sofá.</a:t>
            </a:r>
          </a:p>
          <a:p>
            <a:r>
              <a:rPr lang="es-ES" dirty="0"/>
              <a:t> </a:t>
            </a:r>
            <a:r>
              <a:rPr lang="es-ES" dirty="0" smtClean="0"/>
              <a:t>Pablo </a:t>
            </a:r>
            <a:r>
              <a:rPr lang="es-ES" dirty="0" err="1" smtClean="0"/>
              <a:t>is</a:t>
            </a:r>
            <a:r>
              <a:rPr lang="es-ES" dirty="0" smtClean="0"/>
              <a:t> more </a:t>
            </a:r>
            <a:r>
              <a:rPr lang="es-ES" dirty="0" err="1" smtClean="0"/>
              <a:t>annoying</a:t>
            </a:r>
            <a:r>
              <a:rPr lang="es-ES" dirty="0" smtClean="0"/>
              <a:t> </a:t>
            </a:r>
            <a:r>
              <a:rPr lang="es-ES" dirty="0" err="1" smtClean="0"/>
              <a:t>than</a:t>
            </a:r>
            <a:r>
              <a:rPr lang="es-ES" dirty="0" smtClean="0"/>
              <a:t> Alex.</a:t>
            </a:r>
          </a:p>
          <a:p>
            <a:r>
              <a:rPr lang="es-ES" dirty="0"/>
              <a:t> </a:t>
            </a:r>
            <a:r>
              <a:rPr lang="es-ES" dirty="0" err="1"/>
              <a:t>D</a:t>
            </a:r>
            <a:r>
              <a:rPr lang="es-ES" dirty="0" err="1" smtClean="0"/>
              <a:t>ubai</a:t>
            </a:r>
            <a:r>
              <a:rPr lang="es-ES" dirty="0" smtClean="0"/>
              <a:t> </a:t>
            </a:r>
            <a:r>
              <a:rPr lang="es-ES" dirty="0" err="1" smtClean="0"/>
              <a:t>is</a:t>
            </a:r>
            <a:r>
              <a:rPr lang="es-ES" dirty="0" smtClean="0"/>
              <a:t> more </a:t>
            </a:r>
            <a:r>
              <a:rPr lang="es-ES" dirty="0" err="1" smtClean="0"/>
              <a:t>amazing</a:t>
            </a:r>
            <a:r>
              <a:rPr lang="es-ES" dirty="0" smtClean="0"/>
              <a:t> </a:t>
            </a:r>
            <a:r>
              <a:rPr lang="es-ES" dirty="0" err="1" smtClean="0"/>
              <a:t>than</a:t>
            </a:r>
            <a:r>
              <a:rPr lang="es-ES" dirty="0" smtClean="0"/>
              <a:t>  Las Vegas.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07574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/>
              <a:t> </a:t>
            </a:r>
            <a:r>
              <a:rPr lang="es-ES" dirty="0" err="1" smtClean="0"/>
              <a:t>Superlative</a:t>
            </a:r>
            <a:r>
              <a:rPr lang="es-ES" dirty="0" smtClean="0"/>
              <a:t>:</a:t>
            </a:r>
          </a:p>
          <a:p>
            <a:endParaRPr lang="es-ES" dirty="0"/>
          </a:p>
          <a:p>
            <a:r>
              <a:rPr lang="es-ES" dirty="0" smtClean="0"/>
              <a:t>1) </a:t>
            </a:r>
            <a:r>
              <a:rPr lang="es-ES" dirty="0" err="1" smtClean="0"/>
              <a:t>Same</a:t>
            </a:r>
            <a:r>
              <a:rPr lang="es-ES" dirty="0" smtClean="0"/>
              <a:t> </a:t>
            </a:r>
            <a:r>
              <a:rPr lang="es-ES" dirty="0" err="1" smtClean="0"/>
              <a:t>information</a:t>
            </a:r>
            <a:r>
              <a:rPr lang="es-ES" dirty="0" smtClean="0"/>
              <a:t> as </a:t>
            </a:r>
            <a:r>
              <a:rPr lang="es-ES" dirty="0" err="1" smtClean="0"/>
              <a:t>comparative</a:t>
            </a:r>
            <a:r>
              <a:rPr lang="es-ES" dirty="0" smtClean="0"/>
              <a:t>. </a:t>
            </a:r>
            <a:r>
              <a:rPr lang="es-ES" dirty="0" err="1" smtClean="0"/>
              <a:t>We</a:t>
            </a:r>
            <a:r>
              <a:rPr lang="es-ES" dirty="0" smtClean="0"/>
              <a:t> use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before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adjective</a:t>
            </a:r>
            <a:r>
              <a:rPr lang="es-ES" dirty="0" smtClean="0"/>
              <a:t> and </a:t>
            </a:r>
            <a:r>
              <a:rPr lang="es-ES" dirty="0" err="1" smtClean="0"/>
              <a:t>we</a:t>
            </a:r>
            <a:r>
              <a:rPr lang="es-ES" dirty="0" smtClean="0"/>
              <a:t> doublé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last</a:t>
            </a:r>
            <a:r>
              <a:rPr lang="es-ES" dirty="0" smtClean="0"/>
              <a:t> </a:t>
            </a:r>
            <a:r>
              <a:rPr lang="es-ES" dirty="0" err="1" smtClean="0"/>
              <a:t>consonant</a:t>
            </a:r>
            <a:r>
              <a:rPr lang="es-ES" dirty="0" smtClean="0"/>
              <a:t> and </a:t>
            </a:r>
            <a:r>
              <a:rPr lang="es-ES" dirty="0" err="1" smtClean="0"/>
              <a:t>add</a:t>
            </a:r>
            <a:r>
              <a:rPr lang="es-ES" dirty="0" smtClean="0"/>
              <a:t> –</a:t>
            </a:r>
            <a:r>
              <a:rPr lang="es-ES" dirty="0" err="1" smtClean="0"/>
              <a:t>est</a:t>
            </a:r>
            <a:r>
              <a:rPr lang="es-ES" dirty="0" smtClean="0"/>
              <a:t> .</a:t>
            </a:r>
          </a:p>
          <a:p>
            <a:endParaRPr lang="es-ES" dirty="0"/>
          </a:p>
          <a:p>
            <a:r>
              <a:rPr lang="es-ES" dirty="0" smtClean="0"/>
              <a:t> Big –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biggest</a:t>
            </a:r>
            <a:endParaRPr lang="es-ES" dirty="0" smtClean="0"/>
          </a:p>
          <a:p>
            <a:r>
              <a:rPr lang="es-ES" dirty="0"/>
              <a:t> </a:t>
            </a:r>
            <a:r>
              <a:rPr lang="es-ES" dirty="0" err="1" smtClean="0"/>
              <a:t>mad</a:t>
            </a:r>
            <a:r>
              <a:rPr lang="es-ES" dirty="0" smtClean="0"/>
              <a:t> –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maddest</a:t>
            </a:r>
            <a:endParaRPr lang="es-ES" dirty="0" smtClean="0"/>
          </a:p>
          <a:p>
            <a:r>
              <a:rPr lang="es-ES" dirty="0"/>
              <a:t> </a:t>
            </a:r>
            <a:r>
              <a:rPr lang="es-ES" dirty="0" err="1" smtClean="0"/>
              <a:t>sad</a:t>
            </a:r>
            <a:r>
              <a:rPr lang="es-ES" dirty="0" smtClean="0"/>
              <a:t> –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saddest</a:t>
            </a:r>
            <a:endParaRPr lang="es-ES" dirty="0" smtClean="0"/>
          </a:p>
          <a:p>
            <a:r>
              <a:rPr lang="es-ES" dirty="0"/>
              <a:t> </a:t>
            </a:r>
            <a:r>
              <a:rPr lang="es-ES" dirty="0" err="1" smtClean="0"/>
              <a:t>fat</a:t>
            </a:r>
            <a:r>
              <a:rPr lang="es-ES" dirty="0" smtClean="0"/>
              <a:t> –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fattest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99167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dirty="0" smtClean="0"/>
              <a:t> Olancho </a:t>
            </a:r>
            <a:r>
              <a:rPr lang="es-ES" dirty="0" err="1" smtClean="0"/>
              <a:t>is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biggest</a:t>
            </a:r>
            <a:r>
              <a:rPr lang="es-ES" dirty="0" smtClean="0"/>
              <a:t> </a:t>
            </a:r>
            <a:r>
              <a:rPr lang="es-ES" dirty="0" err="1" smtClean="0"/>
              <a:t>department</a:t>
            </a:r>
            <a:r>
              <a:rPr lang="es-ES" dirty="0" smtClean="0"/>
              <a:t> in Honduras.</a:t>
            </a:r>
          </a:p>
          <a:p>
            <a:r>
              <a:rPr lang="es-ES" dirty="0"/>
              <a:t> </a:t>
            </a:r>
            <a:r>
              <a:rPr lang="es-ES" dirty="0" err="1" smtClean="0"/>
              <a:t>She</a:t>
            </a:r>
            <a:r>
              <a:rPr lang="es-ES" dirty="0" smtClean="0"/>
              <a:t> </a:t>
            </a:r>
            <a:r>
              <a:rPr lang="es-ES" dirty="0" err="1" smtClean="0"/>
              <a:t>is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saddest</a:t>
            </a:r>
            <a:r>
              <a:rPr lang="es-ES" dirty="0" smtClean="0"/>
              <a:t> </a:t>
            </a:r>
            <a:r>
              <a:rPr lang="es-ES" dirty="0" err="1" smtClean="0"/>
              <a:t>person</a:t>
            </a:r>
            <a:r>
              <a:rPr lang="es-ES" dirty="0" smtClean="0"/>
              <a:t> in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group</a:t>
            </a:r>
            <a:r>
              <a:rPr lang="es-ES" dirty="0" smtClean="0"/>
              <a:t>.</a:t>
            </a:r>
          </a:p>
          <a:p>
            <a:r>
              <a:rPr lang="es-ES" dirty="0"/>
              <a:t> </a:t>
            </a:r>
            <a:r>
              <a:rPr lang="es-ES" dirty="0" smtClean="0"/>
              <a:t>Fernando </a:t>
            </a:r>
            <a:r>
              <a:rPr lang="es-ES" dirty="0" err="1" smtClean="0"/>
              <a:t>is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maddest</a:t>
            </a:r>
            <a:r>
              <a:rPr lang="es-ES" dirty="0" smtClean="0"/>
              <a:t> </a:t>
            </a:r>
            <a:r>
              <a:rPr lang="es-ES" dirty="0" err="1" smtClean="0"/>
              <a:t>person</a:t>
            </a:r>
            <a:r>
              <a:rPr lang="es-ES" dirty="0" smtClean="0"/>
              <a:t> </a:t>
            </a:r>
            <a:r>
              <a:rPr lang="es-ES" dirty="0" err="1" smtClean="0"/>
              <a:t>that</a:t>
            </a:r>
            <a:r>
              <a:rPr lang="es-ES" dirty="0" smtClean="0"/>
              <a:t> I </a:t>
            </a:r>
            <a:r>
              <a:rPr lang="es-ES" dirty="0" err="1" smtClean="0"/>
              <a:t>know</a:t>
            </a:r>
            <a:r>
              <a:rPr lang="es-ES" dirty="0" smtClean="0"/>
              <a:t>.</a:t>
            </a:r>
          </a:p>
          <a:p>
            <a:r>
              <a:rPr lang="es-ES" dirty="0"/>
              <a:t> </a:t>
            </a:r>
            <a:r>
              <a:rPr lang="es-ES" dirty="0" err="1" smtClean="0"/>
              <a:t>That</a:t>
            </a:r>
            <a:r>
              <a:rPr lang="es-ES" dirty="0" smtClean="0"/>
              <a:t> </a:t>
            </a:r>
            <a:r>
              <a:rPr lang="es-ES" dirty="0" err="1" smtClean="0"/>
              <a:t>is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fattest</a:t>
            </a:r>
            <a:r>
              <a:rPr lang="es-ES" dirty="0" smtClean="0"/>
              <a:t> </a:t>
            </a:r>
            <a:r>
              <a:rPr lang="es-ES" dirty="0" err="1" smtClean="0"/>
              <a:t>pig</a:t>
            </a:r>
            <a:r>
              <a:rPr lang="es-ES" dirty="0" smtClean="0"/>
              <a:t> in </a:t>
            </a:r>
            <a:r>
              <a:rPr lang="es-ES" dirty="0" err="1" smtClean="0"/>
              <a:t>the</a:t>
            </a:r>
            <a:r>
              <a:rPr lang="es-ES" dirty="0" smtClean="0"/>
              <a:t> farm.</a:t>
            </a:r>
          </a:p>
          <a:p>
            <a:endParaRPr lang="es-ES" dirty="0"/>
          </a:p>
          <a:p>
            <a:r>
              <a:rPr lang="es-ES" dirty="0" smtClean="0"/>
              <a:t>2)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same</a:t>
            </a:r>
            <a:r>
              <a:rPr lang="es-ES" dirty="0" smtClean="0"/>
              <a:t> </a:t>
            </a:r>
            <a:r>
              <a:rPr lang="es-ES" dirty="0" err="1" smtClean="0"/>
              <a:t>information</a:t>
            </a:r>
            <a:r>
              <a:rPr lang="es-ES" dirty="0" smtClean="0"/>
              <a:t> in </a:t>
            </a:r>
            <a:r>
              <a:rPr lang="es-ES" dirty="0" err="1" smtClean="0"/>
              <a:t>comparative</a:t>
            </a:r>
            <a:r>
              <a:rPr lang="es-ES" dirty="0" smtClean="0"/>
              <a:t>. </a:t>
            </a:r>
            <a:r>
              <a:rPr lang="es-ES" dirty="0" err="1" smtClean="0"/>
              <a:t>We</a:t>
            </a:r>
            <a:r>
              <a:rPr lang="es-ES" dirty="0" smtClean="0"/>
              <a:t> use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before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adjective</a:t>
            </a:r>
            <a:r>
              <a:rPr lang="es-ES" dirty="0" smtClean="0"/>
              <a:t> and </a:t>
            </a:r>
            <a:r>
              <a:rPr lang="es-ES" dirty="0" err="1" smtClean="0"/>
              <a:t>add</a:t>
            </a:r>
            <a:r>
              <a:rPr lang="es-ES" dirty="0" smtClean="0"/>
              <a:t> – </a:t>
            </a:r>
            <a:r>
              <a:rPr lang="es-ES" dirty="0" err="1" smtClean="0"/>
              <a:t>est</a:t>
            </a:r>
            <a:r>
              <a:rPr lang="es-ES" dirty="0" smtClean="0"/>
              <a:t>.</a:t>
            </a:r>
          </a:p>
          <a:p>
            <a:r>
              <a:rPr lang="es-ES" dirty="0"/>
              <a:t> </a:t>
            </a:r>
            <a:r>
              <a:rPr lang="es-ES" dirty="0" smtClean="0"/>
              <a:t> </a:t>
            </a:r>
            <a:r>
              <a:rPr lang="es-ES" dirty="0" err="1" smtClean="0"/>
              <a:t>small</a:t>
            </a:r>
            <a:r>
              <a:rPr lang="es-ES" dirty="0" smtClean="0"/>
              <a:t> –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smallest</a:t>
            </a:r>
            <a:endParaRPr lang="es-ES" dirty="0" smtClean="0"/>
          </a:p>
          <a:p>
            <a:r>
              <a:rPr lang="es-ES" dirty="0"/>
              <a:t> </a:t>
            </a:r>
            <a:r>
              <a:rPr lang="es-ES" dirty="0" err="1" smtClean="0"/>
              <a:t>cheap</a:t>
            </a:r>
            <a:r>
              <a:rPr lang="es-ES" dirty="0" smtClean="0"/>
              <a:t> –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cheapest</a:t>
            </a:r>
            <a:endParaRPr lang="es-ES" dirty="0" smtClean="0"/>
          </a:p>
          <a:p>
            <a:r>
              <a:rPr lang="es-ES" dirty="0"/>
              <a:t> </a:t>
            </a:r>
            <a:r>
              <a:rPr lang="es-ES" dirty="0" err="1" smtClean="0"/>
              <a:t>cold</a:t>
            </a:r>
            <a:r>
              <a:rPr lang="es-ES" dirty="0" smtClean="0"/>
              <a:t> –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coldest</a:t>
            </a:r>
            <a:endParaRPr lang="es-ES" dirty="0" smtClean="0"/>
          </a:p>
          <a:p>
            <a:r>
              <a:rPr lang="es-ES" dirty="0"/>
              <a:t> </a:t>
            </a:r>
            <a:r>
              <a:rPr lang="es-ES" dirty="0" err="1" smtClean="0"/>
              <a:t>great</a:t>
            </a:r>
            <a:r>
              <a:rPr lang="es-ES" dirty="0" smtClean="0"/>
              <a:t> –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greatest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40405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dirty="0" smtClean="0"/>
              <a:t> </a:t>
            </a:r>
            <a:r>
              <a:rPr lang="es-ES" dirty="0" err="1" smtClean="0"/>
              <a:t>You</a:t>
            </a:r>
            <a:r>
              <a:rPr lang="es-ES" dirty="0" smtClean="0"/>
              <a:t> </a:t>
            </a:r>
            <a:r>
              <a:rPr lang="es-ES" dirty="0" err="1" smtClean="0"/>
              <a:t>have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greatest</a:t>
            </a:r>
            <a:r>
              <a:rPr lang="es-ES" dirty="0" smtClean="0"/>
              <a:t> idea </a:t>
            </a:r>
            <a:r>
              <a:rPr lang="es-ES" dirty="0" err="1" smtClean="0"/>
              <a:t>ever</a:t>
            </a:r>
            <a:r>
              <a:rPr lang="es-ES" dirty="0" smtClean="0"/>
              <a:t>.</a:t>
            </a:r>
          </a:p>
          <a:p>
            <a:r>
              <a:rPr lang="es-ES" dirty="0"/>
              <a:t> </a:t>
            </a:r>
            <a:r>
              <a:rPr lang="es-ES" dirty="0" err="1" smtClean="0"/>
              <a:t>This</a:t>
            </a:r>
            <a:r>
              <a:rPr lang="es-ES" dirty="0" smtClean="0"/>
              <a:t> tv </a:t>
            </a:r>
            <a:r>
              <a:rPr lang="es-ES" dirty="0" err="1" smtClean="0"/>
              <a:t>is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cheapest</a:t>
            </a:r>
            <a:r>
              <a:rPr lang="es-ES" dirty="0" smtClean="0"/>
              <a:t> in </a:t>
            </a:r>
            <a:r>
              <a:rPr lang="es-ES" dirty="0" err="1" smtClean="0"/>
              <a:t>the</a:t>
            </a:r>
            <a:r>
              <a:rPr lang="es-ES" dirty="0" smtClean="0"/>
              <a:t> store.</a:t>
            </a:r>
          </a:p>
          <a:p>
            <a:r>
              <a:rPr lang="es-ES" dirty="0"/>
              <a:t> </a:t>
            </a:r>
            <a:r>
              <a:rPr lang="es-ES" dirty="0" smtClean="0"/>
              <a:t>El Salvador </a:t>
            </a:r>
            <a:r>
              <a:rPr lang="es-ES" dirty="0" err="1" smtClean="0"/>
              <a:t>is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smallest</a:t>
            </a:r>
            <a:r>
              <a:rPr lang="es-ES" dirty="0" smtClean="0"/>
              <a:t> country  in Central </a:t>
            </a:r>
            <a:r>
              <a:rPr lang="es-ES" dirty="0" err="1" smtClean="0"/>
              <a:t>America</a:t>
            </a:r>
            <a:r>
              <a:rPr lang="es-ES" dirty="0" smtClean="0"/>
              <a:t>.</a:t>
            </a:r>
          </a:p>
          <a:p>
            <a:r>
              <a:rPr lang="es-ES" dirty="0"/>
              <a:t> </a:t>
            </a:r>
            <a:r>
              <a:rPr lang="es-ES" dirty="0" smtClean="0"/>
              <a:t>La Esperanza </a:t>
            </a:r>
            <a:r>
              <a:rPr lang="es-ES" dirty="0" err="1" smtClean="0"/>
              <a:t>is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coldest</a:t>
            </a:r>
            <a:r>
              <a:rPr lang="es-ES" dirty="0" smtClean="0"/>
              <a:t> place in Honduras.</a:t>
            </a:r>
          </a:p>
          <a:p>
            <a:endParaRPr lang="es-ES" dirty="0"/>
          </a:p>
          <a:p>
            <a:r>
              <a:rPr lang="es-ES" dirty="0" smtClean="0"/>
              <a:t>3)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same</a:t>
            </a:r>
            <a:r>
              <a:rPr lang="es-ES" dirty="0" smtClean="0"/>
              <a:t> </a:t>
            </a:r>
            <a:r>
              <a:rPr lang="es-ES" dirty="0" err="1" smtClean="0"/>
              <a:t>information</a:t>
            </a:r>
            <a:r>
              <a:rPr lang="es-ES" dirty="0" smtClean="0"/>
              <a:t> in </a:t>
            </a:r>
            <a:r>
              <a:rPr lang="es-ES" dirty="0" err="1" smtClean="0"/>
              <a:t>comparative</a:t>
            </a:r>
            <a:r>
              <a:rPr lang="es-ES" dirty="0" smtClean="0"/>
              <a:t>. </a:t>
            </a:r>
            <a:r>
              <a:rPr lang="es-ES" dirty="0" err="1" smtClean="0"/>
              <a:t>We</a:t>
            </a:r>
            <a:r>
              <a:rPr lang="es-ES" dirty="0" smtClean="0"/>
              <a:t> use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before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adjective</a:t>
            </a:r>
            <a:r>
              <a:rPr lang="es-ES" dirty="0" smtClean="0"/>
              <a:t> and </a:t>
            </a:r>
            <a:r>
              <a:rPr lang="es-ES" dirty="0" err="1" smtClean="0"/>
              <a:t>we</a:t>
            </a:r>
            <a:r>
              <a:rPr lang="es-ES" dirty="0" smtClean="0"/>
              <a:t> </a:t>
            </a:r>
            <a:r>
              <a:rPr lang="es-ES" dirty="0" err="1" smtClean="0"/>
              <a:t>change</a:t>
            </a:r>
            <a:r>
              <a:rPr lang="es-ES" dirty="0" smtClean="0"/>
              <a:t> y </a:t>
            </a:r>
            <a:r>
              <a:rPr lang="es-ES" dirty="0" err="1" smtClean="0"/>
              <a:t>into</a:t>
            </a:r>
            <a:r>
              <a:rPr lang="es-ES" dirty="0" smtClean="0"/>
              <a:t> i and </a:t>
            </a:r>
            <a:r>
              <a:rPr lang="es-ES" dirty="0" err="1" smtClean="0"/>
              <a:t>add</a:t>
            </a:r>
            <a:r>
              <a:rPr lang="es-ES" dirty="0" smtClean="0"/>
              <a:t> –</a:t>
            </a:r>
            <a:r>
              <a:rPr lang="es-ES" dirty="0" err="1" smtClean="0"/>
              <a:t>est</a:t>
            </a:r>
            <a:r>
              <a:rPr lang="es-ES" dirty="0" smtClean="0"/>
              <a:t>.</a:t>
            </a:r>
          </a:p>
          <a:p>
            <a:r>
              <a:rPr lang="es-ES" dirty="0" smtClean="0"/>
              <a:t> </a:t>
            </a:r>
            <a:r>
              <a:rPr lang="es-ES" dirty="0" err="1" smtClean="0"/>
              <a:t>ugly</a:t>
            </a:r>
            <a:r>
              <a:rPr lang="es-ES" dirty="0" smtClean="0"/>
              <a:t> –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ugliest</a:t>
            </a:r>
            <a:endParaRPr lang="es-ES" dirty="0" smtClean="0"/>
          </a:p>
          <a:p>
            <a:r>
              <a:rPr lang="es-ES" dirty="0"/>
              <a:t> </a:t>
            </a:r>
            <a:r>
              <a:rPr lang="es-ES" dirty="0" err="1" smtClean="0"/>
              <a:t>busy</a:t>
            </a:r>
            <a:r>
              <a:rPr lang="es-ES" dirty="0" smtClean="0"/>
              <a:t> –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busiest</a:t>
            </a:r>
            <a:endParaRPr lang="es-ES" dirty="0" smtClean="0"/>
          </a:p>
          <a:p>
            <a:r>
              <a:rPr lang="es-ES" dirty="0"/>
              <a:t> </a:t>
            </a:r>
            <a:r>
              <a:rPr lang="es-ES" dirty="0" err="1" smtClean="0"/>
              <a:t>silly</a:t>
            </a:r>
            <a:r>
              <a:rPr lang="es-ES" dirty="0" smtClean="0"/>
              <a:t> –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silliest</a:t>
            </a:r>
            <a:endParaRPr lang="es-ES" dirty="0" smtClean="0"/>
          </a:p>
          <a:p>
            <a:r>
              <a:rPr lang="es-ES" dirty="0"/>
              <a:t> </a:t>
            </a:r>
            <a:r>
              <a:rPr lang="es-ES" dirty="0" err="1" smtClean="0"/>
              <a:t>lazy</a:t>
            </a:r>
            <a:r>
              <a:rPr lang="es-ES" dirty="0" smtClean="0"/>
              <a:t> –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laziest</a:t>
            </a:r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97547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dirty="0" smtClean="0"/>
              <a:t> </a:t>
            </a:r>
            <a:r>
              <a:rPr lang="es-ES" dirty="0" err="1" smtClean="0"/>
              <a:t>This</a:t>
            </a:r>
            <a:r>
              <a:rPr lang="es-ES" dirty="0" smtClean="0"/>
              <a:t> </a:t>
            </a:r>
            <a:r>
              <a:rPr lang="es-ES" dirty="0" err="1" smtClean="0"/>
              <a:t>insect</a:t>
            </a:r>
            <a:r>
              <a:rPr lang="es-ES" dirty="0" smtClean="0"/>
              <a:t> </a:t>
            </a:r>
            <a:r>
              <a:rPr lang="es-ES" dirty="0" err="1" smtClean="0"/>
              <a:t>is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ugliest</a:t>
            </a:r>
            <a:r>
              <a:rPr lang="es-ES" dirty="0" smtClean="0"/>
              <a:t> of </a:t>
            </a:r>
            <a:r>
              <a:rPr lang="es-ES" dirty="0" err="1" smtClean="0"/>
              <a:t>all</a:t>
            </a:r>
            <a:r>
              <a:rPr lang="es-ES" dirty="0" smtClean="0"/>
              <a:t>.</a:t>
            </a:r>
          </a:p>
          <a:p>
            <a:r>
              <a:rPr lang="es-ES" dirty="0"/>
              <a:t> </a:t>
            </a:r>
            <a:r>
              <a:rPr lang="es-ES" dirty="0" smtClean="0"/>
              <a:t>Luis </a:t>
            </a:r>
            <a:r>
              <a:rPr lang="es-ES" dirty="0" err="1" smtClean="0"/>
              <a:t>is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busiest</a:t>
            </a:r>
            <a:r>
              <a:rPr lang="es-ES" dirty="0" smtClean="0"/>
              <a:t> </a:t>
            </a:r>
            <a:r>
              <a:rPr lang="es-ES" dirty="0" err="1" smtClean="0"/>
              <a:t>person</a:t>
            </a:r>
            <a:r>
              <a:rPr lang="es-ES" dirty="0" smtClean="0"/>
              <a:t> in </a:t>
            </a:r>
            <a:r>
              <a:rPr lang="es-ES" dirty="0" err="1" smtClean="0"/>
              <a:t>the</a:t>
            </a:r>
            <a:r>
              <a:rPr lang="es-ES" dirty="0" smtClean="0"/>
              <a:t> office.</a:t>
            </a:r>
          </a:p>
          <a:p>
            <a:r>
              <a:rPr lang="es-ES" dirty="0"/>
              <a:t> </a:t>
            </a:r>
            <a:r>
              <a:rPr lang="es-ES" dirty="0" err="1" smtClean="0"/>
              <a:t>This</a:t>
            </a:r>
            <a:r>
              <a:rPr lang="es-ES" dirty="0" smtClean="0"/>
              <a:t> </a:t>
            </a:r>
            <a:r>
              <a:rPr lang="es-ES" dirty="0" err="1" smtClean="0"/>
              <a:t>is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silliest</a:t>
            </a:r>
            <a:r>
              <a:rPr lang="es-ES" dirty="0" smtClean="0"/>
              <a:t> </a:t>
            </a:r>
            <a:r>
              <a:rPr lang="es-ES" dirty="0" err="1" smtClean="0"/>
              <a:t>movie</a:t>
            </a:r>
            <a:r>
              <a:rPr lang="es-ES" dirty="0" smtClean="0"/>
              <a:t> of </a:t>
            </a:r>
            <a:r>
              <a:rPr lang="es-ES" dirty="0" err="1" smtClean="0"/>
              <a:t>all</a:t>
            </a:r>
            <a:r>
              <a:rPr lang="es-ES" dirty="0" smtClean="0"/>
              <a:t> times.</a:t>
            </a:r>
          </a:p>
          <a:p>
            <a:r>
              <a:rPr lang="es-ES" dirty="0"/>
              <a:t> </a:t>
            </a:r>
            <a:r>
              <a:rPr lang="es-ES" dirty="0" smtClean="0"/>
              <a:t>Javier </a:t>
            </a:r>
            <a:r>
              <a:rPr lang="es-ES" dirty="0" err="1" smtClean="0"/>
              <a:t>is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laziest</a:t>
            </a:r>
            <a:r>
              <a:rPr lang="es-ES" dirty="0" smtClean="0"/>
              <a:t> </a:t>
            </a:r>
            <a:r>
              <a:rPr lang="es-ES" dirty="0" err="1" smtClean="0"/>
              <a:t>student</a:t>
            </a:r>
            <a:r>
              <a:rPr lang="es-ES" dirty="0" smtClean="0"/>
              <a:t> in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class</a:t>
            </a:r>
            <a:r>
              <a:rPr lang="es-ES" dirty="0" smtClean="0"/>
              <a:t>.</a:t>
            </a:r>
          </a:p>
          <a:p>
            <a:endParaRPr lang="es-ES" dirty="0" smtClean="0"/>
          </a:p>
          <a:p>
            <a:r>
              <a:rPr lang="es-ES" dirty="0" smtClean="0"/>
              <a:t>4) </a:t>
            </a:r>
            <a:r>
              <a:rPr lang="es-ES" dirty="0" err="1" smtClean="0"/>
              <a:t>Same</a:t>
            </a:r>
            <a:r>
              <a:rPr lang="es-ES" dirty="0" smtClean="0"/>
              <a:t> </a:t>
            </a:r>
            <a:r>
              <a:rPr lang="es-ES" dirty="0" err="1" smtClean="0"/>
              <a:t>information</a:t>
            </a:r>
            <a:r>
              <a:rPr lang="es-ES" dirty="0" smtClean="0"/>
              <a:t> in </a:t>
            </a:r>
            <a:r>
              <a:rPr lang="es-ES" dirty="0" err="1" smtClean="0"/>
              <a:t>comparative</a:t>
            </a:r>
            <a:r>
              <a:rPr lang="es-ES" dirty="0" smtClean="0"/>
              <a:t>. </a:t>
            </a:r>
            <a:r>
              <a:rPr lang="es-ES" dirty="0" err="1" smtClean="0"/>
              <a:t>We</a:t>
            </a:r>
            <a:r>
              <a:rPr lang="es-ES" dirty="0" smtClean="0"/>
              <a:t> use </a:t>
            </a:r>
            <a:r>
              <a:rPr lang="es-ES" dirty="0" err="1" smtClean="0"/>
              <a:t>the</a:t>
            </a:r>
            <a:r>
              <a:rPr lang="es-ES" dirty="0" smtClean="0"/>
              <a:t> +  </a:t>
            </a:r>
            <a:r>
              <a:rPr lang="es-ES" dirty="0" err="1" smtClean="0"/>
              <a:t>most</a:t>
            </a:r>
            <a:r>
              <a:rPr lang="es-ES" dirty="0" smtClean="0"/>
              <a:t>/</a:t>
            </a:r>
            <a:r>
              <a:rPr lang="es-ES" dirty="0" err="1" smtClean="0"/>
              <a:t>least</a:t>
            </a:r>
            <a:r>
              <a:rPr lang="es-ES" dirty="0" smtClean="0"/>
              <a:t> + </a:t>
            </a:r>
            <a:r>
              <a:rPr lang="es-ES" dirty="0" err="1" smtClean="0"/>
              <a:t>adjective</a:t>
            </a:r>
            <a:endParaRPr lang="es-ES" dirty="0" smtClean="0"/>
          </a:p>
          <a:p>
            <a:endParaRPr lang="es-ES" dirty="0"/>
          </a:p>
          <a:p>
            <a:r>
              <a:rPr lang="es-ES" dirty="0" err="1" smtClean="0"/>
              <a:t>Incredible</a:t>
            </a:r>
            <a:r>
              <a:rPr lang="es-ES" dirty="0" smtClean="0"/>
              <a:t> –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most</a:t>
            </a:r>
            <a:r>
              <a:rPr lang="es-ES" dirty="0" smtClean="0"/>
              <a:t> </a:t>
            </a:r>
            <a:r>
              <a:rPr lang="es-ES" dirty="0" err="1" smtClean="0"/>
              <a:t>incredible</a:t>
            </a:r>
            <a:endParaRPr lang="es-ES" dirty="0" smtClean="0"/>
          </a:p>
          <a:p>
            <a:r>
              <a:rPr lang="es-ES" dirty="0"/>
              <a:t> </a:t>
            </a:r>
            <a:r>
              <a:rPr lang="es-ES" dirty="0" err="1" smtClean="0"/>
              <a:t>expensive</a:t>
            </a:r>
            <a:r>
              <a:rPr lang="es-ES" dirty="0" smtClean="0"/>
              <a:t> –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least</a:t>
            </a:r>
            <a:r>
              <a:rPr lang="es-ES" dirty="0" smtClean="0"/>
              <a:t> </a:t>
            </a:r>
            <a:r>
              <a:rPr lang="es-ES" dirty="0" err="1" smtClean="0"/>
              <a:t>expensive</a:t>
            </a:r>
            <a:r>
              <a:rPr lang="es-ES" dirty="0" smtClean="0"/>
              <a:t>.</a:t>
            </a:r>
          </a:p>
          <a:p>
            <a:r>
              <a:rPr lang="es-ES" dirty="0"/>
              <a:t> </a:t>
            </a:r>
            <a:r>
              <a:rPr lang="es-ES" dirty="0" err="1" smtClean="0"/>
              <a:t>surprising</a:t>
            </a:r>
            <a:r>
              <a:rPr lang="es-ES" dirty="0" smtClean="0"/>
              <a:t> –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most</a:t>
            </a:r>
            <a:r>
              <a:rPr lang="es-ES" dirty="0" smtClean="0"/>
              <a:t> </a:t>
            </a:r>
            <a:r>
              <a:rPr lang="es-ES" dirty="0" err="1" smtClean="0"/>
              <a:t>surprising</a:t>
            </a:r>
            <a:r>
              <a:rPr lang="es-ES" dirty="0" smtClean="0"/>
              <a:t>.</a:t>
            </a:r>
          </a:p>
          <a:p>
            <a:r>
              <a:rPr lang="es-ES" dirty="0"/>
              <a:t> </a:t>
            </a:r>
            <a:r>
              <a:rPr lang="es-ES" dirty="0" err="1" smtClean="0"/>
              <a:t>Interesting</a:t>
            </a:r>
            <a:r>
              <a:rPr lang="es-ES" dirty="0" smtClean="0"/>
              <a:t> –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least</a:t>
            </a:r>
            <a:r>
              <a:rPr lang="es-ES" dirty="0" smtClean="0"/>
              <a:t> </a:t>
            </a:r>
            <a:r>
              <a:rPr lang="es-ES" dirty="0" err="1" smtClean="0"/>
              <a:t>interesting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38909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dirty="0" smtClean="0"/>
              <a:t> </a:t>
            </a:r>
            <a:r>
              <a:rPr lang="es-ES" dirty="0" err="1" smtClean="0"/>
              <a:t>Roatan</a:t>
            </a:r>
            <a:r>
              <a:rPr lang="es-ES" dirty="0" smtClean="0"/>
              <a:t> </a:t>
            </a:r>
            <a:r>
              <a:rPr lang="es-ES" dirty="0" err="1" smtClean="0"/>
              <a:t>is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most</a:t>
            </a:r>
            <a:r>
              <a:rPr lang="es-ES" dirty="0" smtClean="0"/>
              <a:t> </a:t>
            </a:r>
            <a:r>
              <a:rPr lang="es-ES" dirty="0" err="1" smtClean="0"/>
              <a:t>incredible</a:t>
            </a:r>
            <a:r>
              <a:rPr lang="es-ES" dirty="0" smtClean="0"/>
              <a:t> place in Honduras.</a:t>
            </a:r>
          </a:p>
          <a:p>
            <a:r>
              <a:rPr lang="es-ES" dirty="0"/>
              <a:t> </a:t>
            </a:r>
            <a:r>
              <a:rPr lang="es-ES" dirty="0" err="1" smtClean="0"/>
              <a:t>This</a:t>
            </a:r>
            <a:r>
              <a:rPr lang="es-ES" dirty="0" smtClean="0"/>
              <a:t> </a:t>
            </a:r>
            <a:r>
              <a:rPr lang="es-ES" dirty="0" err="1" smtClean="0"/>
              <a:t>is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least</a:t>
            </a:r>
            <a:r>
              <a:rPr lang="es-ES" dirty="0" smtClean="0"/>
              <a:t> </a:t>
            </a:r>
            <a:r>
              <a:rPr lang="es-ES" dirty="0" err="1" smtClean="0"/>
              <a:t>interesting</a:t>
            </a:r>
            <a:r>
              <a:rPr lang="es-ES" dirty="0" smtClean="0"/>
              <a:t> </a:t>
            </a:r>
            <a:r>
              <a:rPr lang="es-ES" dirty="0" err="1" smtClean="0"/>
              <a:t>book</a:t>
            </a:r>
            <a:r>
              <a:rPr lang="es-ES" dirty="0" smtClean="0"/>
              <a:t> </a:t>
            </a:r>
            <a:r>
              <a:rPr lang="es-ES" dirty="0" err="1" smtClean="0"/>
              <a:t>that</a:t>
            </a:r>
            <a:r>
              <a:rPr lang="es-ES" dirty="0" smtClean="0"/>
              <a:t> </a:t>
            </a:r>
            <a:r>
              <a:rPr lang="es-ES" dirty="0" err="1" smtClean="0"/>
              <a:t>you</a:t>
            </a:r>
            <a:r>
              <a:rPr lang="es-ES" dirty="0" smtClean="0"/>
              <a:t> </a:t>
            </a:r>
            <a:r>
              <a:rPr lang="es-ES" dirty="0" err="1" smtClean="0"/>
              <a:t>have</a:t>
            </a:r>
            <a:r>
              <a:rPr lang="es-ES" dirty="0" smtClean="0"/>
              <a:t>.</a:t>
            </a:r>
          </a:p>
          <a:p>
            <a:r>
              <a:rPr lang="es-ES" dirty="0"/>
              <a:t> </a:t>
            </a:r>
            <a:r>
              <a:rPr lang="es-ES" dirty="0" err="1" smtClean="0"/>
              <a:t>This</a:t>
            </a:r>
            <a:r>
              <a:rPr lang="es-ES" dirty="0" smtClean="0"/>
              <a:t> </a:t>
            </a:r>
            <a:r>
              <a:rPr lang="es-ES" dirty="0" err="1" smtClean="0"/>
              <a:t>is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least</a:t>
            </a:r>
            <a:r>
              <a:rPr lang="es-ES" dirty="0" smtClean="0"/>
              <a:t> </a:t>
            </a:r>
            <a:r>
              <a:rPr lang="es-ES" dirty="0" err="1" smtClean="0"/>
              <a:t>expensive</a:t>
            </a:r>
            <a:r>
              <a:rPr lang="es-ES" dirty="0" smtClean="0"/>
              <a:t> hotel in </a:t>
            </a:r>
            <a:r>
              <a:rPr lang="es-ES" dirty="0" err="1" smtClean="0"/>
              <a:t>this</a:t>
            </a:r>
            <a:r>
              <a:rPr lang="es-ES" dirty="0" smtClean="0"/>
              <a:t> </a:t>
            </a:r>
            <a:r>
              <a:rPr lang="es-ES" dirty="0" err="1" smtClean="0"/>
              <a:t>city</a:t>
            </a:r>
            <a:r>
              <a:rPr lang="es-ES" dirty="0" smtClean="0"/>
              <a:t>.</a:t>
            </a:r>
          </a:p>
          <a:p>
            <a:r>
              <a:rPr lang="es-ES" dirty="0"/>
              <a:t> </a:t>
            </a:r>
            <a:r>
              <a:rPr lang="es-ES" dirty="0" err="1" smtClean="0"/>
              <a:t>This</a:t>
            </a:r>
            <a:r>
              <a:rPr lang="es-ES" dirty="0" smtClean="0"/>
              <a:t> </a:t>
            </a:r>
            <a:r>
              <a:rPr lang="es-ES" dirty="0" err="1" smtClean="0"/>
              <a:t>is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most</a:t>
            </a:r>
            <a:r>
              <a:rPr lang="es-ES" dirty="0" smtClean="0"/>
              <a:t> </a:t>
            </a:r>
            <a:r>
              <a:rPr lang="es-ES" dirty="0" err="1" smtClean="0"/>
              <a:t>surprising</a:t>
            </a:r>
            <a:r>
              <a:rPr lang="es-ES" dirty="0" smtClean="0"/>
              <a:t> </a:t>
            </a:r>
            <a:r>
              <a:rPr lang="es-ES" dirty="0" err="1" smtClean="0"/>
              <a:t>moment</a:t>
            </a:r>
            <a:r>
              <a:rPr lang="es-ES" dirty="0" smtClean="0"/>
              <a:t> in </a:t>
            </a:r>
            <a:r>
              <a:rPr lang="es-ES" dirty="0" err="1" smtClean="0"/>
              <a:t>my</a:t>
            </a:r>
            <a:r>
              <a:rPr lang="es-ES" dirty="0" smtClean="0"/>
              <a:t> </a:t>
            </a:r>
            <a:r>
              <a:rPr lang="es-ES" dirty="0" err="1" smtClean="0"/>
              <a:t>life</a:t>
            </a:r>
            <a:r>
              <a:rPr lang="es-ES" dirty="0" smtClean="0"/>
              <a:t>.</a:t>
            </a:r>
          </a:p>
          <a:p>
            <a:endParaRPr lang="es-ES" dirty="0"/>
          </a:p>
          <a:p>
            <a:pPr algn="ctr"/>
            <a:endParaRPr lang="es-ES" u="sng" dirty="0" smtClean="0"/>
          </a:p>
          <a:p>
            <a:pPr algn="ctr"/>
            <a:r>
              <a:rPr lang="es-ES" u="sng" dirty="0" smtClean="0"/>
              <a:t>ADJECTIVES</a:t>
            </a:r>
          </a:p>
          <a:p>
            <a:r>
              <a:rPr lang="es-ES" u="sng" dirty="0" smtClean="0"/>
              <a:t> </a:t>
            </a:r>
            <a:r>
              <a:rPr lang="es-ES" dirty="0" err="1" smtClean="0"/>
              <a:t>proud</a:t>
            </a:r>
            <a:r>
              <a:rPr lang="es-ES" dirty="0" smtClean="0"/>
              <a:t>, </a:t>
            </a:r>
            <a:r>
              <a:rPr lang="es-ES" dirty="0" err="1" smtClean="0"/>
              <a:t>grumpy</a:t>
            </a:r>
            <a:r>
              <a:rPr lang="es-ES" dirty="0" smtClean="0"/>
              <a:t>, </a:t>
            </a:r>
            <a:r>
              <a:rPr lang="es-ES" dirty="0" err="1" smtClean="0"/>
              <a:t>nice</a:t>
            </a:r>
            <a:r>
              <a:rPr lang="es-ES" dirty="0" smtClean="0"/>
              <a:t>, </a:t>
            </a:r>
            <a:r>
              <a:rPr lang="es-ES" dirty="0" err="1" smtClean="0"/>
              <a:t>thin</a:t>
            </a:r>
            <a:r>
              <a:rPr lang="es-ES" dirty="0" smtClean="0"/>
              <a:t>, </a:t>
            </a:r>
            <a:r>
              <a:rPr lang="es-ES" dirty="0" err="1" smtClean="0"/>
              <a:t>clumsy</a:t>
            </a:r>
            <a:r>
              <a:rPr lang="es-ES" dirty="0" smtClean="0"/>
              <a:t>, </a:t>
            </a:r>
            <a:r>
              <a:rPr lang="es-ES" dirty="0" err="1" smtClean="0"/>
              <a:t>happy</a:t>
            </a:r>
            <a:r>
              <a:rPr lang="es-ES" dirty="0" smtClean="0"/>
              <a:t>, </a:t>
            </a:r>
            <a:r>
              <a:rPr lang="es-ES" dirty="0" err="1" smtClean="0"/>
              <a:t>obedient</a:t>
            </a:r>
            <a:r>
              <a:rPr lang="es-ES" dirty="0" smtClean="0"/>
              <a:t>, </a:t>
            </a:r>
            <a:r>
              <a:rPr lang="es-ES" dirty="0" err="1" smtClean="0"/>
              <a:t>thankful</a:t>
            </a:r>
            <a:r>
              <a:rPr lang="es-ES" dirty="0" smtClean="0"/>
              <a:t>, </a:t>
            </a:r>
            <a:r>
              <a:rPr lang="es-ES" dirty="0" err="1" smtClean="0"/>
              <a:t>tiny</a:t>
            </a:r>
            <a:r>
              <a:rPr lang="es-ES" dirty="0" smtClean="0"/>
              <a:t>, </a:t>
            </a:r>
            <a:r>
              <a:rPr lang="es-ES" dirty="0" err="1" smtClean="0"/>
              <a:t>helpless</a:t>
            </a:r>
            <a:r>
              <a:rPr lang="es-ES" dirty="0" smtClean="0"/>
              <a:t>, </a:t>
            </a:r>
            <a:r>
              <a:rPr lang="es-ES" dirty="0" err="1" smtClean="0"/>
              <a:t>repulsive</a:t>
            </a:r>
            <a:r>
              <a:rPr lang="es-ES" dirty="0" smtClean="0"/>
              <a:t>, </a:t>
            </a:r>
            <a:r>
              <a:rPr lang="es-ES" dirty="0" err="1" smtClean="0"/>
              <a:t>angry</a:t>
            </a:r>
            <a:r>
              <a:rPr lang="es-ES" dirty="0" smtClean="0"/>
              <a:t>, </a:t>
            </a:r>
            <a:r>
              <a:rPr lang="es-ES" dirty="0" err="1" smtClean="0"/>
              <a:t>gentle</a:t>
            </a:r>
            <a:r>
              <a:rPr lang="es-ES" dirty="0" smtClean="0"/>
              <a:t>, </a:t>
            </a:r>
            <a:r>
              <a:rPr lang="es-ES" dirty="0" err="1" smtClean="0"/>
              <a:t>hungry</a:t>
            </a:r>
            <a:r>
              <a:rPr lang="es-ES" dirty="0" smtClean="0"/>
              <a:t>, </a:t>
            </a:r>
            <a:r>
              <a:rPr lang="es-ES" dirty="0" err="1" smtClean="0"/>
              <a:t>tall</a:t>
            </a:r>
            <a:r>
              <a:rPr lang="es-ES" dirty="0" smtClean="0"/>
              <a:t>, </a:t>
            </a:r>
            <a:r>
              <a:rPr lang="es-ES" dirty="0" err="1" smtClean="0"/>
              <a:t>old</a:t>
            </a:r>
            <a:r>
              <a:rPr lang="es-ES" dirty="0" smtClean="0"/>
              <a:t>, </a:t>
            </a:r>
            <a:r>
              <a:rPr lang="es-ES" dirty="0" err="1" smtClean="0"/>
              <a:t>brave</a:t>
            </a:r>
            <a:r>
              <a:rPr lang="es-ES" dirty="0" smtClean="0"/>
              <a:t>, </a:t>
            </a:r>
            <a:r>
              <a:rPr lang="es-ES" dirty="0" err="1" smtClean="0"/>
              <a:t>delightful</a:t>
            </a:r>
            <a:r>
              <a:rPr lang="es-ES" dirty="0" smtClean="0"/>
              <a:t>, </a:t>
            </a:r>
            <a:r>
              <a:rPr lang="es-ES" dirty="0" err="1" smtClean="0"/>
              <a:t>chubby</a:t>
            </a:r>
            <a:r>
              <a:rPr lang="es-ES" dirty="0" smtClean="0"/>
              <a:t>, </a:t>
            </a:r>
            <a:r>
              <a:rPr lang="es-ES" dirty="0" err="1" smtClean="0"/>
              <a:t>gorgeous</a:t>
            </a:r>
            <a:r>
              <a:rPr lang="es-ES" dirty="0" smtClean="0"/>
              <a:t>, </a:t>
            </a:r>
            <a:r>
              <a:rPr lang="es-ES" dirty="0" err="1" smtClean="0"/>
              <a:t>magnificent</a:t>
            </a:r>
            <a:r>
              <a:rPr lang="es-ES" dirty="0" smtClean="0"/>
              <a:t>, </a:t>
            </a:r>
            <a:r>
              <a:rPr lang="es-ES" dirty="0" err="1" smtClean="0"/>
              <a:t>skinny</a:t>
            </a:r>
            <a:r>
              <a:rPr lang="es-ES" dirty="0" smtClean="0"/>
              <a:t>, </a:t>
            </a:r>
            <a:r>
              <a:rPr lang="es-ES" dirty="0" err="1" smtClean="0"/>
              <a:t>wonderful</a:t>
            </a:r>
            <a:r>
              <a:rPr lang="es-ES" dirty="0" smtClean="0"/>
              <a:t>, </a:t>
            </a:r>
            <a:r>
              <a:rPr lang="es-ES" dirty="0" err="1" smtClean="0"/>
              <a:t>high</a:t>
            </a:r>
            <a:r>
              <a:rPr lang="es-ES" dirty="0" smtClean="0"/>
              <a:t>, </a:t>
            </a:r>
            <a:r>
              <a:rPr lang="es-ES" dirty="0" err="1" smtClean="0"/>
              <a:t>cloudy</a:t>
            </a:r>
            <a:r>
              <a:rPr lang="es-ES" dirty="0" smtClean="0"/>
              <a:t>, </a:t>
            </a:r>
            <a:r>
              <a:rPr lang="es-ES" dirty="0" err="1" smtClean="0"/>
              <a:t>sunny</a:t>
            </a:r>
            <a:r>
              <a:rPr lang="es-ES" dirty="0" smtClean="0"/>
              <a:t>, Deep, flat, </a:t>
            </a:r>
            <a:r>
              <a:rPr lang="es-ES" dirty="0" err="1" smtClean="0"/>
              <a:t>low</a:t>
            </a:r>
            <a:r>
              <a:rPr lang="es-ES" dirty="0" smtClean="0"/>
              <a:t>, </a:t>
            </a:r>
            <a:r>
              <a:rPr lang="es-ES" dirty="0" err="1" smtClean="0"/>
              <a:t>wide</a:t>
            </a:r>
            <a:r>
              <a:rPr lang="es-ES" dirty="0" smtClean="0"/>
              <a:t>, round, </a:t>
            </a:r>
            <a:r>
              <a:rPr lang="es-ES" dirty="0" err="1" smtClean="0"/>
              <a:t>clean</a:t>
            </a:r>
            <a:r>
              <a:rPr lang="es-ES" dirty="0" smtClean="0"/>
              <a:t>, </a:t>
            </a:r>
            <a:r>
              <a:rPr lang="es-ES" dirty="0" err="1" smtClean="0"/>
              <a:t>dirty</a:t>
            </a:r>
            <a:r>
              <a:rPr lang="es-ES" dirty="0" smtClean="0"/>
              <a:t>, short, </a:t>
            </a:r>
            <a:r>
              <a:rPr lang="es-ES" dirty="0" err="1" smtClean="0"/>
              <a:t>massive</a:t>
            </a:r>
            <a:r>
              <a:rPr lang="es-ES" dirty="0" smtClean="0"/>
              <a:t>, </a:t>
            </a:r>
            <a:r>
              <a:rPr lang="es-ES" dirty="0" err="1" smtClean="0"/>
              <a:t>easy</a:t>
            </a:r>
            <a:r>
              <a:rPr lang="es-ES" dirty="0" smtClean="0"/>
              <a:t>, </a:t>
            </a:r>
            <a:r>
              <a:rPr lang="es-ES" dirty="0" err="1" smtClean="0"/>
              <a:t>difficult</a:t>
            </a:r>
            <a:r>
              <a:rPr lang="es-ES" dirty="0" smtClean="0"/>
              <a:t>.</a:t>
            </a:r>
            <a:endParaRPr lang="es-ES" u="sng" dirty="0"/>
          </a:p>
        </p:txBody>
      </p:sp>
    </p:spTree>
    <p:extLst>
      <p:ext uri="{BB962C8B-B14F-4D97-AF65-F5344CB8AC3E}">
        <p14:creationId xmlns:p14="http://schemas.microsoft.com/office/powerpoint/2010/main" val="3832169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5709</TotalTime>
  <Words>6974</Words>
  <Application>Microsoft Office PowerPoint</Application>
  <PresentationFormat>Presentación en pantalla (4:3)</PresentationFormat>
  <Paragraphs>779</Paragraphs>
  <Slides>105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105</vt:i4>
      </vt:variant>
    </vt:vector>
  </HeadingPairs>
  <TitlesOfParts>
    <vt:vector size="111" baseType="lpstr">
      <vt:lpstr>Arial</vt:lpstr>
      <vt:lpstr>Calibri</vt:lpstr>
      <vt:lpstr>Constantia</vt:lpstr>
      <vt:lpstr>Wingdings</vt:lpstr>
      <vt:lpstr>Wingdings 2</vt:lpstr>
      <vt:lpstr>Flujo</vt:lpstr>
      <vt:lpstr>Future Continuous Tense</vt:lpstr>
      <vt:lpstr>Future Continuous Tense</vt:lpstr>
      <vt:lpstr>YES/NO QUESTIONS</vt:lpstr>
      <vt:lpstr>INFORMATION QUESTIONS </vt:lpstr>
      <vt:lpstr>Future Perfect Tense</vt:lpstr>
      <vt:lpstr> </vt:lpstr>
      <vt:lpstr>YES/NO QUESTIONS</vt:lpstr>
      <vt:lpstr>INFORMATION QUESTIONS </vt:lpstr>
      <vt:lpstr>Simple Present Tense </vt:lpstr>
      <vt:lpstr> </vt:lpstr>
      <vt:lpstr>Simple Present Tense</vt:lpstr>
      <vt:lpstr>Yes/No - Questions</vt:lpstr>
      <vt:lpstr>Yes/No - Questions</vt:lpstr>
      <vt:lpstr>Yes/No -Questions</vt:lpstr>
      <vt:lpstr>Information Questions –Simple Present Tense</vt:lpstr>
      <vt:lpstr>Presentación de PowerPoint</vt:lpstr>
      <vt:lpstr>            Simple Past Tense</vt:lpstr>
      <vt:lpstr>Presentación de PowerPoint</vt:lpstr>
      <vt:lpstr>Presentación de PowerPoint</vt:lpstr>
      <vt:lpstr>  Covert the following sentences in yes-no questions.</vt:lpstr>
      <vt:lpstr>Information Questions</vt:lpstr>
      <vt:lpstr>Presentación de PowerPoint</vt:lpstr>
      <vt:lpstr>PAST CONTINUOUS TENSE</vt:lpstr>
      <vt:lpstr>Presentación de PowerPoint</vt:lpstr>
      <vt:lpstr>The uses of While </vt:lpstr>
      <vt:lpstr>Presentación de PowerPoint</vt:lpstr>
      <vt:lpstr>Uses of When</vt:lpstr>
      <vt:lpstr>Presentación de PowerPoint</vt:lpstr>
      <vt:lpstr>Yes-No Questions: </vt:lpstr>
      <vt:lpstr>Presentación de PowerPoint</vt:lpstr>
      <vt:lpstr>Information Questions: </vt:lpstr>
      <vt:lpstr>    PRESENT PERFECT TENSE</vt:lpstr>
      <vt:lpstr>Presentación de PowerPoint</vt:lpstr>
      <vt:lpstr>Presentación de PowerPoint</vt:lpstr>
      <vt:lpstr>Presentación de PowerPoint</vt:lpstr>
      <vt:lpstr>Presentación de PowerPoint</vt:lpstr>
      <vt:lpstr>JUST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 PERFECT CONTINUOUS</vt:lpstr>
      <vt:lpstr>Presentación de PowerPoint</vt:lpstr>
      <vt:lpstr>Presentación de PowerPoint</vt:lpstr>
      <vt:lpstr>Presentación de PowerPoint</vt:lpstr>
      <vt:lpstr>Presentación de PowerPoint</vt:lpstr>
      <vt:lpstr>YES-NO QUESTIONS</vt:lpstr>
      <vt:lpstr>INFORMATION QUESTIONS</vt:lpstr>
      <vt:lpstr>Presentación de PowerPoint</vt:lpstr>
      <vt:lpstr>Presentación de PowerPoint</vt:lpstr>
      <vt:lpstr>Presentación de PowerPoint</vt:lpstr>
      <vt:lpstr>THE USE OF WILL AND GOING TO</vt:lpstr>
      <vt:lpstr>Modal Verbs- Obligation/No obligation</vt:lpstr>
      <vt:lpstr>Presentación de PowerPoint</vt:lpstr>
      <vt:lpstr>Prohibition</vt:lpstr>
      <vt:lpstr>Presentación de PowerPoint</vt:lpstr>
      <vt:lpstr>Can/be allowed to</vt:lpstr>
      <vt:lpstr>Presentación de PowerPoint</vt:lpstr>
      <vt:lpstr>SHOULD</vt:lpstr>
      <vt:lpstr>Introduction to conditionals- CONDITIONAL 1</vt:lpstr>
      <vt:lpstr>Presentación de PowerPoint</vt:lpstr>
      <vt:lpstr>Presentación de PowerPoint</vt:lpstr>
      <vt:lpstr>Presentación de PowerPoint</vt:lpstr>
      <vt:lpstr>Presentación de PowerPoint</vt:lpstr>
      <vt:lpstr>The Use of Will</vt:lpstr>
      <vt:lpstr>The Use of Will </vt:lpstr>
      <vt:lpstr> Yes-No Questions</vt:lpstr>
      <vt:lpstr>Information Questions</vt:lpstr>
      <vt:lpstr>The use of Going to</vt:lpstr>
      <vt:lpstr>The Use of Going to</vt:lpstr>
      <vt:lpstr>The Use Of Going to</vt:lpstr>
      <vt:lpstr>Yes-No Questions</vt:lpstr>
      <vt:lpstr>Information Questions</vt:lpstr>
      <vt:lpstr>Predictions</vt:lpstr>
      <vt:lpstr>Presentación de PowerPoint</vt:lpstr>
      <vt:lpstr>COMPARING WITH ADJECTIVES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AS…ADJECTIVE…AS</vt:lpstr>
      <vt:lpstr>Presentación de PowerPoint</vt:lpstr>
      <vt:lpstr> Comparative Patterns</vt:lpstr>
      <vt:lpstr>Might + have + past participle</vt:lpstr>
      <vt:lpstr>Could + have + past participle</vt:lpstr>
      <vt:lpstr>Should + have + Past Participle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SCC</dc:creator>
  <cp:lastModifiedBy>Mama y Papa</cp:lastModifiedBy>
  <cp:revision>259</cp:revision>
  <dcterms:created xsi:type="dcterms:W3CDTF">2013-11-04T01:02:43Z</dcterms:created>
  <dcterms:modified xsi:type="dcterms:W3CDTF">2020-10-18T17:38:30Z</dcterms:modified>
</cp:coreProperties>
</file>