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4" r:id="rId1"/>
  </p:sldMasterIdLst>
  <p:sldIdLst>
    <p:sldId id="256" r:id="rId2"/>
    <p:sldId id="258" r:id="rId3"/>
    <p:sldId id="259" r:id="rId4"/>
    <p:sldId id="271" r:id="rId5"/>
    <p:sldId id="260" r:id="rId6"/>
    <p:sldId id="261" r:id="rId7"/>
    <p:sldId id="272" r:id="rId8"/>
    <p:sldId id="262" r:id="rId9"/>
    <p:sldId id="273" r:id="rId10"/>
    <p:sldId id="257" r:id="rId11"/>
    <p:sldId id="274" r:id="rId12"/>
    <p:sldId id="263" r:id="rId13"/>
    <p:sldId id="275" r:id="rId14"/>
    <p:sldId id="264" r:id="rId15"/>
    <p:sldId id="276" r:id="rId16"/>
    <p:sldId id="265" r:id="rId17"/>
    <p:sldId id="266" r:id="rId18"/>
    <p:sldId id="278" r:id="rId19"/>
    <p:sldId id="267" r:id="rId20"/>
    <p:sldId id="268" r:id="rId21"/>
    <p:sldId id="279" r:id="rId22"/>
    <p:sldId id="269" r:id="rId23"/>
    <p:sldId id="280" r:id="rId24"/>
    <p:sldId id="270" r:id="rId25"/>
    <p:sldId id="281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71" d="100"/>
          <a:sy n="71" d="100"/>
        </p:scale>
        <p:origin x="53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t>4/30/2020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4/30/2020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4/30/2020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4/30/2020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4/30/2020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TIME PHRASES IN TENSES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2955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u="sng" dirty="0">
                <a:solidFill>
                  <a:schemeClr val="tx1"/>
                </a:solidFill>
              </a:rPr>
              <a:t>Past Continuous Tense</a:t>
            </a:r>
            <a:r>
              <a:rPr lang="en-US" sz="2800" b="1" u="sng" dirty="0" smtClean="0">
                <a:solidFill>
                  <a:schemeClr val="tx1"/>
                </a:solidFill>
              </a:rPr>
              <a:t>: (was, were + Present Participle)</a:t>
            </a:r>
            <a:r>
              <a:rPr lang="en-US" sz="2800" b="1" u="sng" dirty="0">
                <a:solidFill>
                  <a:schemeClr val="tx1"/>
                </a:solidFill>
              </a:rPr>
              <a:t/>
            </a:r>
            <a:br>
              <a:rPr lang="en-US" sz="2800" b="1" u="sng" dirty="0">
                <a:solidFill>
                  <a:schemeClr val="tx1"/>
                </a:solidFill>
              </a:rPr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At the time, when, while, yesterday morning, yesterday at 3: 00 Pm., last week on Monday morning, last March, last Saturday afternoon, etc.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Examples: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Luis was preparing his food when I called him.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When we were studying yesterday afternoon Peter arrived with 3 delicious pizzas.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Our company was hiring a lot of employees last March when the confinement began.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While we were studying, Cesar was watching </a:t>
            </a:r>
            <a:r>
              <a:rPr lang="en-US" b="1" dirty="0" err="1" smtClean="0">
                <a:solidFill>
                  <a:schemeClr val="tx1"/>
                </a:solidFill>
              </a:rPr>
              <a:t>tv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Yesterday at 3:00 PM, we were helping Sandra move her stuff to her new house.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We were speaking while the teacher was explaining the topic.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Paola was baking two cakes last Saturday afternoon.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At the time, Luisa was studying her master´s degree in Buenos Aires.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0385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HN" b="1" dirty="0" smtClean="0">
                <a:solidFill>
                  <a:schemeClr val="tx1"/>
                </a:solidFill>
              </a:rPr>
              <a:t>Yes/No </a:t>
            </a:r>
            <a:r>
              <a:rPr lang="es-HN" b="1" dirty="0" err="1" smtClean="0">
                <a:solidFill>
                  <a:schemeClr val="tx1"/>
                </a:solidFill>
              </a:rPr>
              <a:t>Questions</a:t>
            </a:r>
            <a:r>
              <a:rPr lang="es-HN" b="1" dirty="0" smtClean="0">
                <a:solidFill>
                  <a:schemeClr val="tx1"/>
                </a:solidFill>
              </a:rPr>
              <a:t>:</a:t>
            </a:r>
          </a:p>
          <a:p>
            <a:r>
              <a:rPr lang="es-HN" b="1" dirty="0" smtClean="0">
                <a:solidFill>
                  <a:schemeClr val="tx1"/>
                </a:solidFill>
              </a:rPr>
              <a:t>Was </a:t>
            </a:r>
            <a:r>
              <a:rPr lang="es-HN" b="1" dirty="0" err="1" smtClean="0">
                <a:solidFill>
                  <a:schemeClr val="tx1"/>
                </a:solidFill>
              </a:rPr>
              <a:t>she</a:t>
            </a:r>
            <a:r>
              <a:rPr lang="es-HN" b="1" dirty="0" smtClean="0">
                <a:solidFill>
                  <a:schemeClr val="tx1"/>
                </a:solidFill>
              </a:rPr>
              <a:t> sleeping when you </a:t>
            </a:r>
            <a:r>
              <a:rPr lang="es-HN" b="1" dirty="0" err="1" smtClean="0">
                <a:solidFill>
                  <a:schemeClr val="tx1"/>
                </a:solidFill>
              </a:rPr>
              <a:t>entered</a:t>
            </a:r>
            <a:r>
              <a:rPr lang="es-HN" b="1" dirty="0" smtClean="0">
                <a:solidFill>
                  <a:schemeClr val="tx1"/>
                </a:solidFill>
              </a:rPr>
              <a:t> her </a:t>
            </a:r>
            <a:r>
              <a:rPr lang="es-HN" b="1" dirty="0" err="1" smtClean="0">
                <a:solidFill>
                  <a:schemeClr val="tx1"/>
                </a:solidFill>
              </a:rPr>
              <a:t>room</a:t>
            </a:r>
            <a:r>
              <a:rPr lang="es-HN" b="1" dirty="0" smtClean="0">
                <a:solidFill>
                  <a:schemeClr val="tx1"/>
                </a:solidFill>
              </a:rPr>
              <a:t>?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Were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they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cheating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on</a:t>
            </a:r>
            <a:r>
              <a:rPr lang="es-HN" b="1" dirty="0" smtClean="0">
                <a:solidFill>
                  <a:schemeClr val="tx1"/>
                </a:solidFill>
              </a:rPr>
              <a:t> the </a:t>
            </a:r>
            <a:r>
              <a:rPr lang="es-HN" b="1" dirty="0" err="1" smtClean="0">
                <a:solidFill>
                  <a:schemeClr val="tx1"/>
                </a:solidFill>
              </a:rPr>
              <a:t>exam</a:t>
            </a:r>
            <a:r>
              <a:rPr lang="es-HN" b="1" dirty="0" smtClean="0">
                <a:solidFill>
                  <a:schemeClr val="tx1"/>
                </a:solidFill>
              </a:rPr>
              <a:t>?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smtClean="0">
                <a:solidFill>
                  <a:schemeClr val="tx1"/>
                </a:solidFill>
              </a:rPr>
              <a:t>Was  Ralph </a:t>
            </a:r>
            <a:r>
              <a:rPr lang="es-HN" b="1" dirty="0" err="1" smtClean="0">
                <a:solidFill>
                  <a:schemeClr val="tx1"/>
                </a:solidFill>
              </a:rPr>
              <a:t>playing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videogames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while</a:t>
            </a:r>
            <a:r>
              <a:rPr lang="es-HN" b="1" dirty="0" smtClean="0">
                <a:solidFill>
                  <a:schemeClr val="tx1"/>
                </a:solidFill>
              </a:rPr>
              <a:t> you </a:t>
            </a:r>
            <a:r>
              <a:rPr lang="es-HN" b="1" dirty="0" err="1" smtClean="0">
                <a:solidFill>
                  <a:schemeClr val="tx1"/>
                </a:solidFill>
              </a:rPr>
              <a:t>were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cleaning</a:t>
            </a:r>
            <a:r>
              <a:rPr lang="es-HN" b="1" dirty="0" smtClean="0">
                <a:solidFill>
                  <a:schemeClr val="tx1"/>
                </a:solidFill>
              </a:rPr>
              <a:t> the </a:t>
            </a:r>
            <a:r>
              <a:rPr lang="es-HN" b="1" dirty="0" err="1" smtClean="0">
                <a:solidFill>
                  <a:schemeClr val="tx1"/>
                </a:solidFill>
              </a:rPr>
              <a:t>house</a:t>
            </a:r>
            <a:r>
              <a:rPr lang="es-HN" b="1" dirty="0" smtClean="0">
                <a:solidFill>
                  <a:schemeClr val="tx1"/>
                </a:solidFill>
              </a:rPr>
              <a:t>?</a:t>
            </a:r>
          </a:p>
          <a:p>
            <a:endParaRPr lang="es-HN" b="1" dirty="0">
              <a:solidFill>
                <a:schemeClr val="tx1"/>
              </a:solidFill>
            </a:endParaRPr>
          </a:p>
          <a:p>
            <a:r>
              <a:rPr lang="es-HN" b="1" dirty="0" err="1" smtClean="0">
                <a:solidFill>
                  <a:schemeClr val="tx1"/>
                </a:solidFill>
              </a:rPr>
              <a:t>Information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Questions</a:t>
            </a:r>
            <a:r>
              <a:rPr lang="es-HN" b="1" dirty="0" smtClean="0">
                <a:solidFill>
                  <a:schemeClr val="tx1"/>
                </a:solidFill>
              </a:rPr>
              <a:t>: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smtClean="0">
                <a:solidFill>
                  <a:schemeClr val="tx1"/>
                </a:solidFill>
              </a:rPr>
              <a:t>What time </a:t>
            </a:r>
            <a:r>
              <a:rPr lang="es-HN" b="1" dirty="0" err="1" smtClean="0">
                <a:solidFill>
                  <a:schemeClr val="tx1"/>
                </a:solidFill>
              </a:rPr>
              <a:t>were</a:t>
            </a:r>
            <a:r>
              <a:rPr lang="es-HN" b="1" dirty="0" smtClean="0">
                <a:solidFill>
                  <a:schemeClr val="tx1"/>
                </a:solidFill>
              </a:rPr>
              <a:t> you meeting with them?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Why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were</a:t>
            </a:r>
            <a:r>
              <a:rPr lang="es-HN" b="1" dirty="0" smtClean="0">
                <a:solidFill>
                  <a:schemeClr val="tx1"/>
                </a:solidFill>
              </a:rPr>
              <a:t> you </a:t>
            </a:r>
            <a:r>
              <a:rPr lang="es-HN" b="1" dirty="0" err="1" smtClean="0">
                <a:solidFill>
                  <a:schemeClr val="tx1"/>
                </a:solidFill>
              </a:rPr>
              <a:t>helping</a:t>
            </a:r>
            <a:r>
              <a:rPr lang="es-HN" b="1" dirty="0" smtClean="0">
                <a:solidFill>
                  <a:schemeClr val="tx1"/>
                </a:solidFill>
              </a:rPr>
              <a:t> them?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Which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bank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were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they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robbing</a:t>
            </a:r>
            <a:r>
              <a:rPr lang="es-HN" b="1" dirty="0" smtClean="0">
                <a:solidFill>
                  <a:schemeClr val="tx1"/>
                </a:solidFill>
              </a:rPr>
              <a:t> when the pólice </a:t>
            </a:r>
            <a:r>
              <a:rPr lang="es-HN" b="1" dirty="0" err="1" smtClean="0">
                <a:solidFill>
                  <a:schemeClr val="tx1"/>
                </a:solidFill>
              </a:rPr>
              <a:t>arrived</a:t>
            </a:r>
            <a:r>
              <a:rPr lang="es-HN" b="1" dirty="0" smtClean="0">
                <a:solidFill>
                  <a:schemeClr val="tx1"/>
                </a:solidFill>
              </a:rPr>
              <a:t>?</a:t>
            </a:r>
            <a:endParaRPr lang="es-HN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74520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u="sng" dirty="0">
                <a:solidFill>
                  <a:schemeClr val="tx1"/>
                </a:solidFill>
              </a:rPr>
              <a:t>Present Perfect Tense: </a:t>
            </a:r>
            <a:r>
              <a:rPr lang="en-US" sz="3200" b="1" dirty="0">
                <a:solidFill>
                  <a:schemeClr val="tx1"/>
                </a:solidFill>
              </a:rPr>
              <a:t>(Have/has + past participle)</a:t>
            </a:r>
            <a:br>
              <a:rPr lang="en-US" sz="3200" b="1" dirty="0">
                <a:solidFill>
                  <a:schemeClr val="tx1"/>
                </a:solidFill>
              </a:rPr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Already, ever, never, usually, before, yet, many times, several times, so far, etc..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Examples: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I have never been to Chicago.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We have already finished our thesis.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Carlos has eaten lamb before.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We haven´t ever eaten goat.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Patty has just bought a new car.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The carpenter hasn´t repaired the cabinet lock yet.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We have traveled there several times.</a:t>
            </a:r>
          </a:p>
          <a:p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6825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HN" b="1" dirty="0" smtClean="0">
                <a:solidFill>
                  <a:schemeClr val="tx1"/>
                </a:solidFill>
              </a:rPr>
              <a:t>Yes/No </a:t>
            </a:r>
            <a:r>
              <a:rPr lang="es-HN" b="1" dirty="0" err="1" smtClean="0">
                <a:solidFill>
                  <a:schemeClr val="tx1"/>
                </a:solidFill>
              </a:rPr>
              <a:t>Questions</a:t>
            </a:r>
            <a:r>
              <a:rPr lang="es-HN" b="1" dirty="0" smtClean="0">
                <a:solidFill>
                  <a:schemeClr val="tx1"/>
                </a:solidFill>
              </a:rPr>
              <a:t>: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smtClean="0">
                <a:solidFill>
                  <a:schemeClr val="tx1"/>
                </a:solidFill>
              </a:rPr>
              <a:t>Has Patty </a:t>
            </a:r>
            <a:r>
              <a:rPr lang="es-HN" b="1" dirty="0" err="1" smtClean="0">
                <a:solidFill>
                  <a:schemeClr val="tx1"/>
                </a:solidFill>
              </a:rPr>
              <a:t>already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finished</a:t>
            </a:r>
            <a:r>
              <a:rPr lang="es-HN" b="1" dirty="0" smtClean="0">
                <a:solidFill>
                  <a:schemeClr val="tx1"/>
                </a:solidFill>
              </a:rPr>
              <a:t> her project?</a:t>
            </a:r>
          </a:p>
          <a:p>
            <a:r>
              <a:rPr lang="es-HN" b="1" dirty="0" smtClean="0">
                <a:solidFill>
                  <a:schemeClr val="tx1"/>
                </a:solidFill>
              </a:rPr>
              <a:t>Have </a:t>
            </a:r>
            <a:r>
              <a:rPr lang="es-HN" b="1" dirty="0" err="1" smtClean="0">
                <a:solidFill>
                  <a:schemeClr val="tx1"/>
                </a:solidFill>
              </a:rPr>
              <a:t>they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cleaned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smtClean="0">
                <a:solidFill>
                  <a:schemeClr val="tx1"/>
                </a:solidFill>
              </a:rPr>
              <a:t>the </a:t>
            </a:r>
            <a:r>
              <a:rPr lang="es-HN" b="1" dirty="0" err="1" smtClean="0">
                <a:solidFill>
                  <a:schemeClr val="tx1"/>
                </a:solidFill>
              </a:rPr>
              <a:t>house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yet</a:t>
            </a:r>
            <a:r>
              <a:rPr lang="es-HN" b="1" dirty="0" smtClean="0">
                <a:solidFill>
                  <a:schemeClr val="tx1"/>
                </a:solidFill>
              </a:rPr>
              <a:t>?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smtClean="0">
                <a:solidFill>
                  <a:schemeClr val="tx1"/>
                </a:solidFill>
              </a:rPr>
              <a:t>Has Luis </a:t>
            </a:r>
            <a:r>
              <a:rPr lang="es-HN" b="1" dirty="0" err="1" smtClean="0">
                <a:solidFill>
                  <a:schemeClr val="tx1"/>
                </a:solidFill>
              </a:rPr>
              <a:t>ridden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on</a:t>
            </a:r>
            <a:r>
              <a:rPr lang="es-HN" b="1" dirty="0" smtClean="0">
                <a:solidFill>
                  <a:schemeClr val="tx1"/>
                </a:solidFill>
              </a:rPr>
              <a:t> a </a:t>
            </a:r>
            <a:r>
              <a:rPr lang="es-HN" b="1" dirty="0" err="1" smtClean="0">
                <a:solidFill>
                  <a:schemeClr val="tx1"/>
                </a:solidFill>
              </a:rPr>
              <a:t>horse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before</a:t>
            </a:r>
            <a:r>
              <a:rPr lang="es-HN" b="1" dirty="0" smtClean="0">
                <a:solidFill>
                  <a:schemeClr val="tx1"/>
                </a:solidFill>
              </a:rPr>
              <a:t>?</a:t>
            </a:r>
          </a:p>
          <a:p>
            <a:endParaRPr lang="es-HN" b="1" dirty="0">
              <a:solidFill>
                <a:schemeClr val="tx1"/>
              </a:solidFill>
            </a:endParaRPr>
          </a:p>
          <a:p>
            <a:r>
              <a:rPr lang="es-HN" b="1" dirty="0" err="1" smtClean="0">
                <a:solidFill>
                  <a:schemeClr val="tx1"/>
                </a:solidFill>
              </a:rPr>
              <a:t>Information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Questions</a:t>
            </a:r>
            <a:r>
              <a:rPr lang="es-HN" b="1" dirty="0" smtClean="0">
                <a:solidFill>
                  <a:schemeClr val="tx1"/>
                </a:solidFill>
              </a:rPr>
              <a:t>: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smtClean="0">
                <a:solidFill>
                  <a:schemeClr val="tx1"/>
                </a:solidFill>
              </a:rPr>
              <a:t>What time has he </a:t>
            </a:r>
            <a:r>
              <a:rPr lang="es-HN" b="1" dirty="0" err="1" smtClean="0">
                <a:solidFill>
                  <a:schemeClr val="tx1"/>
                </a:solidFill>
              </a:rPr>
              <a:t>left</a:t>
            </a:r>
            <a:r>
              <a:rPr lang="es-HN" b="1" dirty="0" smtClean="0">
                <a:solidFill>
                  <a:schemeClr val="tx1"/>
                </a:solidFill>
              </a:rPr>
              <a:t> all week </a:t>
            </a:r>
            <a:r>
              <a:rPr lang="es-HN" b="1" dirty="0" err="1" smtClean="0">
                <a:solidFill>
                  <a:schemeClr val="tx1"/>
                </a:solidFill>
              </a:rPr>
              <a:t>long</a:t>
            </a:r>
            <a:r>
              <a:rPr lang="es-HN" b="1" dirty="0" smtClean="0">
                <a:solidFill>
                  <a:schemeClr val="tx1"/>
                </a:solidFill>
              </a:rPr>
              <a:t>?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smtClean="0">
                <a:solidFill>
                  <a:schemeClr val="tx1"/>
                </a:solidFill>
              </a:rPr>
              <a:t>What has he done with all the </a:t>
            </a:r>
            <a:r>
              <a:rPr lang="es-HN" b="1" dirty="0" err="1" smtClean="0">
                <a:solidFill>
                  <a:schemeClr val="tx1"/>
                </a:solidFill>
              </a:rPr>
              <a:t>money</a:t>
            </a:r>
            <a:r>
              <a:rPr lang="es-HN" b="1" dirty="0" smtClean="0">
                <a:solidFill>
                  <a:schemeClr val="tx1"/>
                </a:solidFill>
              </a:rPr>
              <a:t>?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Where</a:t>
            </a:r>
            <a:r>
              <a:rPr lang="es-HN" b="1" dirty="0" smtClean="0">
                <a:solidFill>
                  <a:schemeClr val="tx1"/>
                </a:solidFill>
              </a:rPr>
              <a:t> have you </a:t>
            </a:r>
            <a:r>
              <a:rPr lang="es-HN" b="1" dirty="0" err="1" smtClean="0">
                <a:solidFill>
                  <a:schemeClr val="tx1"/>
                </a:solidFill>
              </a:rPr>
              <a:t>been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lately</a:t>
            </a:r>
            <a:r>
              <a:rPr lang="es-HN" b="1" dirty="0" smtClean="0">
                <a:solidFill>
                  <a:schemeClr val="tx1"/>
                </a:solidFill>
              </a:rPr>
              <a:t>?</a:t>
            </a:r>
            <a:endParaRPr lang="es-HN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46543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2400" b="1" u="sng" dirty="0">
                <a:solidFill>
                  <a:schemeClr val="tx1"/>
                </a:solidFill>
              </a:rPr>
              <a:t>Present Perfect Continuous: </a:t>
            </a:r>
            <a:r>
              <a:rPr lang="en-US" sz="2400" b="1" dirty="0">
                <a:solidFill>
                  <a:schemeClr val="tx1"/>
                </a:solidFill>
              </a:rPr>
              <a:t>(have/has) + been + present participle)</a:t>
            </a:r>
            <a:br>
              <a:rPr lang="en-US" sz="2400" b="1" dirty="0">
                <a:solidFill>
                  <a:schemeClr val="tx1"/>
                </a:solidFill>
              </a:rPr>
            </a:b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How long, since when, recently, just, for, </a:t>
            </a:r>
            <a:r>
              <a:rPr lang="en-US" b="1" dirty="0" err="1" smtClean="0">
                <a:solidFill>
                  <a:schemeClr val="tx1"/>
                </a:solidFill>
              </a:rPr>
              <a:t>since,lately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  <a:endParaRPr lang="en-US" b="1" dirty="0" smtClean="0">
              <a:solidFill>
                <a:schemeClr val="tx1"/>
              </a:solidFill>
            </a:endParaRPr>
          </a:p>
          <a:p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We have been repairing this wall for more than 2 days.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The students have recently been working with the new system.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Olga has been working in this company for more than 18 years.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They have just been helping us to distribute the donations.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How long has your brother been studying medicine?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Since when have they been complaining about the schedule?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6281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HN" b="1" dirty="0" smtClean="0">
                <a:solidFill>
                  <a:schemeClr val="tx1"/>
                </a:solidFill>
              </a:rPr>
              <a:t>Yes/No </a:t>
            </a:r>
            <a:r>
              <a:rPr lang="es-HN" b="1" dirty="0" err="1" smtClean="0">
                <a:solidFill>
                  <a:schemeClr val="tx1"/>
                </a:solidFill>
              </a:rPr>
              <a:t>Questions</a:t>
            </a:r>
            <a:r>
              <a:rPr lang="es-HN" b="1" dirty="0" smtClean="0">
                <a:solidFill>
                  <a:schemeClr val="tx1"/>
                </a:solidFill>
              </a:rPr>
              <a:t>: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smtClean="0">
                <a:solidFill>
                  <a:schemeClr val="tx1"/>
                </a:solidFill>
              </a:rPr>
              <a:t>Have you </a:t>
            </a:r>
            <a:r>
              <a:rPr lang="es-HN" b="1" dirty="0" err="1" smtClean="0">
                <a:solidFill>
                  <a:schemeClr val="tx1"/>
                </a:solidFill>
              </a:rPr>
              <a:t>been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working</a:t>
            </a:r>
            <a:r>
              <a:rPr lang="es-HN" b="1" dirty="0" smtClean="0">
                <a:solidFill>
                  <a:schemeClr val="tx1"/>
                </a:solidFill>
              </a:rPr>
              <a:t> here </a:t>
            </a:r>
            <a:r>
              <a:rPr lang="es-HN" b="1" dirty="0" err="1" smtClean="0">
                <a:solidFill>
                  <a:schemeClr val="tx1"/>
                </a:solidFill>
              </a:rPr>
              <a:t>since</a:t>
            </a:r>
            <a:r>
              <a:rPr lang="es-HN" b="1" dirty="0" smtClean="0">
                <a:solidFill>
                  <a:schemeClr val="tx1"/>
                </a:solidFill>
              </a:rPr>
              <a:t> 2010?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smtClean="0">
                <a:solidFill>
                  <a:schemeClr val="tx1"/>
                </a:solidFill>
              </a:rPr>
              <a:t>Has Gloria </a:t>
            </a:r>
            <a:r>
              <a:rPr lang="es-HN" b="1" dirty="0" err="1" smtClean="0">
                <a:solidFill>
                  <a:schemeClr val="tx1"/>
                </a:solidFill>
              </a:rPr>
              <a:t>been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saving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money</a:t>
            </a:r>
            <a:r>
              <a:rPr lang="es-HN" b="1" dirty="0" smtClean="0">
                <a:solidFill>
                  <a:schemeClr val="tx1"/>
                </a:solidFill>
              </a:rPr>
              <a:t> all </a:t>
            </a:r>
            <a:r>
              <a:rPr lang="es-HN" b="1" dirty="0" err="1" smtClean="0">
                <a:solidFill>
                  <a:schemeClr val="tx1"/>
                </a:solidFill>
              </a:rPr>
              <a:t>year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long</a:t>
            </a:r>
            <a:r>
              <a:rPr lang="es-HN" b="1" dirty="0" smtClean="0">
                <a:solidFill>
                  <a:schemeClr val="tx1"/>
                </a:solidFill>
              </a:rPr>
              <a:t>?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smtClean="0">
                <a:solidFill>
                  <a:schemeClr val="tx1"/>
                </a:solidFill>
              </a:rPr>
              <a:t>Have </a:t>
            </a:r>
            <a:r>
              <a:rPr lang="es-HN" b="1" dirty="0" err="1" smtClean="0">
                <a:solidFill>
                  <a:schemeClr val="tx1"/>
                </a:solidFill>
              </a:rPr>
              <a:t>they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been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talking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since</a:t>
            </a:r>
            <a:r>
              <a:rPr lang="es-HN" b="1" dirty="0" smtClean="0">
                <a:solidFill>
                  <a:schemeClr val="tx1"/>
                </a:solidFill>
              </a:rPr>
              <a:t> I </a:t>
            </a:r>
            <a:r>
              <a:rPr lang="es-HN" b="1" dirty="0" err="1" smtClean="0">
                <a:solidFill>
                  <a:schemeClr val="tx1"/>
                </a:solidFill>
              </a:rPr>
              <a:t>left</a:t>
            </a:r>
            <a:r>
              <a:rPr lang="es-HN" b="1" dirty="0" smtClean="0">
                <a:solidFill>
                  <a:schemeClr val="tx1"/>
                </a:solidFill>
              </a:rPr>
              <a:t> your </a:t>
            </a:r>
            <a:r>
              <a:rPr lang="es-HN" b="1" dirty="0" err="1" smtClean="0">
                <a:solidFill>
                  <a:schemeClr val="tx1"/>
                </a:solidFill>
              </a:rPr>
              <a:t>house</a:t>
            </a:r>
            <a:r>
              <a:rPr lang="es-HN" b="1" dirty="0" smtClean="0">
                <a:solidFill>
                  <a:schemeClr val="tx1"/>
                </a:solidFill>
              </a:rPr>
              <a:t>?</a:t>
            </a:r>
          </a:p>
          <a:p>
            <a:pPr marL="45720" indent="0">
              <a:buNone/>
            </a:pPr>
            <a:endParaRPr lang="es-HN" b="1" dirty="0">
              <a:solidFill>
                <a:schemeClr val="tx1"/>
              </a:solidFill>
            </a:endParaRPr>
          </a:p>
          <a:p>
            <a:pPr marL="45720" indent="0">
              <a:buNone/>
            </a:pPr>
            <a:r>
              <a:rPr lang="es-HN" b="1" dirty="0" err="1" smtClean="0">
                <a:solidFill>
                  <a:schemeClr val="tx1"/>
                </a:solidFill>
              </a:rPr>
              <a:t>Information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Questions</a:t>
            </a:r>
            <a:r>
              <a:rPr lang="es-HN" b="1" dirty="0" smtClean="0">
                <a:solidFill>
                  <a:schemeClr val="tx1"/>
                </a:solidFill>
              </a:rPr>
              <a:t>:</a:t>
            </a:r>
          </a:p>
          <a:p>
            <a:pPr marL="45720" indent="0">
              <a:buNone/>
            </a:pP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Where</a:t>
            </a:r>
            <a:r>
              <a:rPr lang="es-HN" b="1" dirty="0" smtClean="0">
                <a:solidFill>
                  <a:schemeClr val="tx1"/>
                </a:solidFill>
              </a:rPr>
              <a:t> has  </a:t>
            </a:r>
            <a:r>
              <a:rPr lang="es-HN" b="1" dirty="0" err="1" smtClean="0">
                <a:solidFill>
                  <a:schemeClr val="tx1"/>
                </a:solidFill>
              </a:rPr>
              <a:t>Josseph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been</a:t>
            </a:r>
            <a:r>
              <a:rPr lang="es-HN" b="1" dirty="0" smtClean="0">
                <a:solidFill>
                  <a:schemeClr val="tx1"/>
                </a:solidFill>
              </a:rPr>
              <a:t> sleeping for the las 4 </a:t>
            </a:r>
            <a:r>
              <a:rPr lang="es-HN" b="1" dirty="0" err="1" smtClean="0">
                <a:solidFill>
                  <a:schemeClr val="tx1"/>
                </a:solidFill>
              </a:rPr>
              <a:t>days</a:t>
            </a:r>
            <a:r>
              <a:rPr lang="es-HN" b="1" dirty="0" smtClean="0">
                <a:solidFill>
                  <a:schemeClr val="tx1"/>
                </a:solidFill>
              </a:rPr>
              <a:t>?</a:t>
            </a:r>
          </a:p>
          <a:p>
            <a:pPr marL="45720" indent="0">
              <a:buNone/>
            </a:pP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smtClean="0">
                <a:solidFill>
                  <a:schemeClr val="tx1"/>
                </a:solidFill>
              </a:rPr>
              <a:t>What time have you </a:t>
            </a:r>
            <a:r>
              <a:rPr lang="es-HN" b="1" dirty="0" err="1" smtClean="0">
                <a:solidFill>
                  <a:schemeClr val="tx1"/>
                </a:solidFill>
              </a:rPr>
              <a:t>been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waking</a:t>
            </a:r>
            <a:r>
              <a:rPr lang="es-HN" b="1" dirty="0" smtClean="0">
                <a:solidFill>
                  <a:schemeClr val="tx1"/>
                </a:solidFill>
              </a:rPr>
              <a:t> up </a:t>
            </a:r>
            <a:r>
              <a:rPr lang="es-HN" b="1" dirty="0" err="1" smtClean="0">
                <a:solidFill>
                  <a:schemeClr val="tx1"/>
                </a:solidFill>
              </a:rPr>
              <a:t>lately</a:t>
            </a:r>
            <a:r>
              <a:rPr lang="es-HN" b="1" dirty="0" smtClean="0">
                <a:solidFill>
                  <a:schemeClr val="tx1"/>
                </a:solidFill>
              </a:rPr>
              <a:t>?</a:t>
            </a:r>
          </a:p>
          <a:p>
            <a:pPr marL="45720" indent="0">
              <a:buNone/>
            </a:pP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Who</a:t>
            </a:r>
            <a:r>
              <a:rPr lang="es-HN" b="1" dirty="0" smtClean="0">
                <a:solidFill>
                  <a:schemeClr val="tx1"/>
                </a:solidFill>
              </a:rPr>
              <a:t> has </a:t>
            </a:r>
            <a:r>
              <a:rPr lang="es-HN" b="1" dirty="0" err="1" smtClean="0">
                <a:solidFill>
                  <a:schemeClr val="tx1"/>
                </a:solidFill>
              </a:rPr>
              <a:t>been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helping</a:t>
            </a:r>
            <a:r>
              <a:rPr lang="es-HN" b="1" dirty="0" smtClean="0">
                <a:solidFill>
                  <a:schemeClr val="tx1"/>
                </a:solidFill>
              </a:rPr>
              <a:t> you </a:t>
            </a:r>
            <a:r>
              <a:rPr lang="es-HN" b="1" dirty="0" err="1" smtClean="0">
                <a:solidFill>
                  <a:schemeClr val="tx1"/>
                </a:solidFill>
              </a:rPr>
              <a:t>since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smtClean="0">
                <a:solidFill>
                  <a:schemeClr val="tx1"/>
                </a:solidFill>
              </a:rPr>
              <a:t>Alicia </a:t>
            </a:r>
            <a:r>
              <a:rPr lang="es-HN" b="1" dirty="0" err="1" smtClean="0">
                <a:solidFill>
                  <a:schemeClr val="tx1"/>
                </a:solidFill>
              </a:rPr>
              <a:t>left</a:t>
            </a:r>
            <a:r>
              <a:rPr lang="es-HN" b="1" dirty="0" smtClean="0">
                <a:solidFill>
                  <a:schemeClr val="tx1"/>
                </a:solidFill>
              </a:rPr>
              <a:t>?</a:t>
            </a:r>
            <a:endParaRPr lang="es-HN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80841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HN" sz="3600" b="1" u="sng" dirty="0" err="1">
                <a:solidFill>
                  <a:schemeClr val="tx1"/>
                </a:solidFill>
              </a:rPr>
              <a:t>Past</a:t>
            </a:r>
            <a:r>
              <a:rPr lang="es-HN" sz="3600" b="1" u="sng" dirty="0">
                <a:solidFill>
                  <a:schemeClr val="tx1"/>
                </a:solidFill>
              </a:rPr>
              <a:t> </a:t>
            </a:r>
            <a:r>
              <a:rPr lang="es-HN" sz="3600" b="1" u="sng" dirty="0" err="1">
                <a:solidFill>
                  <a:schemeClr val="tx1"/>
                </a:solidFill>
              </a:rPr>
              <a:t>Perfect</a:t>
            </a:r>
            <a:r>
              <a:rPr lang="es-HN" sz="3600" b="1" u="sng" dirty="0">
                <a:solidFill>
                  <a:schemeClr val="tx1"/>
                </a:solidFill>
              </a:rPr>
              <a:t> Tense</a:t>
            </a:r>
            <a:r>
              <a:rPr lang="es-HN" sz="3600" b="1" dirty="0">
                <a:solidFill>
                  <a:schemeClr val="tx1"/>
                </a:solidFill>
              </a:rPr>
              <a:t>: (</a:t>
            </a:r>
            <a:r>
              <a:rPr lang="es-HN" sz="3600" b="1" dirty="0" err="1">
                <a:solidFill>
                  <a:schemeClr val="tx1"/>
                </a:solidFill>
              </a:rPr>
              <a:t>Had</a:t>
            </a:r>
            <a:r>
              <a:rPr lang="es-HN" sz="3600" b="1" dirty="0">
                <a:solidFill>
                  <a:schemeClr val="tx1"/>
                </a:solidFill>
              </a:rPr>
              <a:t> + </a:t>
            </a:r>
            <a:r>
              <a:rPr lang="es-HN" sz="3600" b="1" dirty="0" err="1">
                <a:solidFill>
                  <a:schemeClr val="tx1"/>
                </a:solidFill>
              </a:rPr>
              <a:t>Past</a:t>
            </a:r>
            <a:r>
              <a:rPr lang="es-HN" sz="3600" b="1" dirty="0">
                <a:solidFill>
                  <a:schemeClr val="tx1"/>
                </a:solidFill>
              </a:rPr>
              <a:t> </a:t>
            </a:r>
            <a:r>
              <a:rPr lang="es-HN" sz="3600" b="1" dirty="0" err="1">
                <a:solidFill>
                  <a:schemeClr val="tx1"/>
                </a:solidFill>
              </a:rPr>
              <a:t>Participle</a:t>
            </a:r>
            <a:r>
              <a:rPr lang="es-HN" sz="3600" b="1" dirty="0">
                <a:solidFill>
                  <a:schemeClr val="tx1"/>
                </a:solidFill>
              </a:rPr>
              <a:t>)</a:t>
            </a:r>
            <a:br>
              <a:rPr lang="es-HN" sz="3600" b="1" dirty="0">
                <a:solidFill>
                  <a:schemeClr val="tx1"/>
                </a:solidFill>
              </a:rPr>
            </a:br>
            <a:endParaRPr lang="es-HN" sz="36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s-HN" sz="2400" b="1" dirty="0" smtClean="0">
                <a:solidFill>
                  <a:schemeClr val="tx1"/>
                </a:solidFill>
              </a:rPr>
              <a:t> </a:t>
            </a:r>
            <a:r>
              <a:rPr lang="es-HN" sz="2400" b="1" dirty="0" err="1">
                <a:solidFill>
                  <a:schemeClr val="tx1"/>
                </a:solidFill>
              </a:rPr>
              <a:t>A</a:t>
            </a:r>
            <a:r>
              <a:rPr lang="es-HN" sz="2400" b="1" dirty="0" err="1" smtClean="0">
                <a:solidFill>
                  <a:schemeClr val="tx1"/>
                </a:solidFill>
              </a:rPr>
              <a:t>lready</a:t>
            </a:r>
            <a:r>
              <a:rPr lang="es-HN" sz="2400" b="1" dirty="0" smtClean="0">
                <a:solidFill>
                  <a:schemeClr val="tx1"/>
                </a:solidFill>
              </a:rPr>
              <a:t>, </a:t>
            </a:r>
            <a:r>
              <a:rPr lang="es-HN" sz="2400" b="1" dirty="0" err="1" smtClean="0">
                <a:solidFill>
                  <a:schemeClr val="tx1"/>
                </a:solidFill>
              </a:rPr>
              <a:t>yet</a:t>
            </a:r>
            <a:r>
              <a:rPr lang="es-HN" sz="2400" b="1" dirty="0" smtClean="0">
                <a:solidFill>
                  <a:schemeClr val="tx1"/>
                </a:solidFill>
              </a:rPr>
              <a:t>, at </a:t>
            </a:r>
            <a:r>
              <a:rPr lang="es-HN" sz="2400" b="1" dirty="0" err="1">
                <a:solidFill>
                  <a:schemeClr val="tx1"/>
                </a:solidFill>
              </a:rPr>
              <a:t>t</a:t>
            </a:r>
            <a:r>
              <a:rPr lang="es-HN" sz="2400" b="1" dirty="0" err="1" smtClean="0">
                <a:solidFill>
                  <a:schemeClr val="tx1"/>
                </a:solidFill>
              </a:rPr>
              <a:t>hat</a:t>
            </a:r>
            <a:r>
              <a:rPr lang="es-HN" sz="2400" b="1" dirty="0" smtClean="0">
                <a:solidFill>
                  <a:schemeClr val="tx1"/>
                </a:solidFill>
              </a:rPr>
              <a:t> time, </a:t>
            </a:r>
            <a:r>
              <a:rPr lang="es-HN" sz="2400" b="1" dirty="0" err="1" smtClean="0">
                <a:solidFill>
                  <a:schemeClr val="tx1"/>
                </a:solidFill>
              </a:rPr>
              <a:t>before,by</a:t>
            </a:r>
            <a:r>
              <a:rPr lang="es-HN" sz="2400" b="1" dirty="0" smtClean="0">
                <a:solidFill>
                  <a:schemeClr val="tx1"/>
                </a:solidFill>
              </a:rPr>
              <a:t> the </a:t>
            </a:r>
            <a:r>
              <a:rPr lang="es-HN" sz="2400" b="1" dirty="0" err="1" smtClean="0">
                <a:solidFill>
                  <a:schemeClr val="tx1"/>
                </a:solidFill>
              </a:rPr>
              <a:t>year</a:t>
            </a:r>
            <a:r>
              <a:rPr lang="es-HN" sz="2400" b="1" dirty="0" smtClean="0">
                <a:solidFill>
                  <a:schemeClr val="tx1"/>
                </a:solidFill>
              </a:rPr>
              <a:t>, </a:t>
            </a:r>
            <a:r>
              <a:rPr lang="es-HN" sz="2400" b="1" dirty="0" err="1" smtClean="0">
                <a:solidFill>
                  <a:schemeClr val="tx1"/>
                </a:solidFill>
              </a:rPr>
              <a:t>by</a:t>
            </a:r>
            <a:r>
              <a:rPr lang="es-HN" sz="2400" b="1" dirty="0" smtClean="0">
                <a:solidFill>
                  <a:schemeClr val="tx1"/>
                </a:solidFill>
              </a:rPr>
              <a:t> the </a:t>
            </a:r>
            <a:r>
              <a:rPr lang="es-HN" sz="2400" b="1" dirty="0" err="1" smtClean="0">
                <a:solidFill>
                  <a:schemeClr val="tx1"/>
                </a:solidFill>
              </a:rPr>
              <a:t>month</a:t>
            </a:r>
            <a:r>
              <a:rPr lang="es-HN" sz="2400" b="1" dirty="0" smtClean="0">
                <a:solidFill>
                  <a:schemeClr val="tx1"/>
                </a:solidFill>
              </a:rPr>
              <a:t>, </a:t>
            </a:r>
            <a:r>
              <a:rPr lang="es-HN" sz="2400" b="1" dirty="0" err="1" smtClean="0">
                <a:solidFill>
                  <a:schemeClr val="tx1"/>
                </a:solidFill>
              </a:rPr>
              <a:t>by</a:t>
            </a:r>
            <a:r>
              <a:rPr lang="es-HN" sz="2400" b="1" dirty="0" smtClean="0">
                <a:solidFill>
                  <a:schemeClr val="tx1"/>
                </a:solidFill>
              </a:rPr>
              <a:t> June, </a:t>
            </a:r>
            <a:r>
              <a:rPr lang="es-HN" sz="2400" b="1" dirty="0" err="1" smtClean="0">
                <a:solidFill>
                  <a:schemeClr val="tx1"/>
                </a:solidFill>
              </a:rPr>
              <a:t>by</a:t>
            </a:r>
            <a:r>
              <a:rPr lang="es-HN" sz="2400" b="1" dirty="0" smtClean="0">
                <a:solidFill>
                  <a:schemeClr val="tx1"/>
                </a:solidFill>
              </a:rPr>
              <a:t> 2003, in May, etc.</a:t>
            </a:r>
          </a:p>
          <a:p>
            <a:endParaRPr lang="es-HN" sz="2400" b="1" dirty="0" smtClean="0">
              <a:solidFill>
                <a:schemeClr val="tx1"/>
              </a:solidFill>
            </a:endParaRPr>
          </a:p>
          <a:p>
            <a:r>
              <a:rPr lang="es-HN" sz="2400" b="1" dirty="0" smtClean="0">
                <a:solidFill>
                  <a:schemeClr val="tx1"/>
                </a:solidFill>
              </a:rPr>
              <a:t> Pablo </a:t>
            </a:r>
            <a:r>
              <a:rPr lang="es-HN" sz="2400" b="1" dirty="0" err="1" smtClean="0">
                <a:solidFill>
                  <a:schemeClr val="tx1"/>
                </a:solidFill>
              </a:rPr>
              <a:t>had</a:t>
            </a:r>
            <a:r>
              <a:rPr lang="es-HN" sz="2400" b="1" dirty="0" smtClean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already</a:t>
            </a:r>
            <a:r>
              <a:rPr lang="es-HN" sz="2400" b="1" dirty="0" smtClean="0">
                <a:solidFill>
                  <a:schemeClr val="tx1"/>
                </a:solidFill>
              </a:rPr>
              <a:t> bought his </a:t>
            </a:r>
            <a:r>
              <a:rPr lang="es-HN" sz="2400" b="1" dirty="0" err="1" smtClean="0">
                <a:solidFill>
                  <a:schemeClr val="tx1"/>
                </a:solidFill>
              </a:rPr>
              <a:t>house</a:t>
            </a:r>
            <a:r>
              <a:rPr lang="es-HN" sz="2400" b="1" dirty="0" smtClean="0">
                <a:solidFill>
                  <a:schemeClr val="tx1"/>
                </a:solidFill>
              </a:rPr>
              <a:t> in 2015.</a:t>
            </a:r>
          </a:p>
          <a:p>
            <a:r>
              <a:rPr lang="es-HN" sz="2400" b="1" dirty="0">
                <a:solidFill>
                  <a:schemeClr val="tx1"/>
                </a:solidFill>
              </a:rPr>
              <a:t> </a:t>
            </a:r>
            <a:r>
              <a:rPr lang="es-HN" sz="2400" b="1" dirty="0" smtClean="0">
                <a:solidFill>
                  <a:schemeClr val="tx1"/>
                </a:solidFill>
              </a:rPr>
              <a:t>At </a:t>
            </a:r>
            <a:r>
              <a:rPr lang="es-HN" sz="2400" b="1" dirty="0" err="1" smtClean="0">
                <a:solidFill>
                  <a:schemeClr val="tx1"/>
                </a:solidFill>
              </a:rPr>
              <a:t>that</a:t>
            </a:r>
            <a:r>
              <a:rPr lang="es-HN" sz="2400" b="1" dirty="0" smtClean="0">
                <a:solidFill>
                  <a:schemeClr val="tx1"/>
                </a:solidFill>
              </a:rPr>
              <a:t> time, his </a:t>
            </a:r>
            <a:r>
              <a:rPr lang="es-HN" sz="2400" b="1" dirty="0" err="1" smtClean="0">
                <a:solidFill>
                  <a:schemeClr val="tx1"/>
                </a:solidFill>
              </a:rPr>
              <a:t>parents</a:t>
            </a:r>
            <a:r>
              <a:rPr lang="es-HN" sz="2400" b="1" dirty="0" smtClean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had</a:t>
            </a:r>
            <a:r>
              <a:rPr lang="es-HN" sz="2400" b="1" dirty="0" smtClean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already</a:t>
            </a:r>
            <a:r>
              <a:rPr lang="es-HN" sz="2400" b="1" dirty="0" smtClean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returned</a:t>
            </a:r>
            <a:r>
              <a:rPr lang="es-HN" sz="2400" b="1" dirty="0" smtClean="0">
                <a:solidFill>
                  <a:schemeClr val="tx1"/>
                </a:solidFill>
              </a:rPr>
              <a:t> from </a:t>
            </a:r>
            <a:r>
              <a:rPr lang="es-HN" sz="2400" b="1" dirty="0" err="1" smtClean="0">
                <a:solidFill>
                  <a:schemeClr val="tx1"/>
                </a:solidFill>
              </a:rPr>
              <a:t>Spain</a:t>
            </a:r>
            <a:r>
              <a:rPr lang="es-HN" sz="2400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sz="2400" b="1" dirty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Before</a:t>
            </a:r>
            <a:r>
              <a:rPr lang="es-HN" sz="2400" b="1" dirty="0" smtClean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arriving</a:t>
            </a:r>
            <a:r>
              <a:rPr lang="es-HN" sz="2400" b="1" dirty="0" smtClean="0">
                <a:solidFill>
                  <a:schemeClr val="tx1"/>
                </a:solidFill>
              </a:rPr>
              <a:t> to Tegucigalpa we </a:t>
            </a:r>
            <a:r>
              <a:rPr lang="es-HN" sz="2400" b="1" dirty="0" err="1" smtClean="0">
                <a:solidFill>
                  <a:schemeClr val="tx1"/>
                </a:solidFill>
              </a:rPr>
              <a:t>had</a:t>
            </a:r>
            <a:r>
              <a:rPr lang="es-HN" sz="2400" b="1" dirty="0" smtClean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already</a:t>
            </a:r>
            <a:r>
              <a:rPr lang="es-HN" sz="2400" b="1" dirty="0" smtClean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stopped</a:t>
            </a:r>
            <a:r>
              <a:rPr lang="es-HN" sz="2400" b="1" dirty="0" smtClean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twice</a:t>
            </a:r>
            <a:r>
              <a:rPr lang="es-HN" sz="2400" b="1" dirty="0" smtClean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on</a:t>
            </a:r>
            <a:r>
              <a:rPr lang="es-HN" sz="2400" b="1" dirty="0" smtClean="0">
                <a:solidFill>
                  <a:schemeClr val="tx1"/>
                </a:solidFill>
              </a:rPr>
              <a:t> the </a:t>
            </a:r>
            <a:r>
              <a:rPr lang="es-HN" sz="2400" b="1" dirty="0" err="1" smtClean="0">
                <a:solidFill>
                  <a:schemeClr val="tx1"/>
                </a:solidFill>
              </a:rPr>
              <a:t>road</a:t>
            </a:r>
            <a:r>
              <a:rPr lang="es-HN" sz="2400" b="1" dirty="0" smtClean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due</a:t>
            </a:r>
            <a:r>
              <a:rPr lang="es-HN" sz="2400" b="1" dirty="0" smtClean="0">
                <a:solidFill>
                  <a:schemeClr val="tx1"/>
                </a:solidFill>
              </a:rPr>
              <a:t> to </a:t>
            </a:r>
            <a:r>
              <a:rPr lang="es-HN" sz="2400" b="1" dirty="0" err="1" smtClean="0">
                <a:solidFill>
                  <a:schemeClr val="tx1"/>
                </a:solidFill>
              </a:rPr>
              <a:t>mechanical</a:t>
            </a:r>
            <a:r>
              <a:rPr lang="es-HN" sz="2400" b="1" dirty="0" smtClean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problems</a:t>
            </a:r>
            <a:r>
              <a:rPr lang="es-HN" sz="2400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sz="2400" b="1" dirty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By</a:t>
            </a:r>
            <a:r>
              <a:rPr lang="es-HN" sz="2400" b="1" dirty="0" smtClean="0">
                <a:solidFill>
                  <a:schemeClr val="tx1"/>
                </a:solidFill>
              </a:rPr>
              <a:t> the </a:t>
            </a:r>
            <a:r>
              <a:rPr lang="es-HN" sz="2400" b="1" dirty="0" err="1" smtClean="0">
                <a:solidFill>
                  <a:schemeClr val="tx1"/>
                </a:solidFill>
              </a:rPr>
              <a:t>year</a:t>
            </a:r>
            <a:r>
              <a:rPr lang="es-HN" sz="2400" b="1" dirty="0" smtClean="0">
                <a:solidFill>
                  <a:schemeClr val="tx1"/>
                </a:solidFill>
              </a:rPr>
              <a:t> 1999, the Company </a:t>
            </a:r>
            <a:r>
              <a:rPr lang="es-HN" sz="2400" b="1" dirty="0" err="1" smtClean="0">
                <a:solidFill>
                  <a:schemeClr val="tx1"/>
                </a:solidFill>
              </a:rPr>
              <a:t>hadn´t</a:t>
            </a:r>
            <a:r>
              <a:rPr lang="es-HN" sz="2400" b="1" dirty="0" smtClean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opened</a:t>
            </a:r>
            <a:r>
              <a:rPr lang="es-HN" sz="2400" b="1" dirty="0" smtClean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operations</a:t>
            </a:r>
            <a:r>
              <a:rPr lang="es-HN" sz="2400" b="1" dirty="0" smtClean="0">
                <a:solidFill>
                  <a:schemeClr val="tx1"/>
                </a:solidFill>
              </a:rPr>
              <a:t> in Central </a:t>
            </a:r>
            <a:r>
              <a:rPr lang="es-HN" sz="2400" b="1" dirty="0" err="1" smtClean="0">
                <a:solidFill>
                  <a:schemeClr val="tx1"/>
                </a:solidFill>
              </a:rPr>
              <a:t>America</a:t>
            </a:r>
            <a:r>
              <a:rPr lang="es-HN" sz="2400" b="1" dirty="0" smtClean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yet</a:t>
            </a:r>
            <a:r>
              <a:rPr lang="es-HN" sz="2400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sz="2400" b="1" dirty="0" smtClean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By</a:t>
            </a:r>
            <a:r>
              <a:rPr lang="es-HN" sz="2400" b="1" dirty="0" smtClean="0">
                <a:solidFill>
                  <a:schemeClr val="tx1"/>
                </a:solidFill>
              </a:rPr>
              <a:t> June of </a:t>
            </a:r>
            <a:r>
              <a:rPr lang="es-HN" sz="2400" b="1" dirty="0" err="1" smtClean="0">
                <a:solidFill>
                  <a:schemeClr val="tx1"/>
                </a:solidFill>
              </a:rPr>
              <a:t>last</a:t>
            </a:r>
            <a:r>
              <a:rPr lang="es-HN" sz="2400" b="1" dirty="0" smtClean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year</a:t>
            </a:r>
            <a:r>
              <a:rPr lang="es-HN" sz="2400" b="1" dirty="0" smtClean="0">
                <a:solidFill>
                  <a:schemeClr val="tx1"/>
                </a:solidFill>
              </a:rPr>
              <a:t>, </a:t>
            </a:r>
            <a:r>
              <a:rPr lang="es-HN" sz="2400" b="1" dirty="0" err="1" smtClean="0">
                <a:solidFill>
                  <a:schemeClr val="tx1"/>
                </a:solidFill>
              </a:rPr>
              <a:t>most</a:t>
            </a:r>
            <a:r>
              <a:rPr lang="es-HN" sz="2400" b="1" dirty="0" smtClean="0">
                <a:solidFill>
                  <a:schemeClr val="tx1"/>
                </a:solidFill>
              </a:rPr>
              <a:t> of the </a:t>
            </a:r>
            <a:r>
              <a:rPr lang="es-HN" sz="2400" b="1" dirty="0" err="1" smtClean="0">
                <a:solidFill>
                  <a:schemeClr val="tx1"/>
                </a:solidFill>
              </a:rPr>
              <a:t>employees</a:t>
            </a:r>
            <a:r>
              <a:rPr lang="es-HN" sz="2400" b="1" dirty="0" smtClean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had</a:t>
            </a:r>
            <a:r>
              <a:rPr lang="es-HN" sz="2400" b="1" dirty="0" smtClean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already</a:t>
            </a:r>
            <a:r>
              <a:rPr lang="es-HN" sz="2400" b="1" dirty="0" smtClean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gotten</a:t>
            </a:r>
            <a:r>
              <a:rPr lang="es-HN" sz="2400" b="1" dirty="0" smtClean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used</a:t>
            </a:r>
            <a:r>
              <a:rPr lang="es-HN" sz="2400" b="1" dirty="0" smtClean="0">
                <a:solidFill>
                  <a:schemeClr val="tx1"/>
                </a:solidFill>
              </a:rPr>
              <a:t> to </a:t>
            </a:r>
            <a:r>
              <a:rPr lang="es-HN" sz="2400" b="1" dirty="0" err="1" smtClean="0">
                <a:solidFill>
                  <a:schemeClr val="tx1"/>
                </a:solidFill>
              </a:rPr>
              <a:t>working</a:t>
            </a:r>
            <a:r>
              <a:rPr lang="es-HN" sz="2400" b="1" dirty="0" smtClean="0">
                <a:solidFill>
                  <a:schemeClr val="tx1"/>
                </a:solidFill>
              </a:rPr>
              <a:t> with the new </a:t>
            </a:r>
            <a:r>
              <a:rPr lang="es-HN" sz="2400" b="1" dirty="0" err="1" smtClean="0">
                <a:solidFill>
                  <a:schemeClr val="tx1"/>
                </a:solidFill>
              </a:rPr>
              <a:t>system</a:t>
            </a:r>
            <a:r>
              <a:rPr lang="es-HN" sz="2400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sz="2400" b="1" dirty="0">
                <a:solidFill>
                  <a:schemeClr val="tx1"/>
                </a:solidFill>
              </a:rPr>
              <a:t> </a:t>
            </a:r>
            <a:r>
              <a:rPr lang="es-HN" sz="2400" b="1" dirty="0" smtClean="0">
                <a:solidFill>
                  <a:schemeClr val="tx1"/>
                </a:solidFill>
              </a:rPr>
              <a:t>Mike </a:t>
            </a:r>
            <a:r>
              <a:rPr lang="es-HN" sz="2400" b="1" dirty="0" err="1" smtClean="0">
                <a:solidFill>
                  <a:schemeClr val="tx1"/>
                </a:solidFill>
              </a:rPr>
              <a:t>had</a:t>
            </a:r>
            <a:r>
              <a:rPr lang="es-HN" sz="2400" b="1" dirty="0" smtClean="0">
                <a:solidFill>
                  <a:schemeClr val="tx1"/>
                </a:solidFill>
              </a:rPr>
              <a:t> </a:t>
            </a:r>
            <a:r>
              <a:rPr lang="es-HN" sz="2400" b="1" dirty="0" err="1" smtClean="0">
                <a:solidFill>
                  <a:schemeClr val="tx1"/>
                </a:solidFill>
              </a:rPr>
              <a:t>graduated</a:t>
            </a:r>
            <a:r>
              <a:rPr lang="es-HN" sz="2400" b="1" dirty="0" smtClean="0">
                <a:solidFill>
                  <a:schemeClr val="tx1"/>
                </a:solidFill>
              </a:rPr>
              <a:t> as a doctor at </a:t>
            </a:r>
            <a:r>
              <a:rPr lang="es-HN" sz="2400" b="1" dirty="0" err="1">
                <a:solidFill>
                  <a:schemeClr val="tx1"/>
                </a:solidFill>
              </a:rPr>
              <a:t>t</a:t>
            </a:r>
            <a:r>
              <a:rPr lang="es-HN" sz="2400" b="1" dirty="0" err="1" smtClean="0">
                <a:solidFill>
                  <a:schemeClr val="tx1"/>
                </a:solidFill>
              </a:rPr>
              <a:t>hat</a:t>
            </a:r>
            <a:r>
              <a:rPr lang="es-HN" sz="2400" b="1" dirty="0" smtClean="0">
                <a:solidFill>
                  <a:schemeClr val="tx1"/>
                </a:solidFill>
              </a:rPr>
              <a:t> time.</a:t>
            </a:r>
            <a:endParaRPr lang="es-HN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37315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HN" sz="2800" b="1" u="sng" dirty="0" err="1">
                <a:solidFill>
                  <a:schemeClr val="tx1"/>
                </a:solidFill>
              </a:rPr>
              <a:t>Past</a:t>
            </a:r>
            <a:r>
              <a:rPr lang="es-HN" sz="2800" b="1" u="sng" dirty="0">
                <a:solidFill>
                  <a:schemeClr val="tx1"/>
                </a:solidFill>
              </a:rPr>
              <a:t> </a:t>
            </a:r>
            <a:r>
              <a:rPr lang="es-HN" sz="2800" b="1" u="sng" dirty="0" err="1">
                <a:solidFill>
                  <a:schemeClr val="tx1"/>
                </a:solidFill>
              </a:rPr>
              <a:t>Perfect</a:t>
            </a:r>
            <a:r>
              <a:rPr lang="es-HN" sz="2800" b="1" u="sng" dirty="0">
                <a:solidFill>
                  <a:schemeClr val="tx1"/>
                </a:solidFill>
              </a:rPr>
              <a:t> </a:t>
            </a:r>
            <a:r>
              <a:rPr lang="es-HN" sz="2800" b="1" u="sng" dirty="0" err="1">
                <a:solidFill>
                  <a:schemeClr val="tx1"/>
                </a:solidFill>
              </a:rPr>
              <a:t>Continuous</a:t>
            </a:r>
            <a:r>
              <a:rPr lang="es-HN" sz="2800" b="1" dirty="0">
                <a:solidFill>
                  <a:schemeClr val="tx1"/>
                </a:solidFill>
              </a:rPr>
              <a:t>: (</a:t>
            </a:r>
            <a:r>
              <a:rPr lang="es-HN" sz="2800" b="1" dirty="0" err="1">
                <a:solidFill>
                  <a:schemeClr val="tx1"/>
                </a:solidFill>
              </a:rPr>
              <a:t>Had</a:t>
            </a:r>
            <a:r>
              <a:rPr lang="es-HN" sz="2800" b="1" dirty="0">
                <a:solidFill>
                  <a:schemeClr val="tx1"/>
                </a:solidFill>
              </a:rPr>
              <a:t> + </a:t>
            </a:r>
            <a:r>
              <a:rPr lang="es-HN" sz="2800" b="1" dirty="0" err="1">
                <a:solidFill>
                  <a:schemeClr val="tx1"/>
                </a:solidFill>
              </a:rPr>
              <a:t>been</a:t>
            </a:r>
            <a:r>
              <a:rPr lang="es-HN" sz="2800" b="1" dirty="0">
                <a:solidFill>
                  <a:schemeClr val="tx1"/>
                </a:solidFill>
              </a:rPr>
              <a:t> + </a:t>
            </a:r>
            <a:r>
              <a:rPr lang="es-HN" sz="2800" b="1" dirty="0" err="1">
                <a:solidFill>
                  <a:schemeClr val="tx1"/>
                </a:solidFill>
              </a:rPr>
              <a:t>present</a:t>
            </a:r>
            <a:r>
              <a:rPr lang="es-HN" sz="2800" b="1" dirty="0">
                <a:solidFill>
                  <a:schemeClr val="tx1"/>
                </a:solidFill>
              </a:rPr>
              <a:t> </a:t>
            </a:r>
            <a:r>
              <a:rPr lang="es-HN" sz="2800" b="1" dirty="0" err="1">
                <a:solidFill>
                  <a:schemeClr val="tx1"/>
                </a:solidFill>
              </a:rPr>
              <a:t>participle</a:t>
            </a:r>
            <a:r>
              <a:rPr lang="es-HN" sz="2800" b="1" dirty="0">
                <a:solidFill>
                  <a:schemeClr val="tx1"/>
                </a:solidFill>
              </a:rPr>
              <a:t>)</a:t>
            </a:r>
            <a:br>
              <a:rPr lang="es-HN" sz="2800" b="1" dirty="0">
                <a:solidFill>
                  <a:schemeClr val="tx1"/>
                </a:solidFill>
              </a:rPr>
            </a:br>
            <a:endParaRPr lang="es-HN" sz="28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A</a:t>
            </a:r>
            <a:r>
              <a:rPr lang="es-HN" b="1" dirty="0" err="1" smtClean="0">
                <a:solidFill>
                  <a:schemeClr val="tx1"/>
                </a:solidFill>
              </a:rPr>
              <a:t>lready</a:t>
            </a:r>
            <a:r>
              <a:rPr lang="es-HN" b="1" dirty="0" smtClean="0">
                <a:solidFill>
                  <a:schemeClr val="tx1"/>
                </a:solidFill>
              </a:rPr>
              <a:t>, </a:t>
            </a:r>
            <a:r>
              <a:rPr lang="es-HN" b="1" dirty="0" err="1" smtClean="0">
                <a:solidFill>
                  <a:schemeClr val="tx1"/>
                </a:solidFill>
              </a:rPr>
              <a:t>yet</a:t>
            </a:r>
            <a:r>
              <a:rPr lang="es-HN" b="1" dirty="0" smtClean="0">
                <a:solidFill>
                  <a:schemeClr val="tx1"/>
                </a:solidFill>
              </a:rPr>
              <a:t>, </a:t>
            </a:r>
            <a:r>
              <a:rPr lang="es-HN" b="1" dirty="0" err="1" smtClean="0">
                <a:solidFill>
                  <a:schemeClr val="tx1"/>
                </a:solidFill>
              </a:rPr>
              <a:t>before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that</a:t>
            </a:r>
            <a:r>
              <a:rPr lang="es-HN" b="1" dirty="0" smtClean="0">
                <a:solidFill>
                  <a:schemeClr val="tx1"/>
                </a:solidFill>
              </a:rPr>
              <a:t>, up to </a:t>
            </a:r>
            <a:r>
              <a:rPr lang="es-HN" b="1" dirty="0" err="1" smtClean="0">
                <a:solidFill>
                  <a:schemeClr val="tx1"/>
                </a:solidFill>
              </a:rPr>
              <a:t>then</a:t>
            </a:r>
            <a:r>
              <a:rPr lang="es-HN" b="1" dirty="0" smtClean="0">
                <a:solidFill>
                  <a:schemeClr val="tx1"/>
                </a:solidFill>
              </a:rPr>
              <a:t>, </a:t>
            </a:r>
            <a:r>
              <a:rPr lang="es-HN" b="1" dirty="0" err="1" smtClean="0">
                <a:solidFill>
                  <a:schemeClr val="tx1"/>
                </a:solidFill>
              </a:rPr>
              <a:t>since</a:t>
            </a:r>
            <a:r>
              <a:rPr lang="es-HN" b="1" dirty="0" smtClean="0">
                <a:solidFill>
                  <a:schemeClr val="tx1"/>
                </a:solidFill>
              </a:rPr>
              <a:t>, for, at </a:t>
            </a:r>
            <a:r>
              <a:rPr lang="es-HN" b="1" dirty="0" err="1" smtClean="0">
                <a:solidFill>
                  <a:schemeClr val="tx1"/>
                </a:solidFill>
              </a:rPr>
              <a:t>that</a:t>
            </a:r>
            <a:r>
              <a:rPr lang="es-HN" b="1" dirty="0" smtClean="0">
                <a:solidFill>
                  <a:schemeClr val="tx1"/>
                </a:solidFill>
              </a:rPr>
              <a:t> time, </a:t>
            </a:r>
          </a:p>
          <a:p>
            <a:endParaRPr lang="es-HN" b="1" dirty="0" smtClean="0">
              <a:solidFill>
                <a:schemeClr val="tx1"/>
              </a:solidFill>
            </a:endParaRP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smtClean="0">
                <a:solidFill>
                  <a:schemeClr val="tx1"/>
                </a:solidFill>
              </a:rPr>
              <a:t>At  </a:t>
            </a:r>
            <a:r>
              <a:rPr lang="es-HN" b="1" dirty="0" err="1" smtClean="0">
                <a:solidFill>
                  <a:schemeClr val="tx1"/>
                </a:solidFill>
              </a:rPr>
              <a:t>that</a:t>
            </a:r>
            <a:r>
              <a:rPr lang="es-HN" b="1" dirty="0" smtClean="0">
                <a:solidFill>
                  <a:schemeClr val="tx1"/>
                </a:solidFill>
              </a:rPr>
              <a:t> time, </a:t>
            </a:r>
            <a:r>
              <a:rPr lang="es-HN" b="1" dirty="0" err="1" smtClean="0">
                <a:solidFill>
                  <a:schemeClr val="tx1"/>
                </a:solidFill>
              </a:rPr>
              <a:t>they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had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already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been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working</a:t>
            </a:r>
            <a:r>
              <a:rPr lang="es-HN" b="1" dirty="0" smtClean="0">
                <a:solidFill>
                  <a:schemeClr val="tx1"/>
                </a:solidFill>
              </a:rPr>
              <a:t> for more </a:t>
            </a:r>
            <a:r>
              <a:rPr lang="es-HN" b="1" dirty="0" err="1" smtClean="0">
                <a:solidFill>
                  <a:schemeClr val="tx1"/>
                </a:solidFill>
              </a:rPr>
              <a:t>than</a:t>
            </a:r>
            <a:r>
              <a:rPr lang="es-HN" b="1" dirty="0" smtClean="0">
                <a:solidFill>
                  <a:schemeClr val="tx1"/>
                </a:solidFill>
              </a:rPr>
              <a:t> 2 </a:t>
            </a:r>
            <a:r>
              <a:rPr lang="es-HN" b="1" dirty="0" err="1" smtClean="0">
                <a:solidFill>
                  <a:schemeClr val="tx1"/>
                </a:solidFill>
              </a:rPr>
              <a:t>months</a:t>
            </a:r>
            <a:r>
              <a:rPr lang="es-HN" b="1" dirty="0" smtClean="0">
                <a:solidFill>
                  <a:schemeClr val="tx1"/>
                </a:solidFill>
              </a:rPr>
              <a:t> in the project.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smtClean="0">
                <a:solidFill>
                  <a:schemeClr val="tx1"/>
                </a:solidFill>
              </a:rPr>
              <a:t>Up to </a:t>
            </a:r>
            <a:r>
              <a:rPr lang="es-HN" b="1" dirty="0" err="1" smtClean="0">
                <a:solidFill>
                  <a:schemeClr val="tx1"/>
                </a:solidFill>
              </a:rPr>
              <a:t>then</a:t>
            </a:r>
            <a:r>
              <a:rPr lang="es-HN" b="1" dirty="0" smtClean="0">
                <a:solidFill>
                  <a:schemeClr val="tx1"/>
                </a:solidFill>
              </a:rPr>
              <a:t>, he </a:t>
            </a:r>
            <a:r>
              <a:rPr lang="es-HN" b="1" dirty="0" err="1" smtClean="0">
                <a:solidFill>
                  <a:schemeClr val="tx1"/>
                </a:solidFill>
              </a:rPr>
              <a:t>had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been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working</a:t>
            </a:r>
            <a:r>
              <a:rPr lang="es-HN" b="1" dirty="0" smtClean="0">
                <a:solidFill>
                  <a:schemeClr val="tx1"/>
                </a:solidFill>
              </a:rPr>
              <a:t> in the  </a:t>
            </a:r>
            <a:r>
              <a:rPr lang="es-HN" b="1" dirty="0" err="1" smtClean="0">
                <a:solidFill>
                  <a:schemeClr val="tx1"/>
                </a:solidFill>
              </a:rPr>
              <a:t>educational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field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smtClean="0">
                <a:solidFill>
                  <a:schemeClr val="tx1"/>
                </a:solidFill>
              </a:rPr>
              <a:t>for </a:t>
            </a:r>
            <a:r>
              <a:rPr lang="es-HN" b="1" dirty="0" err="1" smtClean="0">
                <a:solidFill>
                  <a:schemeClr val="tx1"/>
                </a:solidFill>
              </a:rPr>
              <a:t>almost</a:t>
            </a:r>
            <a:r>
              <a:rPr lang="es-HN" b="1" dirty="0" smtClean="0">
                <a:solidFill>
                  <a:schemeClr val="tx1"/>
                </a:solidFill>
              </a:rPr>
              <a:t> 10 </a:t>
            </a:r>
            <a:r>
              <a:rPr lang="es-HN" b="1" dirty="0" err="1" smtClean="0">
                <a:solidFill>
                  <a:schemeClr val="tx1"/>
                </a:solidFill>
              </a:rPr>
              <a:t>years</a:t>
            </a:r>
            <a:r>
              <a:rPr lang="es-HN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By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noon</a:t>
            </a:r>
            <a:r>
              <a:rPr lang="es-HN" b="1" dirty="0" smtClean="0">
                <a:solidFill>
                  <a:schemeClr val="tx1"/>
                </a:solidFill>
              </a:rPr>
              <a:t> of </a:t>
            </a:r>
            <a:r>
              <a:rPr lang="es-HN" b="1" dirty="0" err="1" smtClean="0">
                <a:solidFill>
                  <a:schemeClr val="tx1"/>
                </a:solidFill>
              </a:rPr>
              <a:t>last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Monday</a:t>
            </a:r>
            <a:r>
              <a:rPr lang="es-HN" b="1" dirty="0" smtClean="0">
                <a:solidFill>
                  <a:schemeClr val="tx1"/>
                </a:solidFill>
              </a:rPr>
              <a:t>, </a:t>
            </a:r>
            <a:r>
              <a:rPr lang="es-HN" b="1" dirty="0" err="1" smtClean="0">
                <a:solidFill>
                  <a:schemeClr val="tx1"/>
                </a:solidFill>
              </a:rPr>
              <a:t>they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had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been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sealing</a:t>
            </a:r>
            <a:r>
              <a:rPr lang="es-HN" b="1" dirty="0" smtClean="0">
                <a:solidFill>
                  <a:schemeClr val="tx1"/>
                </a:solidFill>
              </a:rPr>
              <a:t> the boxes.</a:t>
            </a:r>
          </a:p>
          <a:p>
            <a:r>
              <a:rPr lang="es-HN" b="1" dirty="0" smtClean="0">
                <a:solidFill>
                  <a:schemeClr val="tx1"/>
                </a:solidFill>
              </a:rPr>
              <a:t> Olga </a:t>
            </a:r>
            <a:r>
              <a:rPr lang="es-HN" b="1" dirty="0" err="1" smtClean="0">
                <a:solidFill>
                  <a:schemeClr val="tx1"/>
                </a:solidFill>
              </a:rPr>
              <a:t>hadn´t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been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studying</a:t>
            </a:r>
            <a:r>
              <a:rPr lang="es-HN" b="1" dirty="0" smtClean="0">
                <a:solidFill>
                  <a:schemeClr val="tx1"/>
                </a:solidFill>
              </a:rPr>
              <a:t> when her </a:t>
            </a:r>
            <a:r>
              <a:rPr lang="es-HN" b="1" dirty="0" err="1" smtClean="0">
                <a:solidFill>
                  <a:schemeClr val="tx1"/>
                </a:solidFill>
              </a:rPr>
              <a:t>mother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arrived</a:t>
            </a:r>
            <a:r>
              <a:rPr lang="es-HN" b="1" dirty="0" smtClean="0">
                <a:solidFill>
                  <a:schemeClr val="tx1"/>
                </a:solidFill>
              </a:rPr>
              <a:t> home.</a:t>
            </a:r>
          </a:p>
          <a:p>
            <a:r>
              <a:rPr lang="es-HN" b="1" dirty="0" err="1" smtClean="0">
                <a:solidFill>
                  <a:schemeClr val="tx1"/>
                </a:solidFill>
              </a:rPr>
              <a:t>By</a:t>
            </a:r>
            <a:r>
              <a:rPr lang="es-HN" b="1" dirty="0" smtClean="0">
                <a:solidFill>
                  <a:schemeClr val="tx1"/>
                </a:solidFill>
              </a:rPr>
              <a:t>  </a:t>
            </a:r>
            <a:r>
              <a:rPr lang="es-HN" b="1" dirty="0" err="1" smtClean="0">
                <a:solidFill>
                  <a:schemeClr val="tx1"/>
                </a:solidFill>
              </a:rPr>
              <a:t>September</a:t>
            </a:r>
            <a:r>
              <a:rPr lang="es-HN" b="1" dirty="0" smtClean="0">
                <a:solidFill>
                  <a:schemeClr val="tx1"/>
                </a:solidFill>
              </a:rPr>
              <a:t>, the Company </a:t>
            </a:r>
            <a:r>
              <a:rPr lang="es-HN" b="1" dirty="0" err="1" smtClean="0">
                <a:solidFill>
                  <a:schemeClr val="tx1"/>
                </a:solidFill>
              </a:rPr>
              <a:t>hadn´t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been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hiring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employees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yet</a:t>
            </a:r>
            <a:r>
              <a:rPr lang="es-HN" b="1" dirty="0" smtClean="0">
                <a:solidFill>
                  <a:schemeClr val="tx1"/>
                </a:solidFill>
              </a:rPr>
              <a:t>. </a:t>
            </a:r>
          </a:p>
          <a:p>
            <a:r>
              <a:rPr lang="es-HN" b="1" dirty="0" smtClean="0">
                <a:solidFill>
                  <a:schemeClr val="tx1"/>
                </a:solidFill>
              </a:rPr>
              <a:t>It was 9:00 in </a:t>
            </a:r>
            <a:r>
              <a:rPr lang="es-HN" b="1" dirty="0" err="1" smtClean="0">
                <a:solidFill>
                  <a:schemeClr val="tx1"/>
                </a:solidFill>
              </a:rPr>
              <a:t>Oclock</a:t>
            </a:r>
            <a:r>
              <a:rPr lang="es-HN" b="1" dirty="0" smtClean="0">
                <a:solidFill>
                  <a:schemeClr val="tx1"/>
                </a:solidFill>
              </a:rPr>
              <a:t> and the </a:t>
            </a:r>
            <a:r>
              <a:rPr lang="es-HN" b="1" dirty="0" err="1" smtClean="0">
                <a:solidFill>
                  <a:schemeClr val="tx1"/>
                </a:solidFill>
              </a:rPr>
              <a:t>children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had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already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been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playing</a:t>
            </a:r>
            <a:r>
              <a:rPr lang="es-HN" b="1" dirty="0" smtClean="0">
                <a:solidFill>
                  <a:schemeClr val="tx1"/>
                </a:solidFill>
              </a:rPr>
              <a:t>  </a:t>
            </a:r>
            <a:r>
              <a:rPr lang="es-HN" b="1" dirty="0" err="1" smtClean="0">
                <a:solidFill>
                  <a:schemeClr val="tx1"/>
                </a:solidFill>
              </a:rPr>
              <a:t>since</a:t>
            </a:r>
            <a:r>
              <a:rPr lang="es-HN" b="1" dirty="0" smtClean="0">
                <a:solidFill>
                  <a:schemeClr val="tx1"/>
                </a:solidFill>
              </a:rPr>
              <a:t> 4:00 in the </a:t>
            </a:r>
            <a:r>
              <a:rPr lang="es-HN" b="1" dirty="0" err="1" smtClean="0">
                <a:solidFill>
                  <a:schemeClr val="tx1"/>
                </a:solidFill>
              </a:rPr>
              <a:t>afternoon</a:t>
            </a:r>
            <a:r>
              <a:rPr lang="es-HN" b="1" dirty="0" smtClean="0">
                <a:solidFill>
                  <a:schemeClr val="tx1"/>
                </a:solidFill>
              </a:rPr>
              <a:t>.</a:t>
            </a:r>
          </a:p>
          <a:p>
            <a:endParaRPr lang="es-HN" dirty="0" smtClean="0">
              <a:solidFill>
                <a:schemeClr val="tx1"/>
              </a:solidFill>
            </a:endParaRPr>
          </a:p>
          <a:p>
            <a:pPr marL="45720" indent="0">
              <a:buNone/>
            </a:pPr>
            <a:endParaRPr lang="es-HN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15167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HN" b="1" dirty="0" smtClean="0">
                <a:solidFill>
                  <a:schemeClr val="tx1"/>
                </a:solidFill>
              </a:rPr>
              <a:t>Yes//No </a:t>
            </a:r>
            <a:r>
              <a:rPr lang="es-HN" b="1" dirty="0" err="1" smtClean="0">
                <a:solidFill>
                  <a:schemeClr val="tx1"/>
                </a:solidFill>
              </a:rPr>
              <a:t>Questions</a:t>
            </a:r>
            <a:r>
              <a:rPr lang="es-HN" b="1" dirty="0" smtClean="0">
                <a:solidFill>
                  <a:schemeClr val="tx1"/>
                </a:solidFill>
              </a:rPr>
              <a:t>:</a:t>
            </a:r>
          </a:p>
          <a:p>
            <a:r>
              <a:rPr lang="es-HN" b="1" dirty="0" err="1" smtClean="0">
                <a:solidFill>
                  <a:schemeClr val="tx1"/>
                </a:solidFill>
              </a:rPr>
              <a:t>Had</a:t>
            </a:r>
            <a:r>
              <a:rPr lang="es-HN" b="1" dirty="0" smtClean="0">
                <a:solidFill>
                  <a:schemeClr val="tx1"/>
                </a:solidFill>
              </a:rPr>
              <a:t> Pablo </a:t>
            </a:r>
            <a:r>
              <a:rPr lang="es-HN" b="1" dirty="0" err="1" smtClean="0">
                <a:solidFill>
                  <a:schemeClr val="tx1"/>
                </a:solidFill>
              </a:rPr>
              <a:t>already</a:t>
            </a:r>
            <a:r>
              <a:rPr lang="es-HN" b="1" dirty="0" smtClean="0">
                <a:solidFill>
                  <a:schemeClr val="tx1"/>
                </a:solidFill>
              </a:rPr>
              <a:t> bought his </a:t>
            </a:r>
            <a:r>
              <a:rPr lang="es-HN" b="1" dirty="0" err="1" smtClean="0">
                <a:solidFill>
                  <a:schemeClr val="tx1"/>
                </a:solidFill>
              </a:rPr>
              <a:t>house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by</a:t>
            </a:r>
            <a:r>
              <a:rPr lang="es-HN" b="1" dirty="0" smtClean="0">
                <a:solidFill>
                  <a:schemeClr val="tx1"/>
                </a:solidFill>
              </a:rPr>
              <a:t> 2010?</a:t>
            </a:r>
          </a:p>
          <a:p>
            <a:r>
              <a:rPr lang="es-HN" b="1" dirty="0" err="1" smtClean="0">
                <a:solidFill>
                  <a:schemeClr val="tx1"/>
                </a:solidFill>
              </a:rPr>
              <a:t>Had</a:t>
            </a:r>
            <a:r>
              <a:rPr lang="es-HN" b="1" dirty="0" smtClean="0">
                <a:solidFill>
                  <a:schemeClr val="tx1"/>
                </a:solidFill>
              </a:rPr>
              <a:t> you </a:t>
            </a:r>
            <a:r>
              <a:rPr lang="es-HN" b="1" dirty="0" err="1" smtClean="0">
                <a:solidFill>
                  <a:schemeClr val="tx1"/>
                </a:solidFill>
              </a:rPr>
              <a:t>already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cleaned</a:t>
            </a:r>
            <a:r>
              <a:rPr lang="es-HN" b="1" dirty="0" smtClean="0">
                <a:solidFill>
                  <a:schemeClr val="tx1"/>
                </a:solidFill>
              </a:rPr>
              <a:t> the </a:t>
            </a:r>
            <a:r>
              <a:rPr lang="es-HN" b="1" dirty="0" err="1" smtClean="0">
                <a:solidFill>
                  <a:schemeClr val="tx1"/>
                </a:solidFill>
              </a:rPr>
              <a:t>house</a:t>
            </a:r>
            <a:r>
              <a:rPr lang="es-HN" b="1" dirty="0" smtClean="0">
                <a:solidFill>
                  <a:schemeClr val="tx1"/>
                </a:solidFill>
              </a:rPr>
              <a:t> when your </a:t>
            </a:r>
            <a:r>
              <a:rPr lang="es-HN" b="1" dirty="0" err="1" smtClean="0">
                <a:solidFill>
                  <a:schemeClr val="tx1"/>
                </a:solidFill>
              </a:rPr>
              <a:t>husband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arrived</a:t>
            </a:r>
            <a:r>
              <a:rPr lang="es-HN" b="1" dirty="0" smtClean="0">
                <a:solidFill>
                  <a:schemeClr val="tx1"/>
                </a:solidFill>
              </a:rPr>
              <a:t> home?</a:t>
            </a:r>
          </a:p>
          <a:p>
            <a:r>
              <a:rPr lang="es-HN" b="1" dirty="0" err="1" smtClean="0">
                <a:solidFill>
                  <a:schemeClr val="tx1"/>
                </a:solidFill>
              </a:rPr>
              <a:t>Had</a:t>
            </a:r>
            <a:r>
              <a:rPr lang="es-HN" b="1" dirty="0" smtClean="0">
                <a:solidFill>
                  <a:schemeClr val="tx1"/>
                </a:solidFill>
              </a:rPr>
              <a:t> Gina </a:t>
            </a:r>
            <a:r>
              <a:rPr lang="es-HN" b="1" dirty="0" err="1" smtClean="0">
                <a:solidFill>
                  <a:schemeClr val="tx1"/>
                </a:solidFill>
              </a:rPr>
              <a:t>graduated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by</a:t>
            </a:r>
            <a:r>
              <a:rPr lang="es-HN" b="1" dirty="0" smtClean="0">
                <a:solidFill>
                  <a:schemeClr val="tx1"/>
                </a:solidFill>
              </a:rPr>
              <a:t> June of </a:t>
            </a:r>
            <a:r>
              <a:rPr lang="es-HN" b="1" dirty="0" err="1" smtClean="0">
                <a:solidFill>
                  <a:schemeClr val="tx1"/>
                </a:solidFill>
              </a:rPr>
              <a:t>last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year</a:t>
            </a:r>
            <a:r>
              <a:rPr lang="es-HN" b="1" dirty="0" smtClean="0">
                <a:solidFill>
                  <a:schemeClr val="tx1"/>
                </a:solidFill>
              </a:rPr>
              <a:t>?.</a:t>
            </a:r>
          </a:p>
          <a:p>
            <a:endParaRPr lang="es-HN" b="1" dirty="0" smtClean="0">
              <a:solidFill>
                <a:schemeClr val="tx1"/>
              </a:solidFill>
            </a:endParaRPr>
          </a:p>
          <a:p>
            <a:r>
              <a:rPr lang="es-HN" b="1" dirty="0" err="1" smtClean="0">
                <a:solidFill>
                  <a:schemeClr val="tx1"/>
                </a:solidFill>
              </a:rPr>
              <a:t>Information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Questions</a:t>
            </a:r>
            <a:r>
              <a:rPr lang="es-HN" b="1" dirty="0" smtClean="0">
                <a:solidFill>
                  <a:schemeClr val="tx1"/>
                </a:solidFill>
              </a:rPr>
              <a:t>:</a:t>
            </a:r>
          </a:p>
          <a:p>
            <a:r>
              <a:rPr lang="es-HN" b="1" dirty="0" smtClean="0">
                <a:solidFill>
                  <a:schemeClr val="tx1"/>
                </a:solidFill>
              </a:rPr>
              <a:t> What </a:t>
            </a:r>
            <a:r>
              <a:rPr lang="es-HN" b="1" dirty="0" err="1" smtClean="0">
                <a:solidFill>
                  <a:schemeClr val="tx1"/>
                </a:solidFill>
              </a:rPr>
              <a:t>had</a:t>
            </a:r>
            <a:r>
              <a:rPr lang="es-HN" b="1" dirty="0" smtClean="0">
                <a:solidFill>
                  <a:schemeClr val="tx1"/>
                </a:solidFill>
              </a:rPr>
              <a:t> he done when you </a:t>
            </a:r>
            <a:r>
              <a:rPr lang="es-HN" b="1" dirty="0" err="1" smtClean="0">
                <a:solidFill>
                  <a:schemeClr val="tx1"/>
                </a:solidFill>
              </a:rPr>
              <a:t>entered</a:t>
            </a:r>
            <a:r>
              <a:rPr lang="es-HN" b="1" dirty="0" smtClean="0">
                <a:solidFill>
                  <a:schemeClr val="tx1"/>
                </a:solidFill>
              </a:rPr>
              <a:t> his </a:t>
            </a:r>
            <a:r>
              <a:rPr lang="es-HN" b="1" dirty="0" err="1" smtClean="0">
                <a:solidFill>
                  <a:schemeClr val="tx1"/>
                </a:solidFill>
              </a:rPr>
              <a:t>room</a:t>
            </a:r>
            <a:r>
              <a:rPr lang="es-HN" b="1" dirty="0" smtClean="0">
                <a:solidFill>
                  <a:schemeClr val="tx1"/>
                </a:solidFill>
              </a:rPr>
              <a:t>?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smtClean="0">
                <a:solidFill>
                  <a:schemeClr val="tx1"/>
                </a:solidFill>
              </a:rPr>
              <a:t>When </a:t>
            </a:r>
            <a:r>
              <a:rPr lang="es-HN" b="1" dirty="0" err="1" smtClean="0">
                <a:solidFill>
                  <a:schemeClr val="tx1"/>
                </a:solidFill>
              </a:rPr>
              <a:t>had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they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returned</a:t>
            </a:r>
            <a:r>
              <a:rPr lang="es-HN" b="1" dirty="0" smtClean="0">
                <a:solidFill>
                  <a:schemeClr val="tx1"/>
                </a:solidFill>
              </a:rPr>
              <a:t> from France?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Which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dress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had</a:t>
            </a:r>
            <a:r>
              <a:rPr lang="es-HN" b="1" dirty="0" smtClean="0">
                <a:solidFill>
                  <a:schemeClr val="tx1"/>
                </a:solidFill>
              </a:rPr>
              <a:t> Alicia </a:t>
            </a:r>
            <a:r>
              <a:rPr lang="es-HN" b="1" dirty="0" err="1" smtClean="0">
                <a:solidFill>
                  <a:schemeClr val="tx1"/>
                </a:solidFill>
              </a:rPr>
              <a:t>chosen</a:t>
            </a:r>
            <a:r>
              <a:rPr lang="es-HN" b="1" dirty="0" smtClean="0">
                <a:solidFill>
                  <a:schemeClr val="tx1"/>
                </a:solidFill>
              </a:rPr>
              <a:t> when you </a:t>
            </a:r>
            <a:r>
              <a:rPr lang="es-HN" b="1" dirty="0" err="1" smtClean="0">
                <a:solidFill>
                  <a:schemeClr val="tx1"/>
                </a:solidFill>
              </a:rPr>
              <a:t>asked</a:t>
            </a:r>
            <a:r>
              <a:rPr lang="es-HN" b="1" dirty="0" smtClean="0">
                <a:solidFill>
                  <a:schemeClr val="tx1"/>
                </a:solidFill>
              </a:rPr>
              <a:t> her?</a:t>
            </a:r>
            <a:endParaRPr lang="es-HN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10546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HN" sz="2400" b="1" u="sng" dirty="0">
                <a:solidFill>
                  <a:schemeClr val="tx1"/>
                </a:solidFill>
              </a:rPr>
              <a:t>Simple </a:t>
            </a:r>
            <a:r>
              <a:rPr lang="es-HN" sz="2400" b="1" u="sng" dirty="0" err="1">
                <a:solidFill>
                  <a:schemeClr val="tx1"/>
                </a:solidFill>
              </a:rPr>
              <a:t>Future</a:t>
            </a:r>
            <a:r>
              <a:rPr lang="es-HN" sz="2400" b="1" dirty="0">
                <a:solidFill>
                  <a:schemeClr val="tx1"/>
                </a:solidFill>
              </a:rPr>
              <a:t>: (Will + base </a:t>
            </a:r>
            <a:r>
              <a:rPr lang="es-HN" sz="2400" b="1" dirty="0" err="1">
                <a:solidFill>
                  <a:schemeClr val="tx1"/>
                </a:solidFill>
              </a:rPr>
              <a:t>form</a:t>
            </a:r>
            <a:r>
              <a:rPr lang="es-HN" sz="2400" b="1" dirty="0">
                <a:solidFill>
                  <a:schemeClr val="tx1"/>
                </a:solidFill>
              </a:rPr>
              <a:t>) (</a:t>
            </a:r>
            <a:r>
              <a:rPr lang="es-HN" sz="2400" b="1" dirty="0" err="1">
                <a:solidFill>
                  <a:schemeClr val="tx1"/>
                </a:solidFill>
              </a:rPr>
              <a:t>Going</a:t>
            </a:r>
            <a:r>
              <a:rPr lang="es-HN" sz="2400" b="1" dirty="0">
                <a:solidFill>
                  <a:schemeClr val="tx1"/>
                </a:solidFill>
              </a:rPr>
              <a:t> to + base </a:t>
            </a:r>
            <a:r>
              <a:rPr lang="es-HN" sz="2400" b="1" dirty="0" err="1">
                <a:solidFill>
                  <a:schemeClr val="tx1"/>
                </a:solidFill>
              </a:rPr>
              <a:t>form</a:t>
            </a:r>
            <a:r>
              <a:rPr lang="es-HN" sz="2400" b="1" dirty="0">
                <a:solidFill>
                  <a:schemeClr val="tx1"/>
                </a:solidFill>
              </a:rPr>
              <a:t>)</a:t>
            </a:r>
            <a:br>
              <a:rPr lang="es-HN" sz="2400" b="1" dirty="0">
                <a:solidFill>
                  <a:schemeClr val="tx1"/>
                </a:solidFill>
              </a:rPr>
            </a:br>
            <a:r>
              <a:rPr lang="es-HN" sz="2400" b="1" u="sng" dirty="0" err="1">
                <a:solidFill>
                  <a:schemeClr val="tx1"/>
                </a:solidFill>
              </a:rPr>
              <a:t>Present</a:t>
            </a:r>
            <a:r>
              <a:rPr lang="es-HN" sz="2400" b="1" u="sng" dirty="0">
                <a:solidFill>
                  <a:schemeClr val="tx1"/>
                </a:solidFill>
              </a:rPr>
              <a:t> </a:t>
            </a:r>
            <a:r>
              <a:rPr lang="es-HN" sz="2400" b="1" u="sng" dirty="0" err="1">
                <a:solidFill>
                  <a:schemeClr val="tx1"/>
                </a:solidFill>
              </a:rPr>
              <a:t>Continuous</a:t>
            </a:r>
            <a:r>
              <a:rPr lang="es-HN" sz="2400" b="1" u="sng" dirty="0">
                <a:solidFill>
                  <a:schemeClr val="tx1"/>
                </a:solidFill>
              </a:rPr>
              <a:t> as </a:t>
            </a:r>
            <a:r>
              <a:rPr lang="es-HN" sz="2400" b="1" u="sng" dirty="0" err="1">
                <a:solidFill>
                  <a:schemeClr val="tx1"/>
                </a:solidFill>
              </a:rPr>
              <a:t>Future</a:t>
            </a:r>
            <a:r>
              <a:rPr lang="es-HN" sz="2400" b="1" u="sng" dirty="0">
                <a:solidFill>
                  <a:schemeClr val="tx1"/>
                </a:solidFill>
              </a:rPr>
              <a:t>:  </a:t>
            </a:r>
            <a:r>
              <a:rPr lang="es-HN" sz="2400" b="1" dirty="0">
                <a:solidFill>
                  <a:schemeClr val="tx1"/>
                </a:solidFill>
              </a:rPr>
              <a:t>(is, am, are + </a:t>
            </a:r>
            <a:r>
              <a:rPr lang="es-HN" sz="2400" b="1" dirty="0" err="1">
                <a:solidFill>
                  <a:schemeClr val="tx1"/>
                </a:solidFill>
              </a:rPr>
              <a:t>present</a:t>
            </a:r>
            <a:r>
              <a:rPr lang="es-HN" sz="2400" b="1" dirty="0">
                <a:solidFill>
                  <a:schemeClr val="tx1"/>
                </a:solidFill>
              </a:rPr>
              <a:t> </a:t>
            </a:r>
            <a:r>
              <a:rPr lang="es-HN" sz="2400" b="1" dirty="0" err="1">
                <a:solidFill>
                  <a:schemeClr val="tx1"/>
                </a:solidFill>
              </a:rPr>
              <a:t>participle</a:t>
            </a:r>
            <a:r>
              <a:rPr lang="es-HN" sz="2400" b="1" dirty="0">
                <a:solidFill>
                  <a:schemeClr val="tx1"/>
                </a:solidFill>
              </a:rPr>
              <a:t>) + a </a:t>
            </a:r>
            <a:r>
              <a:rPr lang="es-HN" sz="2400" b="1" dirty="0" err="1">
                <a:solidFill>
                  <a:schemeClr val="tx1"/>
                </a:solidFill>
              </a:rPr>
              <a:t>future</a:t>
            </a:r>
            <a:r>
              <a:rPr lang="es-HN" sz="2400" b="1" dirty="0">
                <a:solidFill>
                  <a:schemeClr val="tx1"/>
                </a:solidFill>
              </a:rPr>
              <a:t> </a:t>
            </a:r>
            <a:r>
              <a:rPr lang="es-HN" sz="2400" b="1" dirty="0" err="1">
                <a:solidFill>
                  <a:schemeClr val="tx1"/>
                </a:solidFill>
              </a:rPr>
              <a:t>phrase</a:t>
            </a:r>
            <a:r>
              <a:rPr lang="es-HN" sz="2400" b="1" dirty="0">
                <a:solidFill>
                  <a:schemeClr val="tx1"/>
                </a:solidFill>
              </a:rPr>
              <a:t/>
            </a:r>
            <a:br>
              <a:rPr lang="es-HN" sz="2400" b="1" dirty="0">
                <a:solidFill>
                  <a:schemeClr val="tx1"/>
                </a:solidFill>
              </a:rPr>
            </a:br>
            <a:endParaRPr lang="es-HN" sz="24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HN" b="1" dirty="0" err="1" smtClean="0">
                <a:solidFill>
                  <a:schemeClr val="tx1"/>
                </a:solidFill>
              </a:rPr>
              <a:t>Next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Monday</a:t>
            </a:r>
            <a:r>
              <a:rPr lang="es-HN" b="1" dirty="0" smtClean="0">
                <a:solidFill>
                  <a:schemeClr val="tx1"/>
                </a:solidFill>
              </a:rPr>
              <a:t>, </a:t>
            </a:r>
            <a:r>
              <a:rPr lang="es-HN" b="1" dirty="0" err="1" smtClean="0">
                <a:solidFill>
                  <a:schemeClr val="tx1"/>
                </a:solidFill>
              </a:rPr>
              <a:t>next</a:t>
            </a:r>
            <a:r>
              <a:rPr lang="es-HN" b="1" dirty="0" smtClean="0">
                <a:solidFill>
                  <a:schemeClr val="tx1"/>
                </a:solidFill>
              </a:rPr>
              <a:t> week, </a:t>
            </a:r>
            <a:r>
              <a:rPr lang="es-HN" b="1" dirty="0" err="1" smtClean="0">
                <a:solidFill>
                  <a:schemeClr val="tx1"/>
                </a:solidFill>
              </a:rPr>
              <a:t>next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month</a:t>
            </a:r>
            <a:r>
              <a:rPr lang="es-HN" b="1" dirty="0" smtClean="0">
                <a:solidFill>
                  <a:schemeClr val="tx1"/>
                </a:solidFill>
              </a:rPr>
              <a:t>, </a:t>
            </a:r>
            <a:r>
              <a:rPr lang="es-HN" b="1" dirty="0" err="1" smtClean="0">
                <a:solidFill>
                  <a:schemeClr val="tx1"/>
                </a:solidFill>
              </a:rPr>
              <a:t>next</a:t>
            </a:r>
            <a:r>
              <a:rPr lang="es-HN" b="1" dirty="0" smtClean="0">
                <a:solidFill>
                  <a:schemeClr val="tx1"/>
                </a:solidFill>
              </a:rPr>
              <a:t>  </a:t>
            </a:r>
            <a:r>
              <a:rPr lang="es-HN" b="1" dirty="0" err="1" smtClean="0">
                <a:solidFill>
                  <a:schemeClr val="tx1"/>
                </a:solidFill>
              </a:rPr>
              <a:t>year</a:t>
            </a:r>
            <a:r>
              <a:rPr lang="es-HN" b="1" dirty="0" smtClean="0">
                <a:solidFill>
                  <a:schemeClr val="tx1"/>
                </a:solidFill>
              </a:rPr>
              <a:t>, </a:t>
            </a:r>
            <a:r>
              <a:rPr lang="es-HN" b="1" dirty="0" err="1" smtClean="0">
                <a:solidFill>
                  <a:schemeClr val="tx1"/>
                </a:solidFill>
              </a:rPr>
              <a:t>tomorrow</a:t>
            </a:r>
            <a:r>
              <a:rPr lang="es-HN" b="1" dirty="0" smtClean="0">
                <a:solidFill>
                  <a:schemeClr val="tx1"/>
                </a:solidFill>
              </a:rPr>
              <a:t>, in </a:t>
            </a:r>
            <a:r>
              <a:rPr lang="es-HN" b="1" dirty="0" err="1" smtClean="0">
                <a:solidFill>
                  <a:schemeClr val="tx1"/>
                </a:solidFill>
              </a:rPr>
              <a:t>July</a:t>
            </a:r>
            <a:r>
              <a:rPr lang="es-HN" b="1" dirty="0" smtClean="0">
                <a:solidFill>
                  <a:schemeClr val="tx1"/>
                </a:solidFill>
              </a:rPr>
              <a:t>, </a:t>
            </a:r>
            <a:r>
              <a:rPr lang="es-HN" b="1" dirty="0" err="1">
                <a:solidFill>
                  <a:schemeClr val="tx1"/>
                </a:solidFill>
              </a:rPr>
              <a:t>o</a:t>
            </a:r>
            <a:r>
              <a:rPr lang="es-HN" b="1" dirty="0" err="1" smtClean="0">
                <a:solidFill>
                  <a:schemeClr val="tx1"/>
                </a:solidFill>
              </a:rPr>
              <a:t>n</a:t>
            </a:r>
            <a:r>
              <a:rPr lang="es-HN" b="1" dirty="0" smtClean="0">
                <a:solidFill>
                  <a:schemeClr val="tx1"/>
                </a:solidFill>
              </a:rPr>
              <a:t> Christmas, </a:t>
            </a:r>
            <a:r>
              <a:rPr lang="es-HN" b="1" dirty="0" err="1" smtClean="0">
                <a:solidFill>
                  <a:schemeClr val="tx1"/>
                </a:solidFill>
              </a:rPr>
              <a:t>on</a:t>
            </a:r>
            <a:r>
              <a:rPr lang="es-HN" b="1" dirty="0" smtClean="0">
                <a:solidFill>
                  <a:schemeClr val="tx1"/>
                </a:solidFill>
              </a:rPr>
              <a:t> Thanksgiving, in </a:t>
            </a:r>
            <a:r>
              <a:rPr lang="es-HN" b="1" dirty="0" err="1" smtClean="0">
                <a:solidFill>
                  <a:schemeClr val="tx1"/>
                </a:solidFill>
              </a:rPr>
              <a:t>three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days</a:t>
            </a:r>
            <a:r>
              <a:rPr lang="es-HN" b="1" dirty="0" smtClean="0">
                <a:solidFill>
                  <a:schemeClr val="tx1"/>
                </a:solidFill>
              </a:rPr>
              <a:t>, in 1 </a:t>
            </a:r>
            <a:r>
              <a:rPr lang="es-HN" b="1" dirty="0" err="1" smtClean="0">
                <a:solidFill>
                  <a:schemeClr val="tx1"/>
                </a:solidFill>
              </a:rPr>
              <a:t>hour</a:t>
            </a:r>
            <a:r>
              <a:rPr lang="es-HN" b="1" dirty="0" smtClean="0">
                <a:solidFill>
                  <a:schemeClr val="tx1"/>
                </a:solidFill>
              </a:rPr>
              <a:t>, in </a:t>
            </a:r>
            <a:r>
              <a:rPr lang="es-HN" b="1" dirty="0" err="1" smtClean="0">
                <a:solidFill>
                  <a:schemeClr val="tx1"/>
                </a:solidFill>
              </a:rPr>
              <a:t>two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weeks</a:t>
            </a:r>
            <a:r>
              <a:rPr lang="es-HN" b="1" dirty="0" smtClean="0">
                <a:solidFill>
                  <a:schemeClr val="tx1"/>
                </a:solidFill>
              </a:rPr>
              <a:t>´ time , in </a:t>
            </a:r>
            <a:r>
              <a:rPr lang="es-HN" b="1" dirty="0" err="1" smtClean="0">
                <a:solidFill>
                  <a:schemeClr val="tx1"/>
                </a:solidFill>
              </a:rPr>
              <a:t>one</a:t>
            </a:r>
            <a:r>
              <a:rPr lang="es-HN" b="1" dirty="0" smtClean="0">
                <a:solidFill>
                  <a:schemeClr val="tx1"/>
                </a:solidFill>
              </a:rPr>
              <a:t> week time, </a:t>
            </a:r>
            <a:r>
              <a:rPr lang="es-HN" b="1" dirty="0" err="1" smtClean="0">
                <a:solidFill>
                  <a:schemeClr val="tx1"/>
                </a:solidFill>
              </a:rPr>
              <a:t>two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months</a:t>
            </a:r>
            <a:r>
              <a:rPr lang="es-HN" b="1" dirty="0" smtClean="0">
                <a:solidFill>
                  <a:schemeClr val="tx1"/>
                </a:solidFill>
              </a:rPr>
              <a:t> from </a:t>
            </a:r>
            <a:r>
              <a:rPr lang="es-HN" b="1" dirty="0" err="1" smtClean="0">
                <a:solidFill>
                  <a:schemeClr val="tx1"/>
                </a:solidFill>
              </a:rPr>
              <a:t>now</a:t>
            </a:r>
            <a:r>
              <a:rPr lang="es-HN" b="1" dirty="0" smtClean="0">
                <a:solidFill>
                  <a:schemeClr val="tx1"/>
                </a:solidFill>
              </a:rPr>
              <a:t>, ten </a:t>
            </a:r>
            <a:r>
              <a:rPr lang="es-HN" b="1" dirty="0" err="1" smtClean="0">
                <a:solidFill>
                  <a:schemeClr val="tx1"/>
                </a:solidFill>
              </a:rPr>
              <a:t>days</a:t>
            </a:r>
            <a:r>
              <a:rPr lang="es-HN" b="1" dirty="0" smtClean="0">
                <a:solidFill>
                  <a:schemeClr val="tx1"/>
                </a:solidFill>
              </a:rPr>
              <a:t> from </a:t>
            </a:r>
            <a:r>
              <a:rPr lang="es-HN" b="1" dirty="0" err="1" smtClean="0">
                <a:solidFill>
                  <a:schemeClr val="tx1"/>
                </a:solidFill>
              </a:rPr>
              <a:t>now,etc</a:t>
            </a:r>
            <a:r>
              <a:rPr lang="es-HN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b="1" dirty="0" smtClean="0">
                <a:solidFill>
                  <a:schemeClr val="tx1"/>
                </a:solidFill>
              </a:rPr>
              <a:t> We are </a:t>
            </a:r>
            <a:r>
              <a:rPr lang="es-HN" b="1" dirty="0" err="1" smtClean="0">
                <a:solidFill>
                  <a:schemeClr val="tx1"/>
                </a:solidFill>
              </a:rPr>
              <a:t>going</a:t>
            </a:r>
            <a:r>
              <a:rPr lang="es-HN" b="1" dirty="0" smtClean="0">
                <a:solidFill>
                  <a:schemeClr val="tx1"/>
                </a:solidFill>
              </a:rPr>
              <a:t> to </a:t>
            </a:r>
            <a:r>
              <a:rPr lang="es-HN" b="1" dirty="0" err="1" smtClean="0">
                <a:solidFill>
                  <a:schemeClr val="tx1"/>
                </a:solidFill>
              </a:rPr>
              <a:t>travel</a:t>
            </a:r>
            <a:r>
              <a:rPr lang="es-HN" b="1" dirty="0" smtClean="0">
                <a:solidFill>
                  <a:schemeClr val="tx1"/>
                </a:solidFill>
              </a:rPr>
              <a:t> in 2 </a:t>
            </a:r>
            <a:r>
              <a:rPr lang="es-HN" b="1" dirty="0" err="1" smtClean="0">
                <a:solidFill>
                  <a:schemeClr val="tx1"/>
                </a:solidFill>
              </a:rPr>
              <a:t>weeks</a:t>
            </a:r>
            <a:r>
              <a:rPr lang="es-HN" b="1" dirty="0" smtClean="0">
                <a:solidFill>
                  <a:schemeClr val="tx1"/>
                </a:solidFill>
              </a:rPr>
              <a:t>´ time.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smtClean="0">
                <a:solidFill>
                  <a:schemeClr val="tx1"/>
                </a:solidFill>
              </a:rPr>
              <a:t>I </a:t>
            </a:r>
            <a:r>
              <a:rPr lang="es-HN" b="1" dirty="0" err="1" smtClean="0">
                <a:solidFill>
                  <a:schemeClr val="tx1"/>
                </a:solidFill>
              </a:rPr>
              <a:t>think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I´ll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paint</a:t>
            </a:r>
            <a:r>
              <a:rPr lang="es-HN" b="1" dirty="0" smtClean="0">
                <a:solidFill>
                  <a:schemeClr val="tx1"/>
                </a:solidFill>
              </a:rPr>
              <a:t> my </a:t>
            </a:r>
            <a:r>
              <a:rPr lang="es-HN" b="1" dirty="0" err="1" smtClean="0">
                <a:solidFill>
                  <a:schemeClr val="tx1"/>
                </a:solidFill>
              </a:rPr>
              <a:t>house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next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month</a:t>
            </a:r>
            <a:r>
              <a:rPr lang="es-HN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smtClean="0">
                <a:solidFill>
                  <a:schemeClr val="tx1"/>
                </a:solidFill>
              </a:rPr>
              <a:t>I </a:t>
            </a:r>
            <a:r>
              <a:rPr lang="es-HN" b="1" dirty="0" err="1" smtClean="0">
                <a:solidFill>
                  <a:schemeClr val="tx1"/>
                </a:solidFill>
              </a:rPr>
              <a:t>won´t</a:t>
            </a:r>
            <a:r>
              <a:rPr lang="es-HN" b="1" dirty="0" smtClean="0">
                <a:solidFill>
                  <a:schemeClr val="tx1"/>
                </a:solidFill>
              </a:rPr>
              <a:t> eat </a:t>
            </a:r>
            <a:r>
              <a:rPr lang="es-HN" b="1" dirty="0" err="1" smtClean="0">
                <a:solidFill>
                  <a:schemeClr val="tx1"/>
                </a:solidFill>
              </a:rPr>
              <a:t>pork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on</a:t>
            </a:r>
            <a:r>
              <a:rPr lang="es-HN" b="1" dirty="0" smtClean="0">
                <a:solidFill>
                  <a:schemeClr val="tx1"/>
                </a:solidFill>
              </a:rPr>
              <a:t> Christmas.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smtClean="0">
                <a:solidFill>
                  <a:schemeClr val="tx1"/>
                </a:solidFill>
              </a:rPr>
              <a:t>Carlos is </a:t>
            </a:r>
            <a:r>
              <a:rPr lang="es-HN" b="1" dirty="0" err="1" smtClean="0">
                <a:solidFill>
                  <a:schemeClr val="tx1"/>
                </a:solidFill>
              </a:rPr>
              <a:t>going</a:t>
            </a:r>
            <a:r>
              <a:rPr lang="es-HN" b="1" dirty="0" smtClean="0">
                <a:solidFill>
                  <a:schemeClr val="tx1"/>
                </a:solidFill>
              </a:rPr>
              <a:t> to </a:t>
            </a:r>
            <a:r>
              <a:rPr lang="es-HN" b="1" dirty="0" err="1" smtClean="0">
                <a:solidFill>
                  <a:schemeClr val="tx1"/>
                </a:solidFill>
              </a:rPr>
              <a:t>cook</a:t>
            </a:r>
            <a:r>
              <a:rPr lang="es-HN" b="1" dirty="0" smtClean="0">
                <a:solidFill>
                  <a:schemeClr val="tx1"/>
                </a:solidFill>
              </a:rPr>
              <a:t> for </a:t>
            </a:r>
            <a:r>
              <a:rPr lang="es-HN" b="1" dirty="0" err="1" smtClean="0">
                <a:solidFill>
                  <a:schemeClr val="tx1"/>
                </a:solidFill>
              </a:rPr>
              <a:t>us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tomorrow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morning</a:t>
            </a:r>
            <a:r>
              <a:rPr lang="es-HN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smtClean="0">
                <a:solidFill>
                  <a:schemeClr val="tx1"/>
                </a:solidFill>
              </a:rPr>
              <a:t>Our </a:t>
            </a:r>
            <a:r>
              <a:rPr lang="es-HN" b="1" dirty="0" err="1" smtClean="0">
                <a:solidFill>
                  <a:schemeClr val="tx1"/>
                </a:solidFill>
              </a:rPr>
              <a:t>aunt</a:t>
            </a:r>
            <a:r>
              <a:rPr lang="es-HN" b="1" dirty="0" smtClean="0">
                <a:solidFill>
                  <a:schemeClr val="tx1"/>
                </a:solidFill>
              </a:rPr>
              <a:t> will </a:t>
            </a:r>
            <a:r>
              <a:rPr lang="es-HN" b="1" dirty="0" err="1" smtClean="0">
                <a:solidFill>
                  <a:schemeClr val="tx1"/>
                </a:solidFill>
              </a:rPr>
              <a:t>get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angry</a:t>
            </a:r>
            <a:r>
              <a:rPr lang="es-HN" b="1" dirty="0" smtClean="0">
                <a:solidFill>
                  <a:schemeClr val="tx1"/>
                </a:solidFill>
              </a:rPr>
              <a:t> in a </a:t>
            </a:r>
            <a:r>
              <a:rPr lang="es-HN" b="1" dirty="0" err="1" smtClean="0">
                <a:solidFill>
                  <a:schemeClr val="tx1"/>
                </a:solidFill>
              </a:rPr>
              <a:t>few</a:t>
            </a:r>
            <a:r>
              <a:rPr lang="es-HN" b="1" dirty="0" smtClean="0">
                <a:solidFill>
                  <a:schemeClr val="tx1"/>
                </a:solidFill>
              </a:rPr>
              <a:t> minutes.</a:t>
            </a:r>
            <a:endParaRPr lang="es-HN" b="1" dirty="0">
              <a:solidFill>
                <a:schemeClr val="tx1"/>
              </a:solidFill>
            </a:endParaRPr>
          </a:p>
          <a:p>
            <a:endParaRPr lang="es-HN" dirty="0">
              <a:solidFill>
                <a:schemeClr val="tx1"/>
              </a:solidFill>
            </a:endParaRPr>
          </a:p>
          <a:p>
            <a:endParaRPr lang="es-HN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82482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Time Phrases (Expressions)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2600" dirty="0" smtClean="0">
                <a:solidFill>
                  <a:schemeClr val="tx1"/>
                </a:solidFill>
              </a:rPr>
              <a:t>Certain time phrases are commonly (but not always ) used with certain tenses. </a:t>
            </a:r>
          </a:p>
          <a:p>
            <a:r>
              <a:rPr lang="en-US" sz="2800" b="1" u="sng" dirty="0" smtClean="0">
                <a:solidFill>
                  <a:schemeClr val="tx1"/>
                </a:solidFill>
              </a:rPr>
              <a:t> </a:t>
            </a:r>
            <a:r>
              <a:rPr lang="en-US" sz="2600" b="1" u="sng" dirty="0" smtClean="0">
                <a:solidFill>
                  <a:schemeClr val="tx1"/>
                </a:solidFill>
              </a:rPr>
              <a:t>Simple Present</a:t>
            </a:r>
            <a:r>
              <a:rPr lang="en-US" sz="2600" b="1" dirty="0" smtClean="0">
                <a:solidFill>
                  <a:schemeClr val="tx1"/>
                </a:solidFill>
              </a:rPr>
              <a:t>:  ( Subject-verb Agreement) He works/The employees work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- Frequency adverbs (Always, almost always, usually, often, sometimes, seldom, rarely, almost never –hardly ever, never)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 every day, every week, every month, every year, every decade, every morning etc.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On Monday (s), on Tuesday (s),  on Friday, on Wednesday night, on Saturday morning, etc.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Once a day, once a week, once a month, once a decade,  once every two weeks, once every six months, etc.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Twice a day, twice a year, twice a week, twice every decade, twice every three years, etc.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In July, in December, on Ester, On Christmas, on Father´s Day, etc.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On March, 17 th, on September 15</a:t>
            </a:r>
            <a:r>
              <a:rPr lang="en-US" b="1" baseline="30000" dirty="0" smtClean="0">
                <a:solidFill>
                  <a:schemeClr val="tx1"/>
                </a:solidFill>
              </a:rPr>
              <a:t>th</a:t>
            </a:r>
            <a:r>
              <a:rPr lang="en-US" b="1" dirty="0" smtClean="0">
                <a:solidFill>
                  <a:schemeClr val="tx1"/>
                </a:solidFill>
              </a:rPr>
              <a:t>, on January 1</a:t>
            </a:r>
            <a:r>
              <a:rPr lang="en-US" b="1" baseline="30000" dirty="0" smtClean="0">
                <a:solidFill>
                  <a:schemeClr val="tx1"/>
                </a:solidFill>
              </a:rPr>
              <a:t>st</a:t>
            </a:r>
            <a:r>
              <a:rPr lang="en-US" b="1" dirty="0" smtClean="0">
                <a:solidFill>
                  <a:schemeClr val="tx1"/>
                </a:solidFill>
              </a:rPr>
              <a:t>, etc.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On weekdays, in the week, on the weekend.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8061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HN" dirty="0" smtClean="0"/>
              <a:t> </a:t>
            </a:r>
            <a:r>
              <a:rPr lang="es-HN" dirty="0" smtClean="0">
                <a:solidFill>
                  <a:schemeClr val="tx1"/>
                </a:solidFill>
              </a:rPr>
              <a:t>My </a:t>
            </a:r>
            <a:r>
              <a:rPr lang="es-HN" dirty="0" err="1" smtClean="0">
                <a:solidFill>
                  <a:schemeClr val="tx1"/>
                </a:solidFill>
              </a:rPr>
              <a:t>brother</a:t>
            </a:r>
            <a:r>
              <a:rPr lang="es-HN" dirty="0" smtClean="0">
                <a:solidFill>
                  <a:schemeClr val="tx1"/>
                </a:solidFill>
              </a:rPr>
              <a:t> is meeting with his son in May.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We´re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traveling</a:t>
            </a:r>
            <a:r>
              <a:rPr lang="es-HN" dirty="0" smtClean="0">
                <a:solidFill>
                  <a:schemeClr val="tx1"/>
                </a:solidFill>
              </a:rPr>
              <a:t> to </a:t>
            </a:r>
            <a:r>
              <a:rPr lang="es-HN" dirty="0" err="1" smtClean="0">
                <a:solidFill>
                  <a:schemeClr val="tx1"/>
                </a:solidFill>
              </a:rPr>
              <a:t>Roatan</a:t>
            </a:r>
            <a:r>
              <a:rPr lang="es-HN" dirty="0" smtClean="0">
                <a:solidFill>
                  <a:schemeClr val="tx1"/>
                </a:solidFill>
              </a:rPr>
              <a:t> in 3 </a:t>
            </a:r>
            <a:r>
              <a:rPr lang="es-HN" dirty="0" err="1" smtClean="0">
                <a:solidFill>
                  <a:schemeClr val="tx1"/>
                </a:solidFill>
              </a:rPr>
              <a:t>weeks´time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smtClean="0">
                <a:solidFill>
                  <a:schemeClr val="tx1"/>
                </a:solidFill>
              </a:rPr>
              <a:t>My </a:t>
            </a:r>
            <a:r>
              <a:rPr lang="es-HN" dirty="0" err="1" smtClean="0">
                <a:solidFill>
                  <a:schemeClr val="tx1"/>
                </a:solidFill>
              </a:rPr>
              <a:t>sister</a:t>
            </a:r>
            <a:r>
              <a:rPr lang="es-HN" dirty="0" smtClean="0">
                <a:solidFill>
                  <a:schemeClr val="tx1"/>
                </a:solidFill>
              </a:rPr>
              <a:t> is </a:t>
            </a:r>
            <a:r>
              <a:rPr lang="es-HN" dirty="0" err="1" smtClean="0">
                <a:solidFill>
                  <a:schemeClr val="tx1"/>
                </a:solidFill>
              </a:rPr>
              <a:t>returning</a:t>
            </a:r>
            <a:r>
              <a:rPr lang="es-HN" dirty="0" smtClean="0">
                <a:solidFill>
                  <a:schemeClr val="tx1"/>
                </a:solidFill>
              </a:rPr>
              <a:t> from Seattle in 4 </a:t>
            </a:r>
            <a:r>
              <a:rPr lang="es-HN" dirty="0" err="1" smtClean="0">
                <a:solidFill>
                  <a:schemeClr val="tx1"/>
                </a:solidFill>
              </a:rPr>
              <a:t>days´time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I´m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working</a:t>
            </a:r>
            <a:r>
              <a:rPr lang="es-HN" dirty="0" smtClean="0">
                <a:solidFill>
                  <a:schemeClr val="tx1"/>
                </a:solidFill>
              </a:rPr>
              <a:t> with my </a:t>
            </a:r>
            <a:r>
              <a:rPr lang="es-HN" dirty="0" err="1" smtClean="0">
                <a:solidFill>
                  <a:schemeClr val="tx1"/>
                </a:solidFill>
              </a:rPr>
              <a:t>classmate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tomorrow</a:t>
            </a:r>
            <a:r>
              <a:rPr lang="es-HN" dirty="0" smtClean="0">
                <a:solidFill>
                  <a:schemeClr val="tx1"/>
                </a:solidFill>
              </a:rPr>
              <a:t> at 3:00 in the </a:t>
            </a:r>
            <a:r>
              <a:rPr lang="es-HN" dirty="0" err="1" smtClean="0">
                <a:solidFill>
                  <a:schemeClr val="tx1"/>
                </a:solidFill>
              </a:rPr>
              <a:t>afternoon</a:t>
            </a:r>
            <a:r>
              <a:rPr lang="es-HN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smtClean="0">
                <a:solidFill>
                  <a:schemeClr val="tx1"/>
                </a:solidFill>
              </a:rPr>
              <a:t>The </a:t>
            </a:r>
            <a:r>
              <a:rPr lang="es-HN" dirty="0" err="1" smtClean="0">
                <a:solidFill>
                  <a:schemeClr val="tx1"/>
                </a:solidFill>
              </a:rPr>
              <a:t>teacher</a:t>
            </a:r>
            <a:r>
              <a:rPr lang="es-HN" dirty="0" smtClean="0">
                <a:solidFill>
                  <a:schemeClr val="tx1"/>
                </a:solidFill>
              </a:rPr>
              <a:t> is </a:t>
            </a:r>
            <a:r>
              <a:rPr lang="es-HN" dirty="0" err="1" smtClean="0">
                <a:solidFill>
                  <a:schemeClr val="tx1"/>
                </a:solidFill>
              </a:rPr>
              <a:t>leaving</a:t>
            </a:r>
            <a:r>
              <a:rPr lang="es-HN" dirty="0" smtClean="0">
                <a:solidFill>
                  <a:schemeClr val="tx1"/>
                </a:solidFill>
              </a:rPr>
              <a:t> the class in a </a:t>
            </a:r>
            <a:r>
              <a:rPr lang="es-HN" dirty="0" err="1" smtClean="0">
                <a:solidFill>
                  <a:schemeClr val="tx1"/>
                </a:solidFill>
              </a:rPr>
              <a:t>couple</a:t>
            </a:r>
            <a:r>
              <a:rPr lang="es-HN" dirty="0" smtClean="0">
                <a:solidFill>
                  <a:schemeClr val="tx1"/>
                </a:solidFill>
              </a:rPr>
              <a:t> of minutes.</a:t>
            </a:r>
            <a:endParaRPr lang="es-HN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747479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HN" b="1" u="sng" dirty="0" smtClean="0">
                <a:solidFill>
                  <a:schemeClr val="tx1"/>
                </a:solidFill>
              </a:rPr>
              <a:t>Yes/No </a:t>
            </a:r>
            <a:r>
              <a:rPr lang="es-HN" b="1" u="sng" dirty="0" err="1" smtClean="0">
                <a:solidFill>
                  <a:schemeClr val="tx1"/>
                </a:solidFill>
              </a:rPr>
              <a:t>Questions</a:t>
            </a:r>
            <a:r>
              <a:rPr lang="es-HN" b="1" dirty="0" smtClean="0">
                <a:solidFill>
                  <a:schemeClr val="tx1"/>
                </a:solidFill>
              </a:rPr>
              <a:t>: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smtClean="0">
                <a:solidFill>
                  <a:schemeClr val="tx1"/>
                </a:solidFill>
              </a:rPr>
              <a:t>Is Gary </a:t>
            </a:r>
            <a:r>
              <a:rPr lang="es-HN" b="1" dirty="0" err="1" smtClean="0">
                <a:solidFill>
                  <a:schemeClr val="tx1"/>
                </a:solidFill>
              </a:rPr>
              <a:t>going</a:t>
            </a:r>
            <a:r>
              <a:rPr lang="es-HN" b="1" dirty="0" smtClean="0">
                <a:solidFill>
                  <a:schemeClr val="tx1"/>
                </a:solidFill>
              </a:rPr>
              <a:t> to study medicine?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smtClean="0">
                <a:solidFill>
                  <a:schemeClr val="tx1"/>
                </a:solidFill>
              </a:rPr>
              <a:t>Are </a:t>
            </a:r>
            <a:r>
              <a:rPr lang="es-HN" b="1" dirty="0" err="1" smtClean="0">
                <a:solidFill>
                  <a:schemeClr val="tx1"/>
                </a:solidFill>
              </a:rPr>
              <a:t>they</a:t>
            </a:r>
            <a:r>
              <a:rPr lang="es-HN" b="1" dirty="0" smtClean="0">
                <a:solidFill>
                  <a:schemeClr val="tx1"/>
                </a:solidFill>
              </a:rPr>
              <a:t> meeting </a:t>
            </a:r>
            <a:r>
              <a:rPr lang="es-HN" b="1" dirty="0" err="1" smtClean="0">
                <a:solidFill>
                  <a:schemeClr val="tx1"/>
                </a:solidFill>
              </a:rPr>
              <a:t>tomorrow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afternoon</a:t>
            </a:r>
            <a:r>
              <a:rPr lang="es-HN" b="1" dirty="0" smtClean="0">
                <a:solidFill>
                  <a:schemeClr val="tx1"/>
                </a:solidFill>
              </a:rPr>
              <a:t>?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smtClean="0">
                <a:solidFill>
                  <a:schemeClr val="tx1"/>
                </a:solidFill>
              </a:rPr>
              <a:t>Is the </a:t>
            </a:r>
            <a:r>
              <a:rPr lang="es-HN" b="1" dirty="0" err="1" smtClean="0">
                <a:solidFill>
                  <a:schemeClr val="tx1"/>
                </a:solidFill>
              </a:rPr>
              <a:t>team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practicing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on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Saturday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morning</a:t>
            </a:r>
            <a:r>
              <a:rPr lang="es-HN" b="1" dirty="0" smtClean="0">
                <a:solidFill>
                  <a:schemeClr val="tx1"/>
                </a:solidFill>
              </a:rPr>
              <a:t>?</a:t>
            </a:r>
          </a:p>
          <a:p>
            <a:r>
              <a:rPr lang="es-HN" b="1" dirty="0" err="1" smtClean="0">
                <a:solidFill>
                  <a:schemeClr val="tx1"/>
                </a:solidFill>
              </a:rPr>
              <a:t>Wil</a:t>
            </a:r>
            <a:r>
              <a:rPr lang="es-HN" b="1" dirty="0" smtClean="0">
                <a:solidFill>
                  <a:schemeClr val="tx1"/>
                </a:solidFill>
              </a:rPr>
              <a:t> you </a:t>
            </a:r>
            <a:r>
              <a:rPr lang="es-HN" b="1" dirty="0" err="1" smtClean="0">
                <a:solidFill>
                  <a:schemeClr val="tx1"/>
                </a:solidFill>
              </a:rPr>
              <a:t>help</a:t>
            </a:r>
            <a:r>
              <a:rPr lang="es-HN" b="1" dirty="0" smtClean="0">
                <a:solidFill>
                  <a:schemeClr val="tx1"/>
                </a:solidFill>
              </a:rPr>
              <a:t> me?</a:t>
            </a:r>
          </a:p>
          <a:p>
            <a:r>
              <a:rPr lang="es-HN" b="1" u="sng" dirty="0" err="1" smtClean="0">
                <a:solidFill>
                  <a:schemeClr val="tx1"/>
                </a:solidFill>
              </a:rPr>
              <a:t>Information</a:t>
            </a:r>
            <a:r>
              <a:rPr lang="es-HN" b="1" u="sng" dirty="0" smtClean="0">
                <a:solidFill>
                  <a:schemeClr val="tx1"/>
                </a:solidFill>
              </a:rPr>
              <a:t> </a:t>
            </a:r>
            <a:r>
              <a:rPr lang="es-HN" b="1" u="sng" dirty="0" err="1" smtClean="0">
                <a:solidFill>
                  <a:schemeClr val="tx1"/>
                </a:solidFill>
              </a:rPr>
              <a:t>Questions</a:t>
            </a:r>
            <a:r>
              <a:rPr lang="es-HN" b="1" u="sng" dirty="0" smtClean="0">
                <a:solidFill>
                  <a:schemeClr val="tx1"/>
                </a:solidFill>
              </a:rPr>
              <a:t>:</a:t>
            </a:r>
          </a:p>
          <a:p>
            <a:r>
              <a:rPr lang="es-HN" b="1" dirty="0" smtClean="0">
                <a:solidFill>
                  <a:schemeClr val="tx1"/>
                </a:solidFill>
              </a:rPr>
              <a:t> What time will </a:t>
            </a:r>
            <a:r>
              <a:rPr lang="es-HN" b="1" dirty="0" err="1" smtClean="0">
                <a:solidFill>
                  <a:schemeClr val="tx1"/>
                </a:solidFill>
              </a:rPr>
              <a:t>they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return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today</a:t>
            </a:r>
            <a:r>
              <a:rPr lang="es-HN" b="1" dirty="0" smtClean="0">
                <a:solidFill>
                  <a:schemeClr val="tx1"/>
                </a:solidFill>
              </a:rPr>
              <a:t>?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Who</a:t>
            </a:r>
            <a:r>
              <a:rPr lang="es-HN" b="1" dirty="0" smtClean="0">
                <a:solidFill>
                  <a:schemeClr val="tx1"/>
                </a:solidFill>
              </a:rPr>
              <a:t> is </a:t>
            </a:r>
            <a:r>
              <a:rPr lang="es-HN" b="1" dirty="0" err="1" smtClean="0">
                <a:solidFill>
                  <a:schemeClr val="tx1"/>
                </a:solidFill>
              </a:rPr>
              <a:t>going</a:t>
            </a:r>
            <a:r>
              <a:rPr lang="es-HN" b="1" dirty="0" smtClean="0">
                <a:solidFill>
                  <a:schemeClr val="tx1"/>
                </a:solidFill>
              </a:rPr>
              <a:t> to </a:t>
            </a:r>
            <a:r>
              <a:rPr lang="es-HN" b="1" dirty="0" err="1" smtClean="0">
                <a:solidFill>
                  <a:schemeClr val="tx1"/>
                </a:solidFill>
              </a:rPr>
              <a:t>clean</a:t>
            </a:r>
            <a:r>
              <a:rPr lang="es-HN" b="1" dirty="0" smtClean="0">
                <a:solidFill>
                  <a:schemeClr val="tx1"/>
                </a:solidFill>
              </a:rPr>
              <a:t> this </a:t>
            </a:r>
            <a:r>
              <a:rPr lang="es-HN" b="1" dirty="0" err="1" smtClean="0">
                <a:solidFill>
                  <a:schemeClr val="tx1"/>
                </a:solidFill>
              </a:rPr>
              <a:t>mess</a:t>
            </a:r>
            <a:r>
              <a:rPr lang="es-HN" b="1" dirty="0" smtClean="0">
                <a:solidFill>
                  <a:schemeClr val="tx1"/>
                </a:solidFill>
              </a:rPr>
              <a:t>?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smtClean="0">
                <a:solidFill>
                  <a:schemeClr val="tx1"/>
                </a:solidFill>
              </a:rPr>
              <a:t>Ok!, </a:t>
            </a:r>
            <a:r>
              <a:rPr lang="es-HN" b="1" dirty="0" err="1" smtClean="0">
                <a:solidFill>
                  <a:schemeClr val="tx1"/>
                </a:solidFill>
              </a:rPr>
              <a:t>tell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me,what</a:t>
            </a:r>
            <a:r>
              <a:rPr lang="es-HN" b="1" dirty="0" smtClean="0">
                <a:solidFill>
                  <a:schemeClr val="tx1"/>
                </a:solidFill>
              </a:rPr>
              <a:t> will you do with this </a:t>
            </a:r>
            <a:r>
              <a:rPr lang="es-HN" b="1" dirty="0" err="1" smtClean="0">
                <a:solidFill>
                  <a:schemeClr val="tx1"/>
                </a:solidFill>
              </a:rPr>
              <a:t>old</a:t>
            </a:r>
            <a:r>
              <a:rPr lang="es-HN" b="1" dirty="0" smtClean="0">
                <a:solidFill>
                  <a:schemeClr val="tx1"/>
                </a:solidFill>
              </a:rPr>
              <a:t>  </a:t>
            </a:r>
            <a:r>
              <a:rPr lang="es-HN" b="1" dirty="0" err="1" smtClean="0">
                <a:solidFill>
                  <a:schemeClr val="tx1"/>
                </a:solidFill>
              </a:rPr>
              <a:t>videogame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system</a:t>
            </a:r>
            <a:r>
              <a:rPr lang="es-HN" b="1" dirty="0" smtClean="0">
                <a:solidFill>
                  <a:schemeClr val="tx1"/>
                </a:solidFill>
              </a:rPr>
              <a:t>?</a:t>
            </a:r>
            <a:endParaRPr lang="es-HN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128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HN" sz="2800" b="1" dirty="0" err="1" smtClean="0">
                <a:solidFill>
                  <a:schemeClr val="tx1"/>
                </a:solidFill>
              </a:rPr>
              <a:t>Future</a:t>
            </a:r>
            <a:r>
              <a:rPr lang="es-HN" sz="2800" b="1" dirty="0" smtClean="0">
                <a:solidFill>
                  <a:schemeClr val="tx1"/>
                </a:solidFill>
              </a:rPr>
              <a:t> </a:t>
            </a:r>
            <a:r>
              <a:rPr lang="es-HN" sz="2800" b="1" dirty="0" err="1" smtClean="0">
                <a:solidFill>
                  <a:schemeClr val="tx1"/>
                </a:solidFill>
              </a:rPr>
              <a:t>Continuous</a:t>
            </a:r>
            <a:r>
              <a:rPr lang="es-HN" sz="2800" b="1" dirty="0" smtClean="0">
                <a:solidFill>
                  <a:schemeClr val="tx1"/>
                </a:solidFill>
              </a:rPr>
              <a:t> Tense: (Will + be + </a:t>
            </a:r>
            <a:r>
              <a:rPr lang="es-HN" sz="2800" b="1" dirty="0" err="1" smtClean="0">
                <a:solidFill>
                  <a:schemeClr val="tx1"/>
                </a:solidFill>
              </a:rPr>
              <a:t>Present</a:t>
            </a:r>
            <a:r>
              <a:rPr lang="es-HN" sz="2800" b="1" dirty="0" smtClean="0">
                <a:solidFill>
                  <a:schemeClr val="tx1"/>
                </a:solidFill>
              </a:rPr>
              <a:t> </a:t>
            </a:r>
            <a:r>
              <a:rPr lang="es-HN" sz="2800" b="1" dirty="0" err="1" smtClean="0">
                <a:solidFill>
                  <a:schemeClr val="tx1"/>
                </a:solidFill>
              </a:rPr>
              <a:t>Continuous</a:t>
            </a:r>
            <a:r>
              <a:rPr lang="es-HN" sz="2800" b="1" dirty="0" smtClean="0">
                <a:solidFill>
                  <a:schemeClr val="tx1"/>
                </a:solidFill>
              </a:rPr>
              <a:t>)</a:t>
            </a:r>
            <a:endParaRPr lang="es-HN" sz="2800" b="1" dirty="0">
              <a:solidFill>
                <a:schemeClr val="tx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r>
              <a:rPr lang="es-HN" dirty="0" smtClean="0"/>
              <a:t> </a:t>
            </a:r>
            <a:r>
              <a:rPr lang="es-HN" b="1" dirty="0" err="1">
                <a:solidFill>
                  <a:schemeClr val="tx1"/>
                </a:solidFill>
              </a:rPr>
              <a:t>Next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Monday</a:t>
            </a:r>
            <a:r>
              <a:rPr lang="es-HN" b="1" dirty="0">
                <a:solidFill>
                  <a:schemeClr val="tx1"/>
                </a:solidFill>
              </a:rPr>
              <a:t>, </a:t>
            </a:r>
            <a:r>
              <a:rPr lang="es-HN" b="1" dirty="0" err="1">
                <a:solidFill>
                  <a:schemeClr val="tx1"/>
                </a:solidFill>
              </a:rPr>
              <a:t>next</a:t>
            </a:r>
            <a:r>
              <a:rPr lang="es-HN" b="1" dirty="0">
                <a:solidFill>
                  <a:schemeClr val="tx1"/>
                </a:solidFill>
              </a:rPr>
              <a:t> week, </a:t>
            </a:r>
            <a:r>
              <a:rPr lang="es-HN" b="1" dirty="0" err="1">
                <a:solidFill>
                  <a:schemeClr val="tx1"/>
                </a:solidFill>
              </a:rPr>
              <a:t>next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month</a:t>
            </a:r>
            <a:r>
              <a:rPr lang="es-HN" b="1" dirty="0">
                <a:solidFill>
                  <a:schemeClr val="tx1"/>
                </a:solidFill>
              </a:rPr>
              <a:t>, </a:t>
            </a:r>
            <a:r>
              <a:rPr lang="es-HN" b="1" dirty="0" err="1">
                <a:solidFill>
                  <a:schemeClr val="tx1"/>
                </a:solidFill>
              </a:rPr>
              <a:t>next</a:t>
            </a:r>
            <a:r>
              <a:rPr lang="es-HN" b="1" dirty="0">
                <a:solidFill>
                  <a:schemeClr val="tx1"/>
                </a:solidFill>
              </a:rPr>
              <a:t>  </a:t>
            </a:r>
            <a:r>
              <a:rPr lang="es-HN" b="1" dirty="0" err="1">
                <a:solidFill>
                  <a:schemeClr val="tx1"/>
                </a:solidFill>
              </a:rPr>
              <a:t>year</a:t>
            </a:r>
            <a:r>
              <a:rPr lang="es-HN" b="1" dirty="0">
                <a:solidFill>
                  <a:schemeClr val="tx1"/>
                </a:solidFill>
              </a:rPr>
              <a:t>, </a:t>
            </a:r>
            <a:r>
              <a:rPr lang="es-HN" b="1" dirty="0" err="1">
                <a:solidFill>
                  <a:schemeClr val="tx1"/>
                </a:solidFill>
              </a:rPr>
              <a:t>tomorrow</a:t>
            </a:r>
            <a:r>
              <a:rPr lang="es-HN" b="1" dirty="0">
                <a:solidFill>
                  <a:schemeClr val="tx1"/>
                </a:solidFill>
              </a:rPr>
              <a:t>, in </a:t>
            </a:r>
            <a:r>
              <a:rPr lang="es-HN" b="1" dirty="0" err="1">
                <a:solidFill>
                  <a:schemeClr val="tx1"/>
                </a:solidFill>
              </a:rPr>
              <a:t>July</a:t>
            </a:r>
            <a:r>
              <a:rPr lang="es-HN" b="1" dirty="0">
                <a:solidFill>
                  <a:schemeClr val="tx1"/>
                </a:solidFill>
              </a:rPr>
              <a:t>, </a:t>
            </a:r>
            <a:r>
              <a:rPr lang="es-HN" b="1" dirty="0" err="1">
                <a:solidFill>
                  <a:schemeClr val="tx1"/>
                </a:solidFill>
              </a:rPr>
              <a:t>on</a:t>
            </a:r>
            <a:r>
              <a:rPr lang="es-HN" b="1" dirty="0">
                <a:solidFill>
                  <a:schemeClr val="tx1"/>
                </a:solidFill>
              </a:rPr>
              <a:t> Christmas, </a:t>
            </a:r>
            <a:r>
              <a:rPr lang="es-HN" b="1" dirty="0" err="1">
                <a:solidFill>
                  <a:schemeClr val="tx1"/>
                </a:solidFill>
              </a:rPr>
              <a:t>on</a:t>
            </a:r>
            <a:r>
              <a:rPr lang="es-HN" b="1" dirty="0">
                <a:solidFill>
                  <a:schemeClr val="tx1"/>
                </a:solidFill>
              </a:rPr>
              <a:t> Thanksgiving, in </a:t>
            </a:r>
            <a:r>
              <a:rPr lang="es-HN" b="1" dirty="0" err="1">
                <a:solidFill>
                  <a:schemeClr val="tx1"/>
                </a:solidFill>
              </a:rPr>
              <a:t>three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days</a:t>
            </a:r>
            <a:r>
              <a:rPr lang="es-HN" b="1" dirty="0">
                <a:solidFill>
                  <a:schemeClr val="tx1"/>
                </a:solidFill>
              </a:rPr>
              <a:t>, in 1 </a:t>
            </a:r>
            <a:r>
              <a:rPr lang="es-HN" b="1" dirty="0" err="1">
                <a:solidFill>
                  <a:schemeClr val="tx1"/>
                </a:solidFill>
              </a:rPr>
              <a:t>hour</a:t>
            </a:r>
            <a:r>
              <a:rPr lang="es-HN" b="1" dirty="0">
                <a:solidFill>
                  <a:schemeClr val="tx1"/>
                </a:solidFill>
              </a:rPr>
              <a:t>, in </a:t>
            </a:r>
            <a:r>
              <a:rPr lang="es-HN" b="1" dirty="0" err="1">
                <a:solidFill>
                  <a:schemeClr val="tx1"/>
                </a:solidFill>
              </a:rPr>
              <a:t>two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weeks</a:t>
            </a:r>
            <a:r>
              <a:rPr lang="es-HN" b="1" dirty="0">
                <a:solidFill>
                  <a:schemeClr val="tx1"/>
                </a:solidFill>
              </a:rPr>
              <a:t>´ time , in </a:t>
            </a:r>
            <a:r>
              <a:rPr lang="es-HN" b="1" dirty="0" err="1">
                <a:solidFill>
                  <a:schemeClr val="tx1"/>
                </a:solidFill>
              </a:rPr>
              <a:t>one</a:t>
            </a:r>
            <a:r>
              <a:rPr lang="es-HN" b="1" dirty="0">
                <a:solidFill>
                  <a:schemeClr val="tx1"/>
                </a:solidFill>
              </a:rPr>
              <a:t> week time, </a:t>
            </a:r>
            <a:r>
              <a:rPr lang="es-HN" b="1" dirty="0" err="1">
                <a:solidFill>
                  <a:schemeClr val="tx1"/>
                </a:solidFill>
              </a:rPr>
              <a:t>two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>
                <a:solidFill>
                  <a:schemeClr val="tx1"/>
                </a:solidFill>
              </a:rPr>
              <a:t>months</a:t>
            </a:r>
            <a:r>
              <a:rPr lang="es-HN" b="1" dirty="0">
                <a:solidFill>
                  <a:schemeClr val="tx1"/>
                </a:solidFill>
              </a:rPr>
              <a:t> from </a:t>
            </a:r>
            <a:r>
              <a:rPr lang="es-HN" b="1" dirty="0" err="1">
                <a:solidFill>
                  <a:schemeClr val="tx1"/>
                </a:solidFill>
              </a:rPr>
              <a:t>now</a:t>
            </a:r>
            <a:r>
              <a:rPr lang="es-HN" b="1" dirty="0">
                <a:solidFill>
                  <a:schemeClr val="tx1"/>
                </a:solidFill>
              </a:rPr>
              <a:t>, ten </a:t>
            </a:r>
            <a:r>
              <a:rPr lang="es-HN" b="1" dirty="0" err="1">
                <a:solidFill>
                  <a:schemeClr val="tx1"/>
                </a:solidFill>
              </a:rPr>
              <a:t>days</a:t>
            </a:r>
            <a:r>
              <a:rPr lang="es-HN" b="1" dirty="0">
                <a:solidFill>
                  <a:schemeClr val="tx1"/>
                </a:solidFill>
              </a:rPr>
              <a:t> from </a:t>
            </a:r>
            <a:r>
              <a:rPr lang="es-HN" b="1" dirty="0" err="1">
                <a:solidFill>
                  <a:schemeClr val="tx1"/>
                </a:solidFill>
              </a:rPr>
              <a:t>now,etc</a:t>
            </a:r>
            <a:r>
              <a:rPr lang="es-HN" b="1" dirty="0">
                <a:solidFill>
                  <a:schemeClr val="tx1"/>
                </a:solidFill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HN" dirty="0"/>
              <a:t> </a:t>
            </a:r>
            <a:r>
              <a:rPr lang="es-HN" b="1" dirty="0" smtClean="0">
                <a:solidFill>
                  <a:schemeClr val="tx1"/>
                </a:solidFill>
              </a:rPr>
              <a:t>Peter will be </a:t>
            </a:r>
            <a:r>
              <a:rPr lang="es-HN" b="1" dirty="0" err="1" smtClean="0">
                <a:solidFill>
                  <a:schemeClr val="tx1"/>
                </a:solidFill>
              </a:rPr>
              <a:t>studying</a:t>
            </a:r>
            <a:r>
              <a:rPr lang="es-HN" b="1" dirty="0" smtClean="0">
                <a:solidFill>
                  <a:schemeClr val="tx1"/>
                </a:solidFill>
              </a:rPr>
              <a:t> his </a:t>
            </a:r>
            <a:r>
              <a:rPr lang="es-HN" b="1" dirty="0" err="1" smtClean="0">
                <a:solidFill>
                  <a:schemeClr val="tx1"/>
                </a:solidFill>
              </a:rPr>
              <a:t>university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career</a:t>
            </a:r>
            <a:r>
              <a:rPr lang="es-HN" b="1" dirty="0" smtClean="0">
                <a:solidFill>
                  <a:schemeClr val="tx1"/>
                </a:solidFill>
              </a:rPr>
              <a:t> in  </a:t>
            </a:r>
            <a:r>
              <a:rPr lang="es-HN" b="1" dirty="0" err="1" smtClean="0">
                <a:solidFill>
                  <a:schemeClr val="tx1"/>
                </a:solidFill>
              </a:rPr>
              <a:t>January</a:t>
            </a:r>
            <a:r>
              <a:rPr lang="es-HN" b="1" dirty="0" smtClean="0">
                <a:solidFill>
                  <a:schemeClr val="tx1"/>
                </a:solidFill>
              </a:rPr>
              <a:t> of </a:t>
            </a:r>
            <a:r>
              <a:rPr lang="es-HN" b="1" dirty="0" err="1" smtClean="0">
                <a:solidFill>
                  <a:schemeClr val="tx1"/>
                </a:solidFill>
              </a:rPr>
              <a:t>next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year</a:t>
            </a:r>
            <a:r>
              <a:rPr lang="es-HN" b="1" dirty="0" smtClean="0">
                <a:solidFill>
                  <a:schemeClr val="tx1"/>
                </a:solidFill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smtClean="0">
                <a:solidFill>
                  <a:schemeClr val="tx1"/>
                </a:solidFill>
              </a:rPr>
              <a:t>Fernando will be </a:t>
            </a:r>
            <a:r>
              <a:rPr lang="es-HN" b="1" dirty="0" err="1" smtClean="0">
                <a:solidFill>
                  <a:schemeClr val="tx1"/>
                </a:solidFill>
              </a:rPr>
              <a:t>calling</a:t>
            </a:r>
            <a:r>
              <a:rPr lang="es-HN" b="1" dirty="0" smtClean="0">
                <a:solidFill>
                  <a:schemeClr val="tx1"/>
                </a:solidFill>
              </a:rPr>
              <a:t> you in a </a:t>
            </a:r>
            <a:r>
              <a:rPr lang="es-HN" b="1" dirty="0" err="1" smtClean="0">
                <a:solidFill>
                  <a:schemeClr val="tx1"/>
                </a:solidFill>
              </a:rPr>
              <a:t>couple</a:t>
            </a:r>
            <a:r>
              <a:rPr lang="es-HN" b="1" dirty="0" smtClean="0">
                <a:solidFill>
                  <a:schemeClr val="tx1"/>
                </a:solidFill>
              </a:rPr>
              <a:t> of </a:t>
            </a:r>
            <a:r>
              <a:rPr lang="es-HN" b="1" dirty="0" err="1" smtClean="0">
                <a:solidFill>
                  <a:schemeClr val="tx1"/>
                </a:solidFill>
              </a:rPr>
              <a:t>hours</a:t>
            </a:r>
            <a:r>
              <a:rPr lang="es-HN" b="1" dirty="0" smtClean="0">
                <a:solidFill>
                  <a:schemeClr val="tx1"/>
                </a:solidFill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smtClean="0">
                <a:solidFill>
                  <a:schemeClr val="tx1"/>
                </a:solidFill>
              </a:rPr>
              <a:t>We will be </a:t>
            </a:r>
            <a:r>
              <a:rPr lang="es-HN" b="1" dirty="0" err="1" smtClean="0">
                <a:solidFill>
                  <a:schemeClr val="tx1"/>
                </a:solidFill>
              </a:rPr>
              <a:t>celebrating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Carol´s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birthday</a:t>
            </a:r>
            <a:r>
              <a:rPr lang="es-HN" b="1" dirty="0" smtClean="0">
                <a:solidFill>
                  <a:schemeClr val="tx1"/>
                </a:solidFill>
              </a:rPr>
              <a:t> in 4 </a:t>
            </a:r>
            <a:r>
              <a:rPr lang="es-HN" b="1" dirty="0" err="1" smtClean="0">
                <a:solidFill>
                  <a:schemeClr val="tx1"/>
                </a:solidFill>
              </a:rPr>
              <a:t>days´time</a:t>
            </a:r>
            <a:r>
              <a:rPr lang="es-HN" b="1" dirty="0" smtClean="0">
                <a:solidFill>
                  <a:schemeClr val="tx1"/>
                </a:solidFill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smtClean="0">
                <a:solidFill>
                  <a:schemeClr val="tx1"/>
                </a:solidFill>
              </a:rPr>
              <a:t>My </a:t>
            </a:r>
            <a:r>
              <a:rPr lang="es-HN" b="1" dirty="0" err="1" smtClean="0">
                <a:solidFill>
                  <a:schemeClr val="tx1"/>
                </a:solidFill>
              </a:rPr>
              <a:t>daughter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won´t</a:t>
            </a:r>
            <a:r>
              <a:rPr lang="es-HN" b="1" dirty="0" smtClean="0">
                <a:solidFill>
                  <a:schemeClr val="tx1"/>
                </a:solidFill>
              </a:rPr>
              <a:t> be </a:t>
            </a:r>
            <a:r>
              <a:rPr lang="es-HN" b="1" dirty="0" err="1" smtClean="0">
                <a:solidFill>
                  <a:schemeClr val="tx1"/>
                </a:solidFill>
              </a:rPr>
              <a:t>helping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us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tonight</a:t>
            </a:r>
            <a:r>
              <a:rPr lang="es-HN" b="1" dirty="0" smtClean="0">
                <a:solidFill>
                  <a:schemeClr val="tx1"/>
                </a:solidFill>
              </a:rPr>
              <a:t>. </a:t>
            </a:r>
            <a:r>
              <a:rPr lang="es-HN" b="1" dirty="0" err="1" smtClean="0">
                <a:solidFill>
                  <a:schemeClr val="tx1"/>
                </a:solidFill>
              </a:rPr>
              <a:t>She´s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very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occupied</a:t>
            </a:r>
            <a:r>
              <a:rPr lang="es-HN" b="1" dirty="0" smtClean="0">
                <a:solidFill>
                  <a:schemeClr val="tx1"/>
                </a:solidFill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smtClean="0">
                <a:solidFill>
                  <a:schemeClr val="tx1"/>
                </a:solidFill>
              </a:rPr>
              <a:t>Juan Carlos will be </a:t>
            </a:r>
            <a:r>
              <a:rPr lang="es-HN" b="1" dirty="0" err="1" smtClean="0">
                <a:solidFill>
                  <a:schemeClr val="tx1"/>
                </a:solidFill>
              </a:rPr>
              <a:t>organizing</a:t>
            </a:r>
            <a:r>
              <a:rPr lang="es-HN" b="1" dirty="0" smtClean="0">
                <a:solidFill>
                  <a:schemeClr val="tx1"/>
                </a:solidFill>
              </a:rPr>
              <a:t> the </a:t>
            </a:r>
            <a:r>
              <a:rPr lang="es-HN" b="1" dirty="0" err="1" smtClean="0">
                <a:solidFill>
                  <a:schemeClr val="tx1"/>
                </a:solidFill>
              </a:rPr>
              <a:t>library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tomorrow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afternoon</a:t>
            </a:r>
            <a:r>
              <a:rPr lang="es-HN" b="1" dirty="0" smtClean="0">
                <a:solidFill>
                  <a:schemeClr val="tx1"/>
                </a:solidFill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smtClean="0">
                <a:solidFill>
                  <a:schemeClr val="tx1"/>
                </a:solidFill>
              </a:rPr>
              <a:t>Mike </a:t>
            </a:r>
            <a:r>
              <a:rPr lang="es-HN" b="1" dirty="0" err="1" smtClean="0">
                <a:solidFill>
                  <a:schemeClr val="tx1"/>
                </a:solidFill>
              </a:rPr>
              <a:t>won´t</a:t>
            </a:r>
            <a:r>
              <a:rPr lang="es-HN" b="1" dirty="0" smtClean="0">
                <a:solidFill>
                  <a:schemeClr val="tx1"/>
                </a:solidFill>
              </a:rPr>
              <a:t> be </a:t>
            </a:r>
            <a:r>
              <a:rPr lang="es-HN" b="1" dirty="0" err="1" smtClean="0">
                <a:solidFill>
                  <a:schemeClr val="tx1"/>
                </a:solidFill>
              </a:rPr>
              <a:t>playing</a:t>
            </a:r>
            <a:r>
              <a:rPr lang="es-HN" b="1" dirty="0" smtClean="0">
                <a:solidFill>
                  <a:schemeClr val="tx1"/>
                </a:solidFill>
              </a:rPr>
              <a:t> with </a:t>
            </a:r>
            <a:r>
              <a:rPr lang="es-HN" b="1" dirty="0" err="1" smtClean="0">
                <a:solidFill>
                  <a:schemeClr val="tx1"/>
                </a:solidFill>
              </a:rPr>
              <a:t>us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next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Saturday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morning</a:t>
            </a:r>
            <a:r>
              <a:rPr lang="es-HN" b="1" dirty="0" smtClean="0">
                <a:solidFill>
                  <a:schemeClr val="tx1"/>
                </a:solidFill>
              </a:rPr>
              <a:t>. </a:t>
            </a:r>
            <a:r>
              <a:rPr lang="es-HN" b="1" dirty="0" err="1" smtClean="0">
                <a:solidFill>
                  <a:schemeClr val="tx1"/>
                </a:solidFill>
              </a:rPr>
              <a:t>He´s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injured</a:t>
            </a:r>
            <a:r>
              <a:rPr lang="es-HN" b="1" dirty="0" smtClean="0">
                <a:solidFill>
                  <a:schemeClr val="tx1"/>
                </a:solidFill>
              </a:rPr>
              <a:t>. </a:t>
            </a:r>
          </a:p>
          <a:p>
            <a:pPr>
              <a:buFont typeface="Arial" panose="020B0604020202020204" pitchFamily="34" charset="0"/>
              <a:buChar char="•"/>
            </a:pPr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96283171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HN" b="1" dirty="0" smtClean="0">
                <a:solidFill>
                  <a:schemeClr val="tx1"/>
                </a:solidFill>
              </a:rPr>
              <a:t> Yes/No </a:t>
            </a:r>
            <a:r>
              <a:rPr lang="es-HN" b="1" dirty="0" err="1" smtClean="0">
                <a:solidFill>
                  <a:schemeClr val="tx1"/>
                </a:solidFill>
              </a:rPr>
              <a:t>Questions</a:t>
            </a:r>
            <a:r>
              <a:rPr lang="es-HN" b="1" dirty="0" smtClean="0">
                <a:solidFill>
                  <a:schemeClr val="tx1"/>
                </a:solidFill>
              </a:rPr>
              <a:t>: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Willyou</a:t>
            </a:r>
            <a:r>
              <a:rPr lang="es-HN" b="1" dirty="0" smtClean="0">
                <a:solidFill>
                  <a:schemeClr val="tx1"/>
                </a:solidFill>
              </a:rPr>
              <a:t> be </a:t>
            </a:r>
            <a:r>
              <a:rPr lang="es-HN" b="1" dirty="0" err="1" smtClean="0">
                <a:solidFill>
                  <a:schemeClr val="tx1"/>
                </a:solidFill>
              </a:rPr>
              <a:t>watching</a:t>
            </a:r>
            <a:r>
              <a:rPr lang="es-HN" b="1" dirty="0" smtClean="0">
                <a:solidFill>
                  <a:schemeClr val="tx1"/>
                </a:solidFill>
              </a:rPr>
              <a:t> the </a:t>
            </a:r>
            <a:r>
              <a:rPr lang="es-HN" b="1" dirty="0" err="1" smtClean="0">
                <a:solidFill>
                  <a:schemeClr val="tx1"/>
                </a:solidFill>
              </a:rPr>
              <a:t>game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tonight</a:t>
            </a:r>
            <a:r>
              <a:rPr lang="es-HN" b="1" dirty="0" smtClean="0">
                <a:solidFill>
                  <a:schemeClr val="tx1"/>
                </a:solidFill>
              </a:rPr>
              <a:t>?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smtClean="0">
                <a:solidFill>
                  <a:schemeClr val="tx1"/>
                </a:solidFill>
              </a:rPr>
              <a:t>Will your </a:t>
            </a:r>
            <a:r>
              <a:rPr lang="es-HN" b="1" dirty="0" err="1" smtClean="0">
                <a:solidFill>
                  <a:schemeClr val="tx1"/>
                </a:solidFill>
              </a:rPr>
              <a:t>sister</a:t>
            </a:r>
            <a:r>
              <a:rPr lang="es-HN" b="1" dirty="0" smtClean="0">
                <a:solidFill>
                  <a:schemeClr val="tx1"/>
                </a:solidFill>
              </a:rPr>
              <a:t> be </a:t>
            </a:r>
            <a:r>
              <a:rPr lang="es-HN" b="1" dirty="0" err="1" smtClean="0">
                <a:solidFill>
                  <a:schemeClr val="tx1"/>
                </a:solidFill>
              </a:rPr>
              <a:t>returning</a:t>
            </a:r>
            <a:r>
              <a:rPr lang="es-HN" b="1" dirty="0" smtClean="0">
                <a:solidFill>
                  <a:schemeClr val="tx1"/>
                </a:solidFill>
              </a:rPr>
              <a:t> in a </a:t>
            </a:r>
            <a:r>
              <a:rPr lang="es-HN" b="1" dirty="0" err="1" smtClean="0">
                <a:solidFill>
                  <a:schemeClr val="tx1"/>
                </a:solidFill>
              </a:rPr>
              <a:t>couple</a:t>
            </a:r>
            <a:r>
              <a:rPr lang="es-HN" b="1" dirty="0" smtClean="0">
                <a:solidFill>
                  <a:schemeClr val="tx1"/>
                </a:solidFill>
              </a:rPr>
              <a:t> of </a:t>
            </a:r>
            <a:r>
              <a:rPr lang="es-HN" b="1" dirty="0" err="1" smtClean="0">
                <a:solidFill>
                  <a:schemeClr val="tx1"/>
                </a:solidFill>
              </a:rPr>
              <a:t>weeks</a:t>
            </a:r>
            <a:r>
              <a:rPr lang="es-HN" b="1" dirty="0" smtClean="0">
                <a:solidFill>
                  <a:schemeClr val="tx1"/>
                </a:solidFill>
              </a:rPr>
              <a:t>?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smtClean="0">
                <a:solidFill>
                  <a:schemeClr val="tx1"/>
                </a:solidFill>
              </a:rPr>
              <a:t>Will </a:t>
            </a:r>
            <a:r>
              <a:rPr lang="es-HN" b="1" dirty="0" err="1" smtClean="0">
                <a:solidFill>
                  <a:schemeClr val="tx1"/>
                </a:solidFill>
              </a:rPr>
              <a:t>they</a:t>
            </a:r>
            <a:r>
              <a:rPr lang="es-HN" b="1" dirty="0" smtClean="0">
                <a:solidFill>
                  <a:schemeClr val="tx1"/>
                </a:solidFill>
              </a:rPr>
              <a:t> be </a:t>
            </a:r>
            <a:r>
              <a:rPr lang="es-HN" b="1" dirty="0" err="1" smtClean="0">
                <a:solidFill>
                  <a:schemeClr val="tx1"/>
                </a:solidFill>
              </a:rPr>
              <a:t>celebrating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Rafael´s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birthday</a:t>
            </a:r>
            <a:r>
              <a:rPr lang="es-HN" b="1" dirty="0" smtClean="0">
                <a:solidFill>
                  <a:schemeClr val="tx1"/>
                </a:solidFill>
              </a:rPr>
              <a:t> in 4 </a:t>
            </a:r>
            <a:r>
              <a:rPr lang="es-HN" b="1" dirty="0" err="1" smtClean="0">
                <a:solidFill>
                  <a:schemeClr val="tx1"/>
                </a:solidFill>
              </a:rPr>
              <a:t>days´time</a:t>
            </a:r>
            <a:r>
              <a:rPr lang="es-HN" b="1" dirty="0" smtClean="0">
                <a:solidFill>
                  <a:schemeClr val="tx1"/>
                </a:solidFill>
              </a:rPr>
              <a:t>?</a:t>
            </a:r>
          </a:p>
          <a:p>
            <a:endParaRPr lang="es-HN" b="1" dirty="0">
              <a:solidFill>
                <a:schemeClr val="tx1"/>
              </a:solidFill>
            </a:endParaRPr>
          </a:p>
          <a:p>
            <a:r>
              <a:rPr lang="es-HN" b="1" dirty="0" err="1" smtClean="0">
                <a:solidFill>
                  <a:schemeClr val="tx1"/>
                </a:solidFill>
              </a:rPr>
              <a:t>Information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Questions</a:t>
            </a:r>
            <a:r>
              <a:rPr lang="es-HN" b="1" dirty="0" smtClean="0">
                <a:solidFill>
                  <a:schemeClr val="tx1"/>
                </a:solidFill>
              </a:rPr>
              <a:t>: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smtClean="0">
                <a:solidFill>
                  <a:schemeClr val="tx1"/>
                </a:solidFill>
              </a:rPr>
              <a:t>What will you be </a:t>
            </a:r>
            <a:r>
              <a:rPr lang="es-HN" b="1" dirty="0" err="1" smtClean="0">
                <a:solidFill>
                  <a:schemeClr val="tx1"/>
                </a:solidFill>
              </a:rPr>
              <a:t>doing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tomorrow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evening</a:t>
            </a:r>
            <a:r>
              <a:rPr lang="es-HN" b="1" dirty="0" smtClean="0">
                <a:solidFill>
                  <a:schemeClr val="tx1"/>
                </a:solidFill>
              </a:rPr>
              <a:t>?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Where</a:t>
            </a:r>
            <a:r>
              <a:rPr lang="es-HN" b="1" dirty="0" smtClean="0">
                <a:solidFill>
                  <a:schemeClr val="tx1"/>
                </a:solidFill>
              </a:rPr>
              <a:t> will your </a:t>
            </a:r>
            <a:r>
              <a:rPr lang="es-HN" b="1" dirty="0" err="1" smtClean="0">
                <a:solidFill>
                  <a:schemeClr val="tx1"/>
                </a:solidFill>
              </a:rPr>
              <a:t>brother</a:t>
            </a:r>
            <a:r>
              <a:rPr lang="es-HN" b="1" dirty="0" smtClean="0">
                <a:solidFill>
                  <a:schemeClr val="tx1"/>
                </a:solidFill>
              </a:rPr>
              <a:t> be </a:t>
            </a:r>
            <a:r>
              <a:rPr lang="es-HN" b="1" dirty="0" err="1" smtClean="0">
                <a:solidFill>
                  <a:schemeClr val="tx1"/>
                </a:solidFill>
              </a:rPr>
              <a:t>traveling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on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vacation</a:t>
            </a:r>
            <a:r>
              <a:rPr lang="es-HN" b="1" dirty="0" smtClean="0">
                <a:solidFill>
                  <a:schemeClr val="tx1"/>
                </a:solidFill>
              </a:rPr>
              <a:t>?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Who</a:t>
            </a:r>
            <a:r>
              <a:rPr lang="es-HN" b="1" dirty="0" smtClean="0">
                <a:solidFill>
                  <a:schemeClr val="tx1"/>
                </a:solidFill>
              </a:rPr>
              <a:t> will be </a:t>
            </a:r>
            <a:r>
              <a:rPr lang="es-HN" b="1" dirty="0" err="1" smtClean="0">
                <a:solidFill>
                  <a:schemeClr val="tx1"/>
                </a:solidFill>
              </a:rPr>
              <a:t>studying</a:t>
            </a:r>
            <a:r>
              <a:rPr lang="es-HN" b="1" dirty="0" smtClean="0">
                <a:solidFill>
                  <a:schemeClr val="tx1"/>
                </a:solidFill>
              </a:rPr>
              <a:t> when you </a:t>
            </a:r>
            <a:r>
              <a:rPr lang="es-HN" b="1" dirty="0" err="1" smtClean="0">
                <a:solidFill>
                  <a:schemeClr val="tx1"/>
                </a:solidFill>
              </a:rPr>
              <a:t>arrive</a:t>
            </a:r>
            <a:r>
              <a:rPr lang="es-HN" b="1" dirty="0" smtClean="0">
                <a:solidFill>
                  <a:schemeClr val="tx1"/>
                </a:solidFill>
              </a:rPr>
              <a:t> home?</a:t>
            </a:r>
          </a:p>
          <a:p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287728731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HN" sz="3200" b="1" dirty="0" err="1" smtClean="0">
                <a:solidFill>
                  <a:schemeClr val="tx1"/>
                </a:solidFill>
              </a:rPr>
              <a:t>Future</a:t>
            </a:r>
            <a:r>
              <a:rPr lang="es-HN" sz="3200" b="1" dirty="0" smtClean="0">
                <a:solidFill>
                  <a:schemeClr val="tx1"/>
                </a:solidFill>
              </a:rPr>
              <a:t> </a:t>
            </a:r>
            <a:r>
              <a:rPr lang="es-HN" sz="3200" b="1" dirty="0" err="1" smtClean="0">
                <a:solidFill>
                  <a:schemeClr val="tx1"/>
                </a:solidFill>
              </a:rPr>
              <a:t>Perfect</a:t>
            </a:r>
            <a:r>
              <a:rPr lang="es-HN" sz="3200" b="1" dirty="0" smtClean="0">
                <a:solidFill>
                  <a:schemeClr val="tx1"/>
                </a:solidFill>
              </a:rPr>
              <a:t> Tense: (Will + have + </a:t>
            </a:r>
            <a:r>
              <a:rPr lang="es-HN" sz="3200" b="1" dirty="0" err="1" smtClean="0">
                <a:solidFill>
                  <a:schemeClr val="tx1"/>
                </a:solidFill>
              </a:rPr>
              <a:t>Past</a:t>
            </a:r>
            <a:r>
              <a:rPr lang="es-HN" sz="3200" b="1" dirty="0" smtClean="0">
                <a:solidFill>
                  <a:schemeClr val="tx1"/>
                </a:solidFill>
              </a:rPr>
              <a:t> </a:t>
            </a:r>
            <a:r>
              <a:rPr lang="es-HN" sz="3200" b="1" dirty="0" err="1" smtClean="0">
                <a:solidFill>
                  <a:schemeClr val="tx1"/>
                </a:solidFill>
              </a:rPr>
              <a:t>Participle</a:t>
            </a:r>
            <a:r>
              <a:rPr lang="es-HN" sz="3200" b="1" dirty="0" smtClean="0">
                <a:solidFill>
                  <a:schemeClr val="tx1"/>
                </a:solidFill>
              </a:rPr>
              <a:t>)</a:t>
            </a:r>
            <a:endParaRPr lang="es-HN" sz="3200" b="1" dirty="0">
              <a:solidFill>
                <a:schemeClr val="tx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HN" dirty="0" smtClean="0"/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Already</a:t>
            </a:r>
            <a:r>
              <a:rPr lang="es-HN" b="1" dirty="0" smtClean="0">
                <a:solidFill>
                  <a:schemeClr val="tx1"/>
                </a:solidFill>
              </a:rPr>
              <a:t>, </a:t>
            </a:r>
            <a:r>
              <a:rPr lang="es-HN" b="1" dirty="0" err="1" smtClean="0">
                <a:solidFill>
                  <a:schemeClr val="tx1"/>
                </a:solidFill>
              </a:rPr>
              <a:t>yet</a:t>
            </a:r>
            <a:r>
              <a:rPr lang="es-HN" b="1" dirty="0" smtClean="0">
                <a:solidFill>
                  <a:schemeClr val="tx1"/>
                </a:solidFill>
              </a:rPr>
              <a:t>, </a:t>
            </a:r>
            <a:r>
              <a:rPr lang="es-HN" b="1" dirty="0" err="1" smtClean="0">
                <a:solidFill>
                  <a:schemeClr val="tx1"/>
                </a:solidFill>
              </a:rPr>
              <a:t>by</a:t>
            </a:r>
            <a:r>
              <a:rPr lang="es-HN" b="1" dirty="0" smtClean="0">
                <a:solidFill>
                  <a:schemeClr val="tx1"/>
                </a:solidFill>
              </a:rPr>
              <a:t> the time, </a:t>
            </a:r>
            <a:r>
              <a:rPr lang="es-HN" b="1" dirty="0" err="1" smtClean="0">
                <a:solidFill>
                  <a:schemeClr val="tx1"/>
                </a:solidFill>
              </a:rPr>
              <a:t>by</a:t>
            </a:r>
            <a:r>
              <a:rPr lang="es-HN" b="1" dirty="0" smtClean="0">
                <a:solidFill>
                  <a:schemeClr val="tx1"/>
                </a:solidFill>
              </a:rPr>
              <a:t>, </a:t>
            </a:r>
            <a:r>
              <a:rPr lang="es-HN" b="1" dirty="0" err="1" smtClean="0">
                <a:solidFill>
                  <a:schemeClr val="tx1"/>
                </a:solidFill>
              </a:rPr>
              <a:t>by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then</a:t>
            </a:r>
            <a:r>
              <a:rPr lang="es-HN" b="1" dirty="0" smtClean="0">
                <a:solidFill>
                  <a:schemeClr val="tx1"/>
                </a:solidFill>
              </a:rPr>
              <a:t>, </a:t>
            </a:r>
            <a:r>
              <a:rPr lang="es-HN" b="1" dirty="0" err="1" smtClean="0">
                <a:solidFill>
                  <a:schemeClr val="tx1"/>
                </a:solidFill>
              </a:rPr>
              <a:t>by</a:t>
            </a:r>
            <a:r>
              <a:rPr lang="es-HN" b="1" dirty="0" smtClean="0">
                <a:solidFill>
                  <a:schemeClr val="tx1"/>
                </a:solidFill>
              </a:rPr>
              <a:t> the </a:t>
            </a:r>
            <a:r>
              <a:rPr lang="es-HN" b="1" dirty="0" err="1" smtClean="0">
                <a:solidFill>
                  <a:schemeClr val="tx1"/>
                </a:solidFill>
              </a:rPr>
              <a:t>year</a:t>
            </a:r>
            <a:r>
              <a:rPr lang="es-HN" b="1" dirty="0" smtClean="0">
                <a:solidFill>
                  <a:schemeClr val="tx1"/>
                </a:solidFill>
              </a:rPr>
              <a:t>, in 2022, in June, </a:t>
            </a:r>
            <a:r>
              <a:rPr lang="es-HN" b="1" dirty="0" err="1" smtClean="0">
                <a:solidFill>
                  <a:schemeClr val="tx1"/>
                </a:solidFill>
              </a:rPr>
              <a:t>next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year</a:t>
            </a:r>
            <a:r>
              <a:rPr lang="es-HN" b="1" dirty="0" smtClean="0">
                <a:solidFill>
                  <a:schemeClr val="tx1"/>
                </a:solidFill>
              </a:rPr>
              <a:t>, </a:t>
            </a:r>
            <a:r>
              <a:rPr lang="es-HN" b="1" dirty="0" err="1" smtClean="0">
                <a:solidFill>
                  <a:schemeClr val="tx1"/>
                </a:solidFill>
              </a:rPr>
              <a:t>next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month</a:t>
            </a:r>
            <a:r>
              <a:rPr lang="es-HN" b="1" dirty="0" smtClean="0">
                <a:solidFill>
                  <a:schemeClr val="tx1"/>
                </a:solidFill>
              </a:rPr>
              <a:t>, at </a:t>
            </a:r>
            <a:r>
              <a:rPr lang="es-HN" b="1" dirty="0" err="1" smtClean="0">
                <a:solidFill>
                  <a:schemeClr val="tx1"/>
                </a:solidFill>
              </a:rPr>
              <a:t>night</a:t>
            </a:r>
            <a:r>
              <a:rPr lang="es-HN" b="1" dirty="0" smtClean="0">
                <a:solidFill>
                  <a:schemeClr val="tx1"/>
                </a:solidFill>
              </a:rPr>
              <a:t>, in the </a:t>
            </a:r>
            <a:r>
              <a:rPr lang="es-HN" b="1" dirty="0" err="1" smtClean="0">
                <a:solidFill>
                  <a:schemeClr val="tx1"/>
                </a:solidFill>
              </a:rPr>
              <a:t>morning</a:t>
            </a:r>
            <a:r>
              <a:rPr lang="es-HN" b="1" dirty="0" smtClean="0">
                <a:solidFill>
                  <a:schemeClr val="tx1"/>
                </a:solidFill>
              </a:rPr>
              <a:t>, in 2 </a:t>
            </a:r>
            <a:r>
              <a:rPr lang="es-HN" b="1" dirty="0" err="1" smtClean="0">
                <a:solidFill>
                  <a:schemeClr val="tx1"/>
                </a:solidFill>
              </a:rPr>
              <a:t>years´time</a:t>
            </a:r>
            <a:r>
              <a:rPr lang="es-HN" b="1" dirty="0" smtClean="0">
                <a:solidFill>
                  <a:schemeClr val="tx1"/>
                </a:solidFill>
              </a:rPr>
              <a:t>, 5 </a:t>
            </a:r>
            <a:r>
              <a:rPr lang="es-HN" b="1" dirty="0" err="1" smtClean="0">
                <a:solidFill>
                  <a:schemeClr val="tx1"/>
                </a:solidFill>
              </a:rPr>
              <a:t>months´from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now</a:t>
            </a:r>
            <a:r>
              <a:rPr lang="es-HN" b="1" dirty="0" smtClean="0">
                <a:solidFill>
                  <a:schemeClr val="tx1"/>
                </a:solidFill>
              </a:rPr>
              <a:t> etc.</a:t>
            </a:r>
          </a:p>
          <a:p>
            <a:endParaRPr lang="es-HN" b="1" dirty="0" smtClean="0">
              <a:solidFill>
                <a:schemeClr val="tx1"/>
              </a:solidFill>
            </a:endParaRPr>
          </a:p>
          <a:p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I´m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sure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children</a:t>
            </a:r>
            <a:r>
              <a:rPr lang="es-HN" b="1" dirty="0" smtClean="0">
                <a:solidFill>
                  <a:schemeClr val="tx1"/>
                </a:solidFill>
              </a:rPr>
              <a:t> will have </a:t>
            </a:r>
            <a:r>
              <a:rPr lang="es-HN" b="1" dirty="0" err="1" smtClean="0">
                <a:solidFill>
                  <a:schemeClr val="tx1"/>
                </a:solidFill>
              </a:rPr>
              <a:t>sold</a:t>
            </a:r>
            <a:r>
              <a:rPr lang="es-HN" b="1" dirty="0" smtClean="0">
                <a:solidFill>
                  <a:schemeClr val="tx1"/>
                </a:solidFill>
              </a:rPr>
              <a:t> all the cookies </a:t>
            </a:r>
            <a:r>
              <a:rPr lang="es-HN" b="1" dirty="0" err="1" smtClean="0">
                <a:solidFill>
                  <a:schemeClr val="tx1"/>
                </a:solidFill>
              </a:rPr>
              <a:t>early</a:t>
            </a:r>
            <a:r>
              <a:rPr lang="es-HN" b="1" dirty="0" smtClean="0">
                <a:solidFill>
                  <a:schemeClr val="tx1"/>
                </a:solidFill>
              </a:rPr>
              <a:t> in the </a:t>
            </a:r>
            <a:r>
              <a:rPr lang="es-HN" b="1" dirty="0" err="1" smtClean="0">
                <a:solidFill>
                  <a:schemeClr val="tx1"/>
                </a:solidFill>
              </a:rPr>
              <a:t>afternoon</a:t>
            </a:r>
            <a:r>
              <a:rPr lang="es-HN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smtClean="0">
                <a:solidFill>
                  <a:schemeClr val="tx1"/>
                </a:solidFill>
              </a:rPr>
              <a:t>I will have </a:t>
            </a:r>
            <a:r>
              <a:rPr lang="es-HN" b="1" dirty="0" err="1" smtClean="0">
                <a:solidFill>
                  <a:schemeClr val="tx1"/>
                </a:solidFill>
              </a:rPr>
              <a:t>saved</a:t>
            </a:r>
            <a:r>
              <a:rPr lang="es-HN" b="1" dirty="0" smtClean="0">
                <a:solidFill>
                  <a:schemeClr val="tx1"/>
                </a:solidFill>
              </a:rPr>
              <a:t>  more tan $5,000 </a:t>
            </a:r>
            <a:r>
              <a:rPr lang="es-HN" b="1" dirty="0" err="1" smtClean="0">
                <a:solidFill>
                  <a:schemeClr val="tx1"/>
                </a:solidFill>
              </a:rPr>
              <a:t>by</a:t>
            </a:r>
            <a:r>
              <a:rPr lang="es-HN" b="1" dirty="0" smtClean="0">
                <a:solidFill>
                  <a:schemeClr val="tx1"/>
                </a:solidFill>
              </a:rPr>
              <a:t> the </a:t>
            </a:r>
            <a:r>
              <a:rPr lang="es-HN" b="1" dirty="0" err="1" smtClean="0">
                <a:solidFill>
                  <a:schemeClr val="tx1"/>
                </a:solidFill>
              </a:rPr>
              <a:t>end</a:t>
            </a:r>
            <a:r>
              <a:rPr lang="es-HN" b="1" dirty="0" smtClean="0">
                <a:solidFill>
                  <a:schemeClr val="tx1"/>
                </a:solidFill>
              </a:rPr>
              <a:t> of </a:t>
            </a:r>
            <a:r>
              <a:rPr lang="es-HN" b="1" dirty="0" err="1" smtClean="0">
                <a:solidFill>
                  <a:schemeClr val="tx1"/>
                </a:solidFill>
              </a:rPr>
              <a:t>August</a:t>
            </a:r>
            <a:r>
              <a:rPr lang="es-HN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smtClean="0">
                <a:solidFill>
                  <a:schemeClr val="tx1"/>
                </a:solidFill>
              </a:rPr>
              <a:t>My son </a:t>
            </a:r>
            <a:r>
              <a:rPr lang="es-HN" b="1" dirty="0" err="1" smtClean="0">
                <a:solidFill>
                  <a:schemeClr val="tx1"/>
                </a:solidFill>
              </a:rPr>
              <a:t>won´t</a:t>
            </a:r>
            <a:r>
              <a:rPr lang="es-HN" b="1" dirty="0" smtClean="0">
                <a:solidFill>
                  <a:schemeClr val="tx1"/>
                </a:solidFill>
              </a:rPr>
              <a:t> have </a:t>
            </a:r>
            <a:r>
              <a:rPr lang="es-HN" b="1" dirty="0" err="1" smtClean="0">
                <a:solidFill>
                  <a:schemeClr val="tx1"/>
                </a:solidFill>
              </a:rPr>
              <a:t>graduated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by</a:t>
            </a:r>
            <a:r>
              <a:rPr lang="es-HN" b="1" dirty="0" smtClean="0">
                <a:solidFill>
                  <a:schemeClr val="tx1"/>
                </a:solidFill>
              </a:rPr>
              <a:t> June of </a:t>
            </a:r>
            <a:r>
              <a:rPr lang="es-HN" b="1" dirty="0" err="1" smtClean="0">
                <a:solidFill>
                  <a:schemeClr val="tx1"/>
                </a:solidFill>
              </a:rPr>
              <a:t>next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year</a:t>
            </a:r>
            <a:r>
              <a:rPr lang="es-HN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smtClean="0">
                <a:solidFill>
                  <a:schemeClr val="tx1"/>
                </a:solidFill>
              </a:rPr>
              <a:t>He will have </a:t>
            </a:r>
            <a:r>
              <a:rPr lang="es-HN" b="1" dirty="0" err="1" smtClean="0">
                <a:solidFill>
                  <a:schemeClr val="tx1"/>
                </a:solidFill>
              </a:rPr>
              <a:t>returned</a:t>
            </a:r>
            <a:r>
              <a:rPr lang="es-HN" b="1" dirty="0" smtClean="0">
                <a:solidFill>
                  <a:schemeClr val="tx1"/>
                </a:solidFill>
              </a:rPr>
              <a:t> home </a:t>
            </a:r>
            <a:r>
              <a:rPr lang="es-HN" b="1" dirty="0" err="1" smtClean="0">
                <a:solidFill>
                  <a:schemeClr val="tx1"/>
                </a:solidFill>
              </a:rPr>
              <a:t>by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wedenesday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evening</a:t>
            </a:r>
            <a:r>
              <a:rPr lang="es-HN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smtClean="0">
                <a:solidFill>
                  <a:schemeClr val="tx1"/>
                </a:solidFill>
              </a:rPr>
              <a:t>Carlos will have </a:t>
            </a:r>
            <a:r>
              <a:rPr lang="es-HN" b="1" dirty="0" err="1" smtClean="0">
                <a:solidFill>
                  <a:schemeClr val="tx1"/>
                </a:solidFill>
              </a:rPr>
              <a:t>already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learnt</a:t>
            </a:r>
            <a:r>
              <a:rPr lang="es-HN" b="1" dirty="0" smtClean="0">
                <a:solidFill>
                  <a:schemeClr val="tx1"/>
                </a:solidFill>
              </a:rPr>
              <a:t>  German in 3 </a:t>
            </a:r>
            <a:r>
              <a:rPr lang="es-HN" b="1" dirty="0" err="1" smtClean="0">
                <a:solidFill>
                  <a:schemeClr val="tx1"/>
                </a:solidFill>
              </a:rPr>
              <a:t>years´time</a:t>
            </a:r>
            <a:r>
              <a:rPr lang="es-HN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smtClean="0">
                <a:solidFill>
                  <a:schemeClr val="tx1"/>
                </a:solidFill>
              </a:rPr>
              <a:t>I will have </a:t>
            </a:r>
            <a:r>
              <a:rPr lang="es-HN" b="1" dirty="0" err="1" smtClean="0">
                <a:solidFill>
                  <a:schemeClr val="tx1"/>
                </a:solidFill>
              </a:rPr>
              <a:t>already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called</a:t>
            </a:r>
            <a:r>
              <a:rPr lang="es-HN" b="1" dirty="0" smtClean="0">
                <a:solidFill>
                  <a:schemeClr val="tx1"/>
                </a:solidFill>
              </a:rPr>
              <a:t> you at 9:00 am. </a:t>
            </a:r>
            <a:r>
              <a:rPr lang="es-HN" b="1" dirty="0" err="1" smtClean="0">
                <a:solidFill>
                  <a:schemeClr val="tx1"/>
                </a:solidFill>
              </a:rPr>
              <a:t>Tomorrow</a:t>
            </a:r>
            <a:r>
              <a:rPr lang="es-HN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smtClean="0">
                <a:solidFill>
                  <a:schemeClr val="tx1"/>
                </a:solidFill>
              </a:rPr>
              <a:t>MY </a:t>
            </a:r>
            <a:r>
              <a:rPr lang="es-HN" b="1" dirty="0" err="1" smtClean="0">
                <a:solidFill>
                  <a:schemeClr val="tx1"/>
                </a:solidFill>
              </a:rPr>
              <a:t>mother</a:t>
            </a:r>
            <a:r>
              <a:rPr lang="es-HN" b="1" dirty="0" smtClean="0">
                <a:solidFill>
                  <a:schemeClr val="tx1"/>
                </a:solidFill>
              </a:rPr>
              <a:t> will have </a:t>
            </a:r>
            <a:r>
              <a:rPr lang="es-HN" b="1" dirty="0" err="1" smtClean="0">
                <a:solidFill>
                  <a:schemeClr val="tx1"/>
                </a:solidFill>
              </a:rPr>
              <a:t>already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gooten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married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by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then</a:t>
            </a:r>
            <a:r>
              <a:rPr lang="es-HN" b="1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0912116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HN" dirty="0" smtClean="0"/>
              <a:t> </a:t>
            </a:r>
            <a:r>
              <a:rPr lang="es-HN" b="1" dirty="0" smtClean="0">
                <a:solidFill>
                  <a:schemeClr val="tx1"/>
                </a:solidFill>
              </a:rPr>
              <a:t>Yes/No </a:t>
            </a:r>
            <a:r>
              <a:rPr lang="es-HN" b="1" dirty="0" err="1" smtClean="0">
                <a:solidFill>
                  <a:schemeClr val="tx1"/>
                </a:solidFill>
              </a:rPr>
              <a:t>Questions</a:t>
            </a:r>
            <a:r>
              <a:rPr lang="es-HN" b="1" dirty="0" smtClean="0">
                <a:solidFill>
                  <a:schemeClr val="tx1"/>
                </a:solidFill>
              </a:rPr>
              <a:t>: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smtClean="0">
                <a:solidFill>
                  <a:schemeClr val="tx1"/>
                </a:solidFill>
              </a:rPr>
              <a:t>Will </a:t>
            </a:r>
            <a:r>
              <a:rPr lang="es-HN" b="1" dirty="0" err="1" smtClean="0">
                <a:solidFill>
                  <a:schemeClr val="tx1"/>
                </a:solidFill>
              </a:rPr>
              <a:t>she</a:t>
            </a:r>
            <a:r>
              <a:rPr lang="es-HN" b="1" dirty="0" smtClean="0">
                <a:solidFill>
                  <a:schemeClr val="tx1"/>
                </a:solidFill>
              </a:rPr>
              <a:t> have </a:t>
            </a:r>
            <a:r>
              <a:rPr lang="es-HN" b="1" dirty="0" err="1" smtClean="0">
                <a:solidFill>
                  <a:schemeClr val="tx1"/>
                </a:solidFill>
              </a:rPr>
              <a:t>paid</a:t>
            </a:r>
            <a:r>
              <a:rPr lang="es-HN" b="1" dirty="0" smtClean="0">
                <a:solidFill>
                  <a:schemeClr val="tx1"/>
                </a:solidFill>
              </a:rPr>
              <a:t> all the </a:t>
            </a:r>
            <a:r>
              <a:rPr lang="es-HN" b="1" dirty="0" err="1" smtClean="0">
                <a:solidFill>
                  <a:schemeClr val="tx1"/>
                </a:solidFill>
              </a:rPr>
              <a:t>money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by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August</a:t>
            </a:r>
            <a:r>
              <a:rPr lang="es-HN" b="1" dirty="0" smtClean="0">
                <a:solidFill>
                  <a:schemeClr val="tx1"/>
                </a:solidFill>
              </a:rPr>
              <a:t> of this </a:t>
            </a:r>
            <a:r>
              <a:rPr lang="es-HN" b="1" dirty="0" err="1" smtClean="0">
                <a:solidFill>
                  <a:schemeClr val="tx1"/>
                </a:solidFill>
              </a:rPr>
              <a:t>year</a:t>
            </a:r>
            <a:r>
              <a:rPr lang="es-HN" b="1" dirty="0" smtClean="0">
                <a:solidFill>
                  <a:schemeClr val="tx1"/>
                </a:solidFill>
              </a:rPr>
              <a:t>?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smtClean="0">
                <a:solidFill>
                  <a:schemeClr val="tx1"/>
                </a:solidFill>
              </a:rPr>
              <a:t>Will the </a:t>
            </a:r>
            <a:r>
              <a:rPr lang="es-HN" b="1" dirty="0" err="1" smtClean="0">
                <a:solidFill>
                  <a:schemeClr val="tx1"/>
                </a:solidFill>
              </a:rPr>
              <a:t>teacher</a:t>
            </a:r>
            <a:r>
              <a:rPr lang="es-HN" b="1" dirty="0" smtClean="0">
                <a:solidFill>
                  <a:schemeClr val="tx1"/>
                </a:solidFill>
              </a:rPr>
              <a:t> have </a:t>
            </a:r>
            <a:r>
              <a:rPr lang="es-HN" b="1" dirty="0" err="1" smtClean="0">
                <a:solidFill>
                  <a:schemeClr val="tx1"/>
                </a:solidFill>
              </a:rPr>
              <a:t>assigned</a:t>
            </a:r>
            <a:r>
              <a:rPr lang="es-HN" b="1" dirty="0" smtClean="0">
                <a:solidFill>
                  <a:schemeClr val="tx1"/>
                </a:solidFill>
              </a:rPr>
              <a:t> the </a:t>
            </a:r>
            <a:r>
              <a:rPr lang="es-HN" b="1" dirty="0" err="1" smtClean="0">
                <a:solidFill>
                  <a:schemeClr val="tx1"/>
                </a:solidFill>
              </a:rPr>
              <a:t>Biology</a:t>
            </a:r>
            <a:r>
              <a:rPr lang="es-HN" b="1" dirty="0" smtClean="0">
                <a:solidFill>
                  <a:schemeClr val="tx1"/>
                </a:solidFill>
              </a:rPr>
              <a:t> project at the </a:t>
            </a:r>
            <a:r>
              <a:rPr lang="es-HN" b="1" dirty="0" err="1" smtClean="0">
                <a:solidFill>
                  <a:schemeClr val="tx1"/>
                </a:solidFill>
              </a:rPr>
              <a:t>end</a:t>
            </a:r>
            <a:r>
              <a:rPr lang="es-HN" b="1" dirty="0" smtClean="0">
                <a:solidFill>
                  <a:schemeClr val="tx1"/>
                </a:solidFill>
              </a:rPr>
              <a:t> of </a:t>
            </a:r>
            <a:r>
              <a:rPr lang="es-HN" b="1" dirty="0" err="1" smtClean="0">
                <a:solidFill>
                  <a:schemeClr val="tx1"/>
                </a:solidFill>
              </a:rPr>
              <a:t>next</a:t>
            </a:r>
            <a:r>
              <a:rPr lang="es-HN" b="1" dirty="0" smtClean="0">
                <a:solidFill>
                  <a:schemeClr val="tx1"/>
                </a:solidFill>
              </a:rPr>
              <a:t> week?</a:t>
            </a:r>
          </a:p>
          <a:p>
            <a:r>
              <a:rPr lang="es-HN" b="1" dirty="0" smtClean="0">
                <a:solidFill>
                  <a:schemeClr val="tx1"/>
                </a:solidFill>
              </a:rPr>
              <a:t>Will </a:t>
            </a:r>
            <a:r>
              <a:rPr lang="es-HN" b="1" dirty="0" err="1" smtClean="0">
                <a:solidFill>
                  <a:schemeClr val="tx1"/>
                </a:solidFill>
              </a:rPr>
              <a:t>Susan</a:t>
            </a:r>
            <a:r>
              <a:rPr lang="es-HN" b="1" dirty="0" smtClean="0">
                <a:solidFill>
                  <a:schemeClr val="tx1"/>
                </a:solidFill>
              </a:rPr>
              <a:t> have </a:t>
            </a:r>
            <a:r>
              <a:rPr lang="es-HN" b="1" dirty="0" err="1" smtClean="0">
                <a:solidFill>
                  <a:schemeClr val="tx1"/>
                </a:solidFill>
              </a:rPr>
              <a:t>passed</a:t>
            </a:r>
            <a:r>
              <a:rPr lang="es-HN" b="1" dirty="0" smtClean="0">
                <a:solidFill>
                  <a:schemeClr val="tx1"/>
                </a:solidFill>
              </a:rPr>
              <a:t> more </a:t>
            </a:r>
            <a:r>
              <a:rPr lang="es-HN" b="1" dirty="0" err="1" smtClean="0">
                <a:solidFill>
                  <a:schemeClr val="tx1"/>
                </a:solidFill>
              </a:rPr>
              <a:t>than</a:t>
            </a:r>
            <a:r>
              <a:rPr lang="es-HN" b="1" dirty="0" smtClean="0">
                <a:solidFill>
                  <a:schemeClr val="tx1"/>
                </a:solidFill>
              </a:rPr>
              <a:t> 30 </a:t>
            </a:r>
            <a:r>
              <a:rPr lang="es-HN" b="1" dirty="0" err="1" smtClean="0">
                <a:solidFill>
                  <a:schemeClr val="tx1"/>
                </a:solidFill>
              </a:rPr>
              <a:t>classes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by</a:t>
            </a:r>
            <a:r>
              <a:rPr lang="es-HN" b="1" dirty="0" smtClean="0">
                <a:solidFill>
                  <a:schemeClr val="tx1"/>
                </a:solidFill>
              </a:rPr>
              <a:t>  June, 2021?</a:t>
            </a:r>
          </a:p>
          <a:p>
            <a:endParaRPr lang="es-HN" b="1" dirty="0">
              <a:solidFill>
                <a:schemeClr val="tx1"/>
              </a:solidFill>
            </a:endParaRPr>
          </a:p>
          <a:p>
            <a:r>
              <a:rPr lang="es-HN" b="1" dirty="0" err="1" smtClean="0">
                <a:solidFill>
                  <a:schemeClr val="tx1"/>
                </a:solidFill>
              </a:rPr>
              <a:t>Information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Questions</a:t>
            </a:r>
            <a:r>
              <a:rPr lang="es-HN" b="1" dirty="0" smtClean="0">
                <a:solidFill>
                  <a:schemeClr val="tx1"/>
                </a:solidFill>
              </a:rPr>
              <a:t>:</a:t>
            </a:r>
          </a:p>
          <a:p>
            <a:r>
              <a:rPr lang="es-HN" b="1" dirty="0" smtClean="0">
                <a:solidFill>
                  <a:schemeClr val="tx1"/>
                </a:solidFill>
              </a:rPr>
              <a:t>When will you have </a:t>
            </a:r>
            <a:r>
              <a:rPr lang="es-HN" b="1" dirty="0" err="1" smtClean="0">
                <a:solidFill>
                  <a:schemeClr val="tx1"/>
                </a:solidFill>
              </a:rPr>
              <a:t>finished</a:t>
            </a:r>
            <a:r>
              <a:rPr lang="es-HN" b="1" dirty="0" smtClean="0">
                <a:solidFill>
                  <a:schemeClr val="tx1"/>
                </a:solidFill>
              </a:rPr>
              <a:t> your </a:t>
            </a:r>
            <a:r>
              <a:rPr lang="es-HN" b="1" dirty="0" err="1" smtClean="0">
                <a:solidFill>
                  <a:schemeClr val="tx1"/>
                </a:solidFill>
              </a:rPr>
              <a:t>thesis</a:t>
            </a:r>
            <a:r>
              <a:rPr lang="es-HN" b="1" dirty="0" smtClean="0">
                <a:solidFill>
                  <a:schemeClr val="tx1"/>
                </a:solidFill>
              </a:rPr>
              <a:t>?</a:t>
            </a:r>
          </a:p>
          <a:p>
            <a:r>
              <a:rPr lang="es-HN" b="1" dirty="0" smtClean="0">
                <a:solidFill>
                  <a:schemeClr val="tx1"/>
                </a:solidFill>
              </a:rPr>
              <a:t>What time will the </a:t>
            </a:r>
            <a:r>
              <a:rPr lang="es-HN" b="1" dirty="0" err="1" smtClean="0">
                <a:solidFill>
                  <a:schemeClr val="tx1"/>
                </a:solidFill>
              </a:rPr>
              <a:t>team</a:t>
            </a:r>
            <a:r>
              <a:rPr lang="es-HN" b="1" dirty="0" smtClean="0">
                <a:solidFill>
                  <a:schemeClr val="tx1"/>
                </a:solidFill>
              </a:rPr>
              <a:t> have </a:t>
            </a:r>
            <a:r>
              <a:rPr lang="es-HN" b="1" dirty="0" err="1" smtClean="0">
                <a:solidFill>
                  <a:schemeClr val="tx1"/>
                </a:solidFill>
              </a:rPr>
              <a:t>returned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next</a:t>
            </a:r>
            <a:r>
              <a:rPr lang="es-HN" b="1" dirty="0" smtClean="0">
                <a:solidFill>
                  <a:schemeClr val="tx1"/>
                </a:solidFill>
              </a:rPr>
              <a:t> Friday?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How</a:t>
            </a:r>
            <a:r>
              <a:rPr lang="es-HN" b="1" dirty="0" smtClean="0">
                <a:solidFill>
                  <a:schemeClr val="tx1"/>
                </a:solidFill>
              </a:rPr>
              <a:t> will </a:t>
            </a:r>
            <a:r>
              <a:rPr lang="es-HN" b="1" dirty="0" err="1" smtClean="0">
                <a:solidFill>
                  <a:schemeClr val="tx1"/>
                </a:solidFill>
              </a:rPr>
              <a:t>they</a:t>
            </a:r>
            <a:r>
              <a:rPr lang="es-HN" b="1" dirty="0" smtClean="0">
                <a:solidFill>
                  <a:schemeClr val="tx1"/>
                </a:solidFill>
              </a:rPr>
              <a:t> have </a:t>
            </a:r>
            <a:r>
              <a:rPr lang="es-HN" b="1" dirty="0" err="1" smtClean="0">
                <a:solidFill>
                  <a:schemeClr val="tx1"/>
                </a:solidFill>
              </a:rPr>
              <a:t>collected</a:t>
            </a:r>
            <a:r>
              <a:rPr lang="es-HN" b="1" dirty="0" smtClean="0">
                <a:solidFill>
                  <a:schemeClr val="tx1"/>
                </a:solidFill>
              </a:rPr>
              <a:t> all the </a:t>
            </a:r>
            <a:r>
              <a:rPr lang="es-HN" b="1" dirty="0" err="1" smtClean="0">
                <a:solidFill>
                  <a:schemeClr val="tx1"/>
                </a:solidFill>
              </a:rPr>
              <a:t>money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by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September</a:t>
            </a:r>
            <a:r>
              <a:rPr lang="es-HN" b="1" dirty="0" smtClean="0">
                <a:solidFill>
                  <a:schemeClr val="tx1"/>
                </a:solidFill>
              </a:rPr>
              <a:t>?</a:t>
            </a:r>
            <a:endParaRPr lang="es-HN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3217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Examples: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We celebrate  our Independence on September 15th.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We meet every two weeks.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Mary usually goes to the supermarket on Sunday morning.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Carol never plays with us.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The team practices every day at 7:00am.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The organization sends the funds in August.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Luisa </a:t>
            </a:r>
            <a:r>
              <a:rPr lang="en-US" b="1" smtClean="0">
                <a:solidFill>
                  <a:schemeClr val="tx1"/>
                </a:solidFill>
              </a:rPr>
              <a:t>practices soccer </a:t>
            </a:r>
            <a:r>
              <a:rPr lang="en-US" b="1" dirty="0" smtClean="0">
                <a:solidFill>
                  <a:schemeClr val="tx1"/>
                </a:solidFill>
              </a:rPr>
              <a:t>three times a week.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Every Friday night, Pablo and his friends play soccer.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9741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HN" b="1" dirty="0" smtClean="0">
                <a:solidFill>
                  <a:schemeClr val="tx1"/>
                </a:solidFill>
              </a:rPr>
              <a:t>Yes/ no </a:t>
            </a:r>
            <a:r>
              <a:rPr lang="es-HN" b="1" dirty="0" err="1" smtClean="0">
                <a:solidFill>
                  <a:schemeClr val="tx1"/>
                </a:solidFill>
              </a:rPr>
              <a:t>Questions</a:t>
            </a:r>
            <a:r>
              <a:rPr lang="es-HN" b="1" dirty="0" smtClean="0">
                <a:solidFill>
                  <a:schemeClr val="tx1"/>
                </a:solidFill>
              </a:rPr>
              <a:t>:</a:t>
            </a:r>
          </a:p>
          <a:p>
            <a:r>
              <a:rPr lang="es-HN" b="1" dirty="0" err="1" smtClean="0">
                <a:solidFill>
                  <a:schemeClr val="tx1"/>
                </a:solidFill>
              </a:rPr>
              <a:t>Does</a:t>
            </a:r>
            <a:r>
              <a:rPr lang="es-HN" b="1" dirty="0" smtClean="0">
                <a:solidFill>
                  <a:schemeClr val="tx1"/>
                </a:solidFill>
              </a:rPr>
              <a:t> Mary have a </a:t>
            </a:r>
            <a:r>
              <a:rPr lang="es-HN" b="1" dirty="0" err="1" smtClean="0">
                <a:solidFill>
                  <a:schemeClr val="tx1"/>
                </a:solidFill>
              </a:rPr>
              <a:t>baby</a:t>
            </a:r>
            <a:r>
              <a:rPr lang="es-HN" b="1" dirty="0" smtClean="0">
                <a:solidFill>
                  <a:schemeClr val="tx1"/>
                </a:solidFill>
              </a:rPr>
              <a:t>?</a:t>
            </a:r>
          </a:p>
          <a:p>
            <a:r>
              <a:rPr lang="es-HN" b="1" dirty="0" smtClean="0">
                <a:solidFill>
                  <a:schemeClr val="tx1"/>
                </a:solidFill>
              </a:rPr>
              <a:t>Do the </a:t>
            </a:r>
            <a:r>
              <a:rPr lang="es-HN" b="1" dirty="0" err="1" smtClean="0">
                <a:solidFill>
                  <a:schemeClr val="tx1"/>
                </a:solidFill>
              </a:rPr>
              <a:t>employees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wear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auniform</a:t>
            </a:r>
            <a:r>
              <a:rPr lang="es-HN" b="1" dirty="0" smtClean="0">
                <a:solidFill>
                  <a:schemeClr val="tx1"/>
                </a:solidFill>
              </a:rPr>
              <a:t>?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Does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Jenny´s</a:t>
            </a:r>
            <a:r>
              <a:rPr lang="es-HN" b="1" dirty="0" smtClean="0">
                <a:solidFill>
                  <a:schemeClr val="tx1"/>
                </a:solidFill>
              </a:rPr>
              <a:t> son study at </a:t>
            </a:r>
            <a:r>
              <a:rPr lang="es-HN" b="1" dirty="0" err="1" smtClean="0">
                <a:solidFill>
                  <a:schemeClr val="tx1"/>
                </a:solidFill>
              </a:rPr>
              <a:t>Elvel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School</a:t>
            </a:r>
            <a:r>
              <a:rPr lang="es-HN" b="1" dirty="0" smtClean="0">
                <a:solidFill>
                  <a:schemeClr val="tx1"/>
                </a:solidFill>
              </a:rPr>
              <a:t>?</a:t>
            </a:r>
          </a:p>
          <a:p>
            <a:endParaRPr lang="es-HN" b="1" dirty="0">
              <a:solidFill>
                <a:schemeClr val="tx1"/>
              </a:solidFill>
            </a:endParaRPr>
          </a:p>
          <a:p>
            <a:r>
              <a:rPr lang="es-HN" b="1" dirty="0" err="1" smtClean="0">
                <a:solidFill>
                  <a:schemeClr val="tx1"/>
                </a:solidFill>
              </a:rPr>
              <a:t>Information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Questions</a:t>
            </a:r>
            <a:r>
              <a:rPr lang="es-HN" b="1" dirty="0" smtClean="0">
                <a:solidFill>
                  <a:schemeClr val="tx1"/>
                </a:solidFill>
              </a:rPr>
              <a:t>: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smtClean="0">
                <a:solidFill>
                  <a:schemeClr val="tx1"/>
                </a:solidFill>
              </a:rPr>
              <a:t>What time </a:t>
            </a:r>
            <a:r>
              <a:rPr lang="es-HN" b="1" dirty="0" err="1" smtClean="0">
                <a:solidFill>
                  <a:schemeClr val="tx1"/>
                </a:solidFill>
              </a:rPr>
              <a:t>does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she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wake</a:t>
            </a:r>
            <a:r>
              <a:rPr lang="es-HN" b="1" dirty="0" smtClean="0">
                <a:solidFill>
                  <a:schemeClr val="tx1"/>
                </a:solidFill>
              </a:rPr>
              <a:t> up every </a:t>
            </a:r>
            <a:r>
              <a:rPr lang="es-HN" b="1" dirty="0" err="1" smtClean="0">
                <a:solidFill>
                  <a:schemeClr val="tx1"/>
                </a:solidFill>
              </a:rPr>
              <a:t>day</a:t>
            </a:r>
            <a:r>
              <a:rPr lang="es-HN" b="1" dirty="0" smtClean="0">
                <a:solidFill>
                  <a:schemeClr val="tx1"/>
                </a:solidFill>
              </a:rPr>
              <a:t>?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Who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washes</a:t>
            </a:r>
            <a:r>
              <a:rPr lang="es-HN" b="1" dirty="0" smtClean="0">
                <a:solidFill>
                  <a:schemeClr val="tx1"/>
                </a:solidFill>
              </a:rPr>
              <a:t> your car </a:t>
            </a:r>
            <a:r>
              <a:rPr lang="es-HN" b="1" dirty="0" err="1" smtClean="0">
                <a:solidFill>
                  <a:schemeClr val="tx1"/>
                </a:solidFill>
              </a:rPr>
              <a:t>on</a:t>
            </a:r>
            <a:r>
              <a:rPr lang="es-HN" b="1" dirty="0" smtClean="0">
                <a:solidFill>
                  <a:schemeClr val="tx1"/>
                </a:solidFill>
              </a:rPr>
              <a:t> the </a:t>
            </a:r>
            <a:r>
              <a:rPr lang="es-HN" b="1" dirty="0" err="1" smtClean="0">
                <a:solidFill>
                  <a:schemeClr val="tx1"/>
                </a:solidFill>
              </a:rPr>
              <a:t>weekend</a:t>
            </a:r>
            <a:r>
              <a:rPr lang="es-HN" b="1" dirty="0" smtClean="0">
                <a:solidFill>
                  <a:schemeClr val="tx1"/>
                </a:solidFill>
              </a:rPr>
              <a:t>?</a:t>
            </a:r>
          </a:p>
          <a:p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How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many</a:t>
            </a:r>
            <a:r>
              <a:rPr lang="es-HN" b="1" dirty="0" smtClean="0">
                <a:solidFill>
                  <a:schemeClr val="tx1"/>
                </a:solidFill>
              </a:rPr>
              <a:t> cars </a:t>
            </a:r>
            <a:r>
              <a:rPr lang="es-HN" b="1" dirty="0" err="1" smtClean="0">
                <a:solidFill>
                  <a:schemeClr val="tx1"/>
                </a:solidFill>
              </a:rPr>
              <a:t>does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Phillip</a:t>
            </a:r>
            <a:r>
              <a:rPr lang="es-HN" b="1" dirty="0" smtClean="0">
                <a:solidFill>
                  <a:schemeClr val="tx1"/>
                </a:solidFill>
              </a:rPr>
              <a:t> have?</a:t>
            </a:r>
            <a:endParaRPr lang="es-HN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6301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/>
              <a:t> </a:t>
            </a:r>
            <a:r>
              <a:rPr lang="en-US" sz="3600" b="1" u="sng" dirty="0">
                <a:solidFill>
                  <a:schemeClr val="tx1"/>
                </a:solidFill>
              </a:rPr>
              <a:t>Simple Past : </a:t>
            </a:r>
            <a:r>
              <a:rPr lang="en-US" sz="3600" b="1" dirty="0">
                <a:solidFill>
                  <a:schemeClr val="tx1"/>
                </a:solidFill>
              </a:rPr>
              <a:t>(Past of the verb) –(didn´t + base form)</a:t>
            </a:r>
            <a:br>
              <a:rPr lang="en-US" sz="3600" b="1" dirty="0">
                <a:solidFill>
                  <a:schemeClr val="tx1"/>
                </a:solidFill>
              </a:rPr>
            </a:b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2400" dirty="0" smtClean="0">
                <a:solidFill>
                  <a:schemeClr val="tx1"/>
                </a:solidFill>
              </a:rPr>
              <a:t>Last, year, last Monday, last week, last century, last Thursday afternoon, last night, etc.</a:t>
            </a:r>
          </a:p>
          <a:p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Two days ago, an hour ago, three months ago, one week ago, 10 minutes </a:t>
            </a:r>
            <a:r>
              <a:rPr lang="en-US" sz="2400" dirty="0" err="1" smtClean="0">
                <a:solidFill>
                  <a:schemeClr val="tx1"/>
                </a:solidFill>
              </a:rPr>
              <a:t>ago,etc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After, before, yesterday., never, usually, etc.</a:t>
            </a:r>
          </a:p>
          <a:p>
            <a:endParaRPr lang="en-US" sz="2400" dirty="0" smtClean="0">
              <a:solidFill>
                <a:schemeClr val="tx1"/>
              </a:solidFill>
            </a:endParaRPr>
          </a:p>
          <a:p>
            <a:r>
              <a:rPr lang="es-HN" sz="2400" b="1" dirty="0">
                <a:solidFill>
                  <a:schemeClr val="tx1"/>
                </a:solidFill>
              </a:rPr>
              <a:t> </a:t>
            </a:r>
            <a:r>
              <a:rPr lang="es-HN" sz="2400" b="1" dirty="0" err="1">
                <a:solidFill>
                  <a:schemeClr val="tx1"/>
                </a:solidFill>
              </a:rPr>
              <a:t>Examples</a:t>
            </a:r>
            <a:r>
              <a:rPr lang="es-HN" sz="2400" b="1" dirty="0">
                <a:solidFill>
                  <a:schemeClr val="tx1"/>
                </a:solidFill>
              </a:rPr>
              <a:t>:</a:t>
            </a:r>
          </a:p>
          <a:p>
            <a:r>
              <a:rPr lang="es-HN" sz="2400" b="1" dirty="0" err="1">
                <a:solidFill>
                  <a:schemeClr val="tx1"/>
                </a:solidFill>
              </a:rPr>
              <a:t>She</a:t>
            </a:r>
            <a:r>
              <a:rPr lang="es-HN" sz="2400" b="1" dirty="0">
                <a:solidFill>
                  <a:schemeClr val="tx1"/>
                </a:solidFill>
              </a:rPr>
              <a:t> </a:t>
            </a:r>
            <a:r>
              <a:rPr lang="es-HN" sz="2400" b="1" dirty="0" err="1">
                <a:solidFill>
                  <a:schemeClr val="tx1"/>
                </a:solidFill>
              </a:rPr>
              <a:t>called</a:t>
            </a:r>
            <a:r>
              <a:rPr lang="es-HN" sz="2400" b="1" dirty="0">
                <a:solidFill>
                  <a:schemeClr val="tx1"/>
                </a:solidFill>
              </a:rPr>
              <a:t> me </a:t>
            </a:r>
            <a:r>
              <a:rPr lang="es-HN" sz="2400" b="1" dirty="0" err="1">
                <a:solidFill>
                  <a:schemeClr val="tx1"/>
                </a:solidFill>
              </a:rPr>
              <a:t>before</a:t>
            </a:r>
            <a:r>
              <a:rPr lang="es-HN" sz="2400" b="1" dirty="0">
                <a:solidFill>
                  <a:schemeClr val="tx1"/>
                </a:solidFill>
              </a:rPr>
              <a:t> </a:t>
            </a:r>
            <a:r>
              <a:rPr lang="es-HN" sz="2400" b="1" dirty="0" err="1">
                <a:solidFill>
                  <a:schemeClr val="tx1"/>
                </a:solidFill>
              </a:rPr>
              <a:t>arriving</a:t>
            </a:r>
            <a:r>
              <a:rPr lang="es-HN" sz="2400" b="1" dirty="0">
                <a:solidFill>
                  <a:schemeClr val="tx1"/>
                </a:solidFill>
              </a:rPr>
              <a:t> to </a:t>
            </a:r>
            <a:r>
              <a:rPr lang="es-HN" sz="2400" b="1" dirty="0" smtClean="0">
                <a:solidFill>
                  <a:schemeClr val="tx1"/>
                </a:solidFill>
              </a:rPr>
              <a:t>Tegucigalpa.</a:t>
            </a:r>
            <a:endParaRPr lang="es-HN" sz="2400" b="1" dirty="0">
              <a:solidFill>
                <a:schemeClr val="tx1"/>
              </a:solidFill>
            </a:endParaRPr>
          </a:p>
          <a:p>
            <a:r>
              <a:rPr lang="es-HN" sz="2400" b="1" dirty="0" err="1">
                <a:solidFill>
                  <a:schemeClr val="tx1"/>
                </a:solidFill>
              </a:rPr>
              <a:t>After</a:t>
            </a:r>
            <a:r>
              <a:rPr lang="es-HN" sz="2400" b="1" dirty="0">
                <a:solidFill>
                  <a:schemeClr val="tx1"/>
                </a:solidFill>
              </a:rPr>
              <a:t> </a:t>
            </a:r>
            <a:r>
              <a:rPr lang="es-HN" sz="2400" b="1" dirty="0" err="1">
                <a:solidFill>
                  <a:schemeClr val="tx1"/>
                </a:solidFill>
              </a:rPr>
              <a:t>leaving</a:t>
            </a:r>
            <a:r>
              <a:rPr lang="es-HN" sz="2400" b="1" dirty="0">
                <a:solidFill>
                  <a:schemeClr val="tx1"/>
                </a:solidFill>
              </a:rPr>
              <a:t> his office he </a:t>
            </a:r>
            <a:r>
              <a:rPr lang="es-HN" sz="2400" b="1" dirty="0" err="1">
                <a:solidFill>
                  <a:schemeClr val="tx1"/>
                </a:solidFill>
              </a:rPr>
              <a:t>went</a:t>
            </a:r>
            <a:r>
              <a:rPr lang="es-HN" sz="2400" b="1" dirty="0">
                <a:solidFill>
                  <a:schemeClr val="tx1"/>
                </a:solidFill>
              </a:rPr>
              <a:t> to </a:t>
            </a:r>
            <a:r>
              <a:rPr lang="es-HN" sz="2400" b="1" dirty="0" err="1">
                <a:solidFill>
                  <a:schemeClr val="tx1"/>
                </a:solidFill>
              </a:rPr>
              <a:t>buy</a:t>
            </a:r>
            <a:r>
              <a:rPr lang="es-HN" sz="2400" b="1" dirty="0">
                <a:solidFill>
                  <a:schemeClr val="tx1"/>
                </a:solidFill>
              </a:rPr>
              <a:t> </a:t>
            </a:r>
            <a:r>
              <a:rPr lang="es-HN" sz="2400" b="1" dirty="0" err="1">
                <a:solidFill>
                  <a:schemeClr val="tx1"/>
                </a:solidFill>
              </a:rPr>
              <a:t>some</a:t>
            </a:r>
            <a:r>
              <a:rPr lang="es-HN" sz="2400" b="1" dirty="0">
                <a:solidFill>
                  <a:schemeClr val="tx1"/>
                </a:solidFill>
              </a:rPr>
              <a:t> </a:t>
            </a:r>
            <a:r>
              <a:rPr lang="es-HN" sz="2400" b="1" dirty="0" err="1">
                <a:solidFill>
                  <a:schemeClr val="tx1"/>
                </a:solidFill>
              </a:rPr>
              <a:t>groceries</a:t>
            </a:r>
            <a:r>
              <a:rPr lang="es-HN" sz="2400" b="1" dirty="0">
                <a:solidFill>
                  <a:schemeClr val="tx1"/>
                </a:solidFill>
              </a:rPr>
              <a:t> at the </a:t>
            </a:r>
            <a:r>
              <a:rPr lang="es-HN" sz="2400" b="1" dirty="0" err="1">
                <a:solidFill>
                  <a:schemeClr val="tx1"/>
                </a:solidFill>
              </a:rPr>
              <a:t>supermarket</a:t>
            </a:r>
            <a:r>
              <a:rPr lang="es-HN" sz="2400" b="1" dirty="0">
                <a:solidFill>
                  <a:schemeClr val="tx1"/>
                </a:solidFill>
              </a:rPr>
              <a:t>.</a:t>
            </a:r>
          </a:p>
          <a:p>
            <a:r>
              <a:rPr lang="es-HN" sz="2400" b="1" dirty="0">
                <a:solidFill>
                  <a:schemeClr val="tx1"/>
                </a:solidFill>
              </a:rPr>
              <a:t> Marco </a:t>
            </a:r>
            <a:r>
              <a:rPr lang="es-HN" sz="2400" b="1" dirty="0" err="1">
                <a:solidFill>
                  <a:schemeClr val="tx1"/>
                </a:solidFill>
              </a:rPr>
              <a:t>left</a:t>
            </a:r>
            <a:r>
              <a:rPr lang="es-HN" sz="2400" b="1" dirty="0">
                <a:solidFill>
                  <a:schemeClr val="tx1"/>
                </a:solidFill>
              </a:rPr>
              <a:t> an </a:t>
            </a:r>
            <a:r>
              <a:rPr lang="es-HN" sz="2400" b="1" dirty="0" err="1">
                <a:solidFill>
                  <a:schemeClr val="tx1"/>
                </a:solidFill>
              </a:rPr>
              <a:t>hour</a:t>
            </a:r>
            <a:r>
              <a:rPr lang="es-HN" sz="2400" b="1" dirty="0">
                <a:solidFill>
                  <a:schemeClr val="tx1"/>
                </a:solidFill>
              </a:rPr>
              <a:t> ago.</a:t>
            </a:r>
          </a:p>
          <a:p>
            <a:endParaRPr lang="en-US" sz="2400" dirty="0" smtClean="0">
              <a:solidFill>
                <a:schemeClr val="tx1"/>
              </a:solidFill>
            </a:endParaRPr>
          </a:p>
          <a:p>
            <a:r>
              <a:rPr lang="en-US" sz="2000" dirty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3860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HN" b="1" dirty="0" smtClean="0">
                <a:solidFill>
                  <a:schemeClr val="tx1"/>
                </a:solidFill>
              </a:rPr>
              <a:t>The manager </a:t>
            </a:r>
            <a:r>
              <a:rPr lang="es-HN" b="1" dirty="0" err="1" smtClean="0">
                <a:solidFill>
                  <a:schemeClr val="tx1"/>
                </a:solidFill>
              </a:rPr>
              <a:t>traveled</a:t>
            </a:r>
            <a:r>
              <a:rPr lang="es-HN" b="1" dirty="0" smtClean="0">
                <a:solidFill>
                  <a:schemeClr val="tx1"/>
                </a:solidFill>
              </a:rPr>
              <a:t> to Chicago </a:t>
            </a:r>
            <a:r>
              <a:rPr lang="es-HN" b="1" dirty="0" err="1" smtClean="0">
                <a:solidFill>
                  <a:schemeClr val="tx1"/>
                </a:solidFill>
              </a:rPr>
              <a:t>four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days</a:t>
            </a:r>
            <a:r>
              <a:rPr lang="es-HN" b="1" dirty="0" smtClean="0">
                <a:solidFill>
                  <a:schemeClr val="tx1"/>
                </a:solidFill>
              </a:rPr>
              <a:t> ago.</a:t>
            </a:r>
          </a:p>
          <a:p>
            <a:r>
              <a:rPr lang="es-HN" b="1" dirty="0" smtClean="0">
                <a:solidFill>
                  <a:schemeClr val="tx1"/>
                </a:solidFill>
              </a:rPr>
              <a:t>We </a:t>
            </a:r>
            <a:r>
              <a:rPr lang="es-HN" b="1" dirty="0" err="1" smtClean="0">
                <a:solidFill>
                  <a:schemeClr val="tx1"/>
                </a:solidFill>
              </a:rPr>
              <a:t>met</a:t>
            </a:r>
            <a:r>
              <a:rPr lang="es-HN" b="1" dirty="0" smtClean="0">
                <a:solidFill>
                  <a:schemeClr val="tx1"/>
                </a:solidFill>
              </a:rPr>
              <a:t> and </a:t>
            </a:r>
            <a:r>
              <a:rPr lang="es-HN" b="1" dirty="0" err="1" smtClean="0">
                <a:solidFill>
                  <a:schemeClr val="tx1"/>
                </a:solidFill>
              </a:rPr>
              <a:t>had</a:t>
            </a:r>
            <a:r>
              <a:rPr lang="es-HN" b="1" dirty="0" smtClean="0">
                <a:solidFill>
                  <a:schemeClr val="tx1"/>
                </a:solidFill>
              </a:rPr>
              <a:t> a </a:t>
            </a:r>
            <a:r>
              <a:rPr lang="es-HN" b="1" dirty="0" err="1" smtClean="0">
                <a:solidFill>
                  <a:schemeClr val="tx1"/>
                </a:solidFill>
              </a:rPr>
              <a:t>great</a:t>
            </a:r>
            <a:r>
              <a:rPr lang="es-HN" b="1" dirty="0" smtClean="0">
                <a:solidFill>
                  <a:schemeClr val="tx1"/>
                </a:solidFill>
              </a:rPr>
              <a:t> time </a:t>
            </a:r>
            <a:r>
              <a:rPr lang="es-HN" b="1" dirty="0" err="1" smtClean="0">
                <a:solidFill>
                  <a:schemeClr val="tx1"/>
                </a:solidFill>
              </a:rPr>
              <a:t>last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Saturday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evening</a:t>
            </a:r>
            <a:r>
              <a:rPr lang="es-HN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Last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year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smtClean="0">
                <a:solidFill>
                  <a:schemeClr val="tx1"/>
                </a:solidFill>
              </a:rPr>
              <a:t>Peter </a:t>
            </a:r>
            <a:r>
              <a:rPr lang="es-HN" b="1" dirty="0" err="1" smtClean="0">
                <a:solidFill>
                  <a:schemeClr val="tx1"/>
                </a:solidFill>
              </a:rPr>
              <a:t>visited</a:t>
            </a:r>
            <a:r>
              <a:rPr lang="es-HN" b="1" dirty="0" smtClean="0">
                <a:solidFill>
                  <a:schemeClr val="tx1"/>
                </a:solidFill>
              </a:rPr>
              <a:t> me in June.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smtClean="0">
                <a:solidFill>
                  <a:schemeClr val="tx1"/>
                </a:solidFill>
              </a:rPr>
              <a:t>All the </a:t>
            </a:r>
            <a:r>
              <a:rPr lang="es-HN" b="1" dirty="0" err="1" smtClean="0">
                <a:solidFill>
                  <a:schemeClr val="tx1"/>
                </a:solidFill>
              </a:rPr>
              <a:t>supplies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arrived</a:t>
            </a:r>
            <a:r>
              <a:rPr lang="es-HN" b="1" dirty="0" smtClean="0">
                <a:solidFill>
                  <a:schemeClr val="tx1"/>
                </a:solidFill>
              </a:rPr>
              <a:t>  </a:t>
            </a:r>
            <a:r>
              <a:rPr lang="es-HN" b="1" dirty="0" err="1" smtClean="0">
                <a:solidFill>
                  <a:schemeClr val="tx1"/>
                </a:solidFill>
              </a:rPr>
              <a:t>yesterday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moring</a:t>
            </a:r>
            <a:r>
              <a:rPr lang="es-HN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smtClean="0">
                <a:solidFill>
                  <a:schemeClr val="tx1"/>
                </a:solidFill>
              </a:rPr>
              <a:t>Luis </a:t>
            </a:r>
            <a:r>
              <a:rPr lang="es-HN" b="1" dirty="0" err="1" smtClean="0">
                <a:solidFill>
                  <a:schemeClr val="tx1"/>
                </a:solidFill>
              </a:rPr>
              <a:t>arrived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before</a:t>
            </a:r>
            <a:r>
              <a:rPr lang="es-HN" b="1" dirty="0" smtClean="0">
                <a:solidFill>
                  <a:schemeClr val="tx1"/>
                </a:solidFill>
              </a:rPr>
              <a:t> I </a:t>
            </a:r>
            <a:r>
              <a:rPr lang="es-HN" b="1" dirty="0" err="1" smtClean="0">
                <a:solidFill>
                  <a:schemeClr val="tx1"/>
                </a:solidFill>
              </a:rPr>
              <a:t>had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left</a:t>
            </a:r>
            <a:r>
              <a:rPr lang="es-HN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en-US" b="1" dirty="0">
                <a:solidFill>
                  <a:schemeClr val="tx1"/>
                </a:solidFill>
              </a:rPr>
              <a:t>She left the house 10 minutes ago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smtClean="0">
                <a:solidFill>
                  <a:schemeClr val="tx1"/>
                </a:solidFill>
              </a:rPr>
              <a:t>Our teacher didn´t come yesterday.</a:t>
            </a:r>
            <a:endParaRPr lang="en-US" sz="2400" b="1" dirty="0">
              <a:solidFill>
                <a:schemeClr val="tx1"/>
              </a:solidFill>
            </a:endParaRPr>
          </a:p>
          <a:p>
            <a:endParaRPr lang="es-HN" sz="2400" b="1" dirty="0" smtClean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5611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HN" b="1" dirty="0">
                <a:solidFill>
                  <a:schemeClr val="tx1"/>
                </a:solidFill>
              </a:rPr>
              <a:t>Yes/ no </a:t>
            </a:r>
            <a:r>
              <a:rPr lang="es-HN" b="1" dirty="0" err="1">
                <a:solidFill>
                  <a:schemeClr val="tx1"/>
                </a:solidFill>
              </a:rPr>
              <a:t>Questions</a:t>
            </a:r>
            <a:r>
              <a:rPr lang="es-HN" b="1" dirty="0">
                <a:solidFill>
                  <a:schemeClr val="tx1"/>
                </a:solidFill>
              </a:rPr>
              <a:t>:</a:t>
            </a:r>
          </a:p>
          <a:p>
            <a:r>
              <a:rPr lang="es-HN" dirty="0" err="1" smtClean="0">
                <a:solidFill>
                  <a:schemeClr val="tx1"/>
                </a:solidFill>
              </a:rPr>
              <a:t>Did</a:t>
            </a:r>
            <a:r>
              <a:rPr lang="es-HN" dirty="0" smtClean="0">
                <a:solidFill>
                  <a:schemeClr val="tx1"/>
                </a:solidFill>
              </a:rPr>
              <a:t> you </a:t>
            </a:r>
            <a:r>
              <a:rPr lang="es-HN" dirty="0" err="1" smtClean="0">
                <a:solidFill>
                  <a:schemeClr val="tx1"/>
                </a:solidFill>
              </a:rPr>
              <a:t>see</a:t>
            </a:r>
            <a:r>
              <a:rPr lang="es-HN" dirty="0" smtClean="0">
                <a:solidFill>
                  <a:schemeClr val="tx1"/>
                </a:solidFill>
              </a:rPr>
              <a:t> the </a:t>
            </a:r>
            <a:r>
              <a:rPr lang="es-HN" dirty="0" err="1" smtClean="0">
                <a:solidFill>
                  <a:schemeClr val="tx1"/>
                </a:solidFill>
              </a:rPr>
              <a:t>accident</a:t>
            </a:r>
            <a:r>
              <a:rPr lang="es-HN" dirty="0" smtClean="0">
                <a:solidFill>
                  <a:schemeClr val="tx1"/>
                </a:solidFill>
              </a:rPr>
              <a:t>?</a:t>
            </a:r>
          </a:p>
          <a:p>
            <a:r>
              <a:rPr lang="es-HN" dirty="0" err="1" smtClean="0">
                <a:solidFill>
                  <a:schemeClr val="tx1"/>
                </a:solidFill>
              </a:rPr>
              <a:t>Did</a:t>
            </a:r>
            <a:r>
              <a:rPr lang="es-HN" dirty="0" smtClean="0">
                <a:solidFill>
                  <a:schemeClr val="tx1"/>
                </a:solidFill>
              </a:rPr>
              <a:t> the coach </a:t>
            </a:r>
            <a:r>
              <a:rPr lang="es-HN" dirty="0" err="1" smtClean="0">
                <a:solidFill>
                  <a:schemeClr val="tx1"/>
                </a:solidFill>
              </a:rPr>
              <a:t>scold</a:t>
            </a:r>
            <a:r>
              <a:rPr lang="es-HN" dirty="0" smtClean="0">
                <a:solidFill>
                  <a:schemeClr val="tx1"/>
                </a:solidFill>
              </a:rPr>
              <a:t> you?</a:t>
            </a:r>
          </a:p>
          <a:p>
            <a:r>
              <a:rPr lang="es-HN" dirty="0" err="1" smtClean="0">
                <a:solidFill>
                  <a:schemeClr val="tx1"/>
                </a:solidFill>
              </a:rPr>
              <a:t>Did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they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celebrate</a:t>
            </a:r>
            <a:r>
              <a:rPr lang="es-HN" dirty="0" smtClean="0">
                <a:solidFill>
                  <a:schemeClr val="tx1"/>
                </a:solidFill>
              </a:rPr>
              <a:t> your </a:t>
            </a:r>
            <a:r>
              <a:rPr lang="es-HN" dirty="0" err="1" smtClean="0">
                <a:solidFill>
                  <a:schemeClr val="tx1"/>
                </a:solidFill>
              </a:rPr>
              <a:t>birthday</a:t>
            </a:r>
            <a:r>
              <a:rPr lang="es-HN" dirty="0" smtClean="0">
                <a:solidFill>
                  <a:schemeClr val="tx1"/>
                </a:solidFill>
              </a:rPr>
              <a:t>?</a:t>
            </a:r>
          </a:p>
          <a:p>
            <a:endParaRPr lang="es-HN" dirty="0">
              <a:solidFill>
                <a:schemeClr val="tx1"/>
              </a:solidFill>
            </a:endParaRPr>
          </a:p>
          <a:p>
            <a:r>
              <a:rPr lang="es-HN" dirty="0" err="1" smtClean="0">
                <a:solidFill>
                  <a:schemeClr val="tx1"/>
                </a:solidFill>
              </a:rPr>
              <a:t>Information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Questions</a:t>
            </a:r>
            <a:r>
              <a:rPr lang="es-HN" dirty="0" smtClean="0">
                <a:solidFill>
                  <a:schemeClr val="tx1"/>
                </a:solidFill>
              </a:rPr>
              <a:t>: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Where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did</a:t>
            </a:r>
            <a:r>
              <a:rPr lang="es-HN" dirty="0" smtClean="0">
                <a:solidFill>
                  <a:schemeClr val="tx1"/>
                </a:solidFill>
              </a:rPr>
              <a:t> your </a:t>
            </a:r>
            <a:r>
              <a:rPr lang="es-HN" dirty="0" err="1" smtClean="0">
                <a:solidFill>
                  <a:schemeClr val="tx1"/>
                </a:solidFill>
              </a:rPr>
              <a:t>mother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travel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last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month</a:t>
            </a:r>
            <a:r>
              <a:rPr lang="es-HN" dirty="0" smtClean="0">
                <a:solidFill>
                  <a:schemeClr val="tx1"/>
                </a:solidFill>
              </a:rPr>
              <a:t>?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smtClean="0">
                <a:solidFill>
                  <a:schemeClr val="tx1"/>
                </a:solidFill>
              </a:rPr>
              <a:t>What </a:t>
            </a:r>
            <a:r>
              <a:rPr lang="es-HN" dirty="0" err="1" smtClean="0">
                <a:solidFill>
                  <a:schemeClr val="tx1"/>
                </a:solidFill>
              </a:rPr>
              <a:t>did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she</a:t>
            </a:r>
            <a:r>
              <a:rPr lang="es-HN" dirty="0" smtClean="0">
                <a:solidFill>
                  <a:schemeClr val="tx1"/>
                </a:solidFill>
              </a:rPr>
              <a:t> </a:t>
            </a:r>
            <a:r>
              <a:rPr lang="es-HN" dirty="0" err="1" smtClean="0">
                <a:solidFill>
                  <a:schemeClr val="tx1"/>
                </a:solidFill>
              </a:rPr>
              <a:t>tell</a:t>
            </a:r>
            <a:r>
              <a:rPr lang="es-HN" dirty="0" smtClean="0">
                <a:solidFill>
                  <a:schemeClr val="tx1"/>
                </a:solidFill>
              </a:rPr>
              <a:t> you?</a:t>
            </a:r>
          </a:p>
          <a:p>
            <a:r>
              <a:rPr lang="es-HN" dirty="0">
                <a:solidFill>
                  <a:schemeClr val="tx1"/>
                </a:solidFill>
              </a:rPr>
              <a:t> </a:t>
            </a:r>
            <a:r>
              <a:rPr lang="es-HN" dirty="0" smtClean="0">
                <a:solidFill>
                  <a:schemeClr val="tx1"/>
                </a:solidFill>
              </a:rPr>
              <a:t>When </a:t>
            </a:r>
            <a:r>
              <a:rPr lang="es-HN" dirty="0" err="1" smtClean="0">
                <a:solidFill>
                  <a:schemeClr val="tx1"/>
                </a:solidFill>
              </a:rPr>
              <a:t>did</a:t>
            </a:r>
            <a:r>
              <a:rPr lang="es-HN" dirty="0" smtClean="0">
                <a:solidFill>
                  <a:schemeClr val="tx1"/>
                </a:solidFill>
              </a:rPr>
              <a:t> Robert </a:t>
            </a:r>
            <a:r>
              <a:rPr lang="es-HN" dirty="0" err="1" smtClean="0">
                <a:solidFill>
                  <a:schemeClr val="tx1"/>
                </a:solidFill>
              </a:rPr>
              <a:t>buy</a:t>
            </a:r>
            <a:r>
              <a:rPr lang="es-HN" dirty="0" smtClean="0">
                <a:solidFill>
                  <a:schemeClr val="tx1"/>
                </a:solidFill>
              </a:rPr>
              <a:t> his new car?</a:t>
            </a:r>
            <a:endParaRPr lang="es-HN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1152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b="1" u="sng" dirty="0">
                <a:solidFill>
                  <a:schemeClr val="tx1"/>
                </a:solidFill>
              </a:rPr>
              <a:t>Present Continuous Tense</a:t>
            </a:r>
            <a:r>
              <a:rPr lang="en-US" sz="2800" b="1" dirty="0">
                <a:solidFill>
                  <a:schemeClr val="tx1"/>
                </a:solidFill>
              </a:rPr>
              <a:t>: (</a:t>
            </a:r>
            <a:r>
              <a:rPr lang="en-US" sz="2800" b="1" dirty="0" err="1">
                <a:solidFill>
                  <a:schemeClr val="tx1"/>
                </a:solidFill>
              </a:rPr>
              <a:t>is,am,are</a:t>
            </a:r>
            <a:r>
              <a:rPr lang="en-US" sz="2800" b="1" dirty="0">
                <a:solidFill>
                  <a:schemeClr val="tx1"/>
                </a:solidFill>
              </a:rPr>
              <a:t> + present participle)</a:t>
            </a:r>
            <a:br>
              <a:rPr lang="en-US" sz="2800" b="1" dirty="0">
                <a:solidFill>
                  <a:schemeClr val="tx1"/>
                </a:solidFill>
              </a:rPr>
            </a:b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Right now, in this moment, nowadays, today, right now, presently, currently, at the moment, these days, </a:t>
            </a:r>
            <a:r>
              <a:rPr lang="en-US" b="1" dirty="0" err="1" smtClean="0">
                <a:solidFill>
                  <a:schemeClr val="tx1"/>
                </a:solidFill>
              </a:rPr>
              <a:t>etc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Examples: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Paola is currently working as a waitress in Houston.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His son is living in South Korea nowadays.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At the time, Pedro is studying architecture in Barcelona.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They are loading the boxes to the truck in this moment.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I´m preparing my dinner right now.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She is presently working hard on her thesis.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Men and women are getting married older these days.</a:t>
            </a:r>
          </a:p>
          <a:p>
            <a:endParaRPr lang="en-US" b="1" dirty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3091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HN" b="1" dirty="0" smtClean="0">
                <a:solidFill>
                  <a:schemeClr val="tx1"/>
                </a:solidFill>
              </a:rPr>
              <a:t>Yes/No </a:t>
            </a:r>
            <a:r>
              <a:rPr lang="es-HN" b="1" dirty="0" err="1" smtClean="0">
                <a:solidFill>
                  <a:schemeClr val="tx1"/>
                </a:solidFill>
              </a:rPr>
              <a:t>Questions</a:t>
            </a:r>
            <a:r>
              <a:rPr lang="es-HN" b="1" dirty="0" smtClean="0">
                <a:solidFill>
                  <a:schemeClr val="tx1"/>
                </a:solidFill>
              </a:rPr>
              <a:t>:</a:t>
            </a:r>
          </a:p>
          <a:p>
            <a:r>
              <a:rPr lang="es-HN" b="1" dirty="0" smtClean="0">
                <a:solidFill>
                  <a:schemeClr val="tx1"/>
                </a:solidFill>
              </a:rPr>
              <a:t>Are </a:t>
            </a:r>
            <a:r>
              <a:rPr lang="es-HN" b="1" dirty="0" err="1" smtClean="0">
                <a:solidFill>
                  <a:schemeClr val="tx1"/>
                </a:solidFill>
              </a:rPr>
              <a:t>youg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girls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wearing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make</a:t>
            </a:r>
            <a:r>
              <a:rPr lang="es-HN" b="1" dirty="0" smtClean="0">
                <a:solidFill>
                  <a:schemeClr val="tx1"/>
                </a:solidFill>
              </a:rPr>
              <a:t> up </a:t>
            </a:r>
            <a:r>
              <a:rPr lang="es-HN" b="1" dirty="0" err="1" smtClean="0">
                <a:solidFill>
                  <a:schemeClr val="tx1"/>
                </a:solidFill>
              </a:rPr>
              <a:t>nowadays</a:t>
            </a:r>
            <a:r>
              <a:rPr lang="es-HN" b="1" dirty="0" smtClean="0">
                <a:solidFill>
                  <a:schemeClr val="tx1"/>
                </a:solidFill>
              </a:rPr>
              <a:t>?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smtClean="0">
                <a:solidFill>
                  <a:schemeClr val="tx1"/>
                </a:solidFill>
              </a:rPr>
              <a:t>Is Pablo </a:t>
            </a:r>
            <a:r>
              <a:rPr lang="es-HN" b="1" dirty="0" err="1" smtClean="0">
                <a:solidFill>
                  <a:schemeClr val="tx1"/>
                </a:solidFill>
              </a:rPr>
              <a:t>currently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studying</a:t>
            </a:r>
            <a:r>
              <a:rPr lang="es-HN" b="1" dirty="0" smtClean="0">
                <a:solidFill>
                  <a:schemeClr val="tx1"/>
                </a:solidFill>
              </a:rPr>
              <a:t>  art?</a:t>
            </a:r>
          </a:p>
          <a:p>
            <a:r>
              <a:rPr lang="es-HN" b="1" dirty="0" smtClean="0">
                <a:solidFill>
                  <a:schemeClr val="tx1"/>
                </a:solidFill>
              </a:rPr>
              <a:t>Are your </a:t>
            </a:r>
            <a:r>
              <a:rPr lang="es-HN" b="1" dirty="0" err="1" smtClean="0">
                <a:solidFill>
                  <a:schemeClr val="tx1"/>
                </a:solidFill>
              </a:rPr>
              <a:t>neighbors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selling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their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house</a:t>
            </a:r>
            <a:r>
              <a:rPr lang="es-HN" b="1" dirty="0" smtClean="0">
                <a:solidFill>
                  <a:schemeClr val="tx1"/>
                </a:solidFill>
              </a:rPr>
              <a:t>?</a:t>
            </a:r>
          </a:p>
          <a:p>
            <a:endParaRPr lang="es-HN" b="1" dirty="0">
              <a:solidFill>
                <a:schemeClr val="tx1"/>
              </a:solidFill>
            </a:endParaRPr>
          </a:p>
          <a:p>
            <a:r>
              <a:rPr lang="es-HN" b="1" dirty="0" err="1" smtClean="0">
                <a:solidFill>
                  <a:schemeClr val="tx1"/>
                </a:solidFill>
              </a:rPr>
              <a:t>Information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Questions</a:t>
            </a:r>
            <a:r>
              <a:rPr lang="es-HN" b="1" dirty="0" smtClean="0">
                <a:solidFill>
                  <a:schemeClr val="tx1"/>
                </a:solidFill>
              </a:rPr>
              <a:t>: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How</a:t>
            </a:r>
            <a:r>
              <a:rPr lang="es-HN" b="1" dirty="0" smtClean="0">
                <a:solidFill>
                  <a:schemeClr val="tx1"/>
                </a:solidFill>
              </a:rPr>
              <a:t> are you </a:t>
            </a:r>
            <a:r>
              <a:rPr lang="es-HN" b="1" dirty="0" err="1" smtClean="0">
                <a:solidFill>
                  <a:schemeClr val="tx1"/>
                </a:solidFill>
              </a:rPr>
              <a:t>paying</a:t>
            </a:r>
            <a:r>
              <a:rPr lang="es-HN" b="1" dirty="0" smtClean="0">
                <a:solidFill>
                  <a:schemeClr val="tx1"/>
                </a:solidFill>
              </a:rPr>
              <a:t> That </a:t>
            </a:r>
            <a:r>
              <a:rPr lang="es-HN" b="1" dirty="0" err="1" smtClean="0">
                <a:solidFill>
                  <a:schemeClr val="tx1"/>
                </a:solidFill>
              </a:rPr>
              <a:t>amount</a:t>
            </a:r>
            <a:r>
              <a:rPr lang="es-HN" b="1" dirty="0" smtClean="0">
                <a:solidFill>
                  <a:schemeClr val="tx1"/>
                </a:solidFill>
              </a:rPr>
              <a:t> of </a:t>
            </a:r>
            <a:r>
              <a:rPr lang="es-HN" b="1" dirty="0" err="1" smtClean="0">
                <a:solidFill>
                  <a:schemeClr val="tx1"/>
                </a:solidFill>
              </a:rPr>
              <a:t>money</a:t>
            </a:r>
            <a:r>
              <a:rPr lang="es-HN" b="1" dirty="0" smtClean="0">
                <a:solidFill>
                  <a:schemeClr val="tx1"/>
                </a:solidFill>
              </a:rPr>
              <a:t> to her?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Which</a:t>
            </a:r>
            <a:r>
              <a:rPr lang="es-HN" b="1" dirty="0" smtClean="0">
                <a:solidFill>
                  <a:schemeClr val="tx1"/>
                </a:solidFill>
              </a:rPr>
              <a:t> Brand of car are you </a:t>
            </a:r>
            <a:r>
              <a:rPr lang="es-HN" b="1" dirty="0" err="1" smtClean="0">
                <a:solidFill>
                  <a:schemeClr val="tx1"/>
                </a:solidFill>
              </a:rPr>
              <a:t>buying</a:t>
            </a:r>
            <a:r>
              <a:rPr lang="es-HN" b="1" dirty="0" smtClean="0">
                <a:solidFill>
                  <a:schemeClr val="tx1"/>
                </a:solidFill>
              </a:rPr>
              <a:t>?</a:t>
            </a:r>
          </a:p>
          <a:p>
            <a:r>
              <a:rPr lang="es-HN" b="1" dirty="0" err="1" smtClean="0">
                <a:solidFill>
                  <a:schemeClr val="tx1"/>
                </a:solidFill>
              </a:rPr>
              <a:t>How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much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money</a:t>
            </a:r>
            <a:r>
              <a:rPr lang="es-HN" b="1" dirty="0" smtClean="0">
                <a:solidFill>
                  <a:schemeClr val="tx1"/>
                </a:solidFill>
              </a:rPr>
              <a:t> are you </a:t>
            </a:r>
            <a:r>
              <a:rPr lang="es-HN" b="1" dirty="0" err="1" smtClean="0">
                <a:solidFill>
                  <a:schemeClr val="tx1"/>
                </a:solidFill>
              </a:rPr>
              <a:t>spending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on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that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trip</a:t>
            </a:r>
            <a:r>
              <a:rPr lang="es-HN" b="1" dirty="0" smtClean="0">
                <a:solidFill>
                  <a:schemeClr val="tx1"/>
                </a:solidFill>
              </a:rPr>
              <a:t>? </a:t>
            </a:r>
            <a:endParaRPr lang="es-HN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2626362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TM03457444[[fn=Basis]]</Template>
  <TotalTime>715</TotalTime>
  <Words>2248</Words>
  <Application>Microsoft Office PowerPoint</Application>
  <PresentationFormat>Panorámica</PresentationFormat>
  <Paragraphs>217</Paragraphs>
  <Slides>25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25</vt:i4>
      </vt:variant>
    </vt:vector>
  </HeadingPairs>
  <TitlesOfParts>
    <vt:vector size="28" baseType="lpstr">
      <vt:lpstr>Arial</vt:lpstr>
      <vt:lpstr>Corbel</vt:lpstr>
      <vt:lpstr>Basis</vt:lpstr>
      <vt:lpstr>TIME PHRASES IN TENSES</vt:lpstr>
      <vt:lpstr>Time Phrases (Expressions)</vt:lpstr>
      <vt:lpstr>Presentación de PowerPoint</vt:lpstr>
      <vt:lpstr>Presentación de PowerPoint</vt:lpstr>
      <vt:lpstr> Simple Past : (Past of the verb) –(didn´t + base form) </vt:lpstr>
      <vt:lpstr>Presentación de PowerPoint</vt:lpstr>
      <vt:lpstr>Presentación de PowerPoint</vt:lpstr>
      <vt:lpstr>Present Continuous Tense: (is,am,are + present participle) </vt:lpstr>
      <vt:lpstr>Presentación de PowerPoint</vt:lpstr>
      <vt:lpstr>Past Continuous Tense: (was, were + Present Participle) </vt:lpstr>
      <vt:lpstr>Presentación de PowerPoint</vt:lpstr>
      <vt:lpstr>Present Perfect Tense: (Have/has + past participle) </vt:lpstr>
      <vt:lpstr>Presentación de PowerPoint</vt:lpstr>
      <vt:lpstr>Present Perfect Continuous: (have/has) + been + present participle) </vt:lpstr>
      <vt:lpstr>Presentación de PowerPoint</vt:lpstr>
      <vt:lpstr>Past Perfect Tense: (Had + Past Participle) </vt:lpstr>
      <vt:lpstr>Past Perfect Continuous: (Had + been + present participle) </vt:lpstr>
      <vt:lpstr>Presentación de PowerPoint</vt:lpstr>
      <vt:lpstr>Simple Future: (Will + base form) (Going to + base form) Present Continuous as Future:  (is, am, are + present participle) + a future phrase </vt:lpstr>
      <vt:lpstr>Presentación de PowerPoint</vt:lpstr>
      <vt:lpstr>Presentación de PowerPoint</vt:lpstr>
      <vt:lpstr>Future Continuous Tense: (Will + be + Present Continuous)</vt:lpstr>
      <vt:lpstr>Presentación de PowerPoint</vt:lpstr>
      <vt:lpstr>Future Perfect Tense: (Will + have + Past Participle)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Conditional (0)</dc:title>
  <dc:creator>English Academy</dc:creator>
  <cp:lastModifiedBy>Mama y Papa</cp:lastModifiedBy>
  <cp:revision>106</cp:revision>
  <dcterms:created xsi:type="dcterms:W3CDTF">2020-02-17T23:22:47Z</dcterms:created>
  <dcterms:modified xsi:type="dcterms:W3CDTF">2020-04-30T22:43:30Z</dcterms:modified>
</cp:coreProperties>
</file>