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89" r:id="rId6"/>
    <p:sldId id="290" r:id="rId7"/>
    <p:sldId id="291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302" r:id="rId17"/>
    <p:sldId id="292" r:id="rId18"/>
    <p:sldId id="293" r:id="rId19"/>
    <p:sldId id="294" r:id="rId20"/>
    <p:sldId id="295" r:id="rId21"/>
    <p:sldId id="296" r:id="rId22"/>
    <p:sldId id="297" r:id="rId23"/>
    <p:sldId id="298" r:id="rId24"/>
    <p:sldId id="299" r:id="rId25"/>
    <p:sldId id="301" r:id="rId26"/>
    <p:sldId id="268" r:id="rId27"/>
    <p:sldId id="269" r:id="rId28"/>
    <p:sldId id="270" r:id="rId29"/>
    <p:sldId id="271" r:id="rId30"/>
    <p:sldId id="272" r:id="rId31"/>
    <p:sldId id="273" r:id="rId32"/>
    <p:sldId id="274" r:id="rId33"/>
    <p:sldId id="275" r:id="rId34"/>
    <p:sldId id="276" r:id="rId35"/>
    <p:sldId id="277" r:id="rId36"/>
    <p:sldId id="278" r:id="rId37"/>
    <p:sldId id="279" r:id="rId38"/>
    <p:sldId id="280" r:id="rId39"/>
    <p:sldId id="281" r:id="rId40"/>
    <p:sldId id="282" r:id="rId41"/>
    <p:sldId id="283" r:id="rId42"/>
    <p:sldId id="284" r:id="rId43"/>
    <p:sldId id="285" r:id="rId44"/>
    <p:sldId id="287" r:id="rId45"/>
    <p:sldId id="288" r:id="rId46"/>
    <p:sldId id="286" r:id="rId47"/>
    <p:sldId id="303" r:id="rId48"/>
    <p:sldId id="304" r:id="rId49"/>
    <p:sldId id="305" r:id="rId5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2639" autoAdjust="0"/>
  </p:normalViewPr>
  <p:slideViewPr>
    <p:cSldViewPr>
      <p:cViewPr varScale="1">
        <p:scale>
          <a:sx n="74" d="100"/>
          <a:sy n="74" d="100"/>
        </p:scale>
        <p:origin x="66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6A3-C583-4F16-BDB1-BB5E75749259}" type="datetimeFigureOut">
              <a:rPr lang="es-ES" smtClean="0"/>
              <a:t>13/01/2020</a:t>
            </a:fld>
            <a:endParaRPr lang="es-E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7299-9D12-4301-8BF8-C30D089B6D82}" type="slidenum">
              <a:rPr lang="es-ES" smtClean="0"/>
              <a:t>‹#›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6A3-C583-4F16-BDB1-BB5E75749259}" type="datetimeFigureOut">
              <a:rPr lang="es-ES" smtClean="0"/>
              <a:t>13/01/2020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7299-9D12-4301-8BF8-C30D089B6D82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6A3-C583-4F16-BDB1-BB5E75749259}" type="datetimeFigureOut">
              <a:rPr lang="es-ES" smtClean="0"/>
              <a:t>13/01/2020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7299-9D12-4301-8BF8-C30D089B6D82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6A3-C583-4F16-BDB1-BB5E75749259}" type="datetimeFigureOut">
              <a:rPr lang="es-ES" smtClean="0"/>
              <a:t>13/01/2020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7299-9D12-4301-8BF8-C30D089B6D82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6A3-C583-4F16-BDB1-BB5E75749259}" type="datetimeFigureOut">
              <a:rPr lang="es-ES" smtClean="0"/>
              <a:t>13/01/2020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7299-9D12-4301-8BF8-C30D089B6D82}" type="slidenum">
              <a:rPr lang="es-ES" smtClean="0"/>
              <a:t>‹#›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6A3-C583-4F16-BDB1-BB5E75749259}" type="datetimeFigureOut">
              <a:rPr lang="es-ES" smtClean="0"/>
              <a:t>13/01/2020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7299-9D12-4301-8BF8-C30D089B6D82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6A3-C583-4F16-BDB1-BB5E75749259}" type="datetimeFigureOut">
              <a:rPr lang="es-ES" smtClean="0"/>
              <a:t>13/01/2020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7299-9D12-4301-8BF8-C30D089B6D82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6A3-C583-4F16-BDB1-BB5E75749259}" type="datetimeFigureOut">
              <a:rPr lang="es-ES" smtClean="0"/>
              <a:t>13/01/2020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7299-9D12-4301-8BF8-C30D089B6D82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6A3-C583-4F16-BDB1-BB5E75749259}" type="datetimeFigureOut">
              <a:rPr lang="es-ES" smtClean="0"/>
              <a:t>13/01/2020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7299-9D12-4301-8BF8-C30D089B6D82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6A3-C583-4F16-BDB1-BB5E75749259}" type="datetimeFigureOut">
              <a:rPr lang="es-ES" smtClean="0"/>
              <a:t>13/01/2020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7299-9D12-4301-8BF8-C30D089B6D82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6A3-C583-4F16-BDB1-BB5E75749259}" type="datetimeFigureOut">
              <a:rPr lang="es-ES" smtClean="0"/>
              <a:t>13/01/2020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91B7299-9D12-4301-8BF8-C30D089B6D82}" type="slidenum">
              <a:rPr lang="es-ES" smtClean="0"/>
              <a:t>‹#›</a:t>
            </a:fld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F7A86A3-C583-4F16-BDB1-BB5E75749259}" type="datetimeFigureOut">
              <a:rPr lang="es-ES" smtClean="0"/>
              <a:t>13/01/2020</a:t>
            </a:fld>
            <a:endParaRPr lang="es-E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91B7299-9D12-4301-8BF8-C30D089B6D82}" type="slidenum">
              <a:rPr lang="es-ES" smtClean="0"/>
              <a:t>‹#›</a:t>
            </a:fld>
            <a:endParaRPr lang="es-E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20929"/>
            <a:ext cx="7772400" cy="1008112"/>
          </a:xfrm>
        </p:spPr>
        <p:txBody>
          <a:bodyPr>
            <a:normAutofit/>
          </a:bodyPr>
          <a:lstStyle/>
          <a:p>
            <a:pPr algn="ctr"/>
            <a:r>
              <a:rPr lang="es-ES" sz="3500" dirty="0" err="1" smtClean="0">
                <a:solidFill>
                  <a:schemeClr val="tx1">
                    <a:lumMod val="95000"/>
                  </a:schemeClr>
                </a:solidFill>
              </a:rPr>
              <a:t>Future</a:t>
            </a:r>
            <a:r>
              <a:rPr lang="es-ES" sz="3500" dirty="0" smtClean="0">
                <a:solidFill>
                  <a:schemeClr val="tx1">
                    <a:lumMod val="95000"/>
                  </a:schemeClr>
                </a:solidFill>
              </a:rPr>
              <a:t> </a:t>
            </a:r>
            <a:r>
              <a:rPr lang="es-ES" sz="3500" dirty="0" err="1" smtClean="0">
                <a:solidFill>
                  <a:schemeClr val="tx1">
                    <a:lumMod val="95000"/>
                  </a:schemeClr>
                </a:solidFill>
              </a:rPr>
              <a:t>Continuous</a:t>
            </a:r>
            <a:r>
              <a:rPr lang="es-ES" sz="3500" dirty="0" smtClean="0">
                <a:solidFill>
                  <a:schemeClr val="tx1">
                    <a:lumMod val="95000"/>
                  </a:schemeClr>
                </a:solidFill>
              </a:rPr>
              <a:t> Tense</a:t>
            </a:r>
            <a:endParaRPr lang="es-ES" sz="3500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55576" y="1556792"/>
            <a:ext cx="7776864" cy="4680520"/>
          </a:xfrm>
        </p:spPr>
        <p:txBody>
          <a:bodyPr>
            <a:noAutofit/>
          </a:bodyPr>
          <a:lstStyle/>
          <a:p>
            <a:pPr algn="just"/>
            <a:r>
              <a:rPr lang="en-US" sz="2400" b="1" dirty="0" smtClean="0">
                <a:solidFill>
                  <a:schemeClr val="tx1">
                    <a:lumMod val="95000"/>
                  </a:schemeClr>
                </a:solidFill>
              </a:rPr>
              <a:t>We use this tense to talk about a continuous action at a certain time in the future.</a:t>
            </a:r>
            <a:endParaRPr lang="es-ES" sz="2400" b="1" dirty="0">
              <a:solidFill>
                <a:schemeClr val="tx1">
                  <a:lumMod val="95000"/>
                </a:schemeClr>
              </a:solidFill>
            </a:endParaRPr>
          </a:p>
          <a:p>
            <a:pPr algn="l"/>
            <a:r>
              <a:rPr lang="en-US" sz="2400" b="1" dirty="0">
                <a:solidFill>
                  <a:schemeClr val="tx1">
                    <a:lumMod val="95000"/>
                  </a:schemeClr>
                </a:solidFill>
              </a:rPr>
              <a:t> </a:t>
            </a:r>
            <a:r>
              <a:rPr lang="en-US" sz="2400" b="1" dirty="0" smtClean="0">
                <a:solidFill>
                  <a:schemeClr val="tx1">
                    <a:lumMod val="95000"/>
                  </a:schemeClr>
                </a:solidFill>
              </a:rPr>
              <a:t>                        Will + be + Present Participle</a:t>
            </a:r>
            <a:endParaRPr lang="es-ES" sz="2400" b="1" dirty="0">
              <a:solidFill>
                <a:schemeClr val="tx1">
                  <a:lumMod val="95000"/>
                </a:schemeClr>
              </a:solidFill>
            </a:endParaRPr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b="1" dirty="0" err="1" smtClean="0">
                <a:solidFill>
                  <a:schemeClr val="tx1">
                    <a:lumMod val="95000"/>
                  </a:schemeClr>
                </a:solidFill>
              </a:rPr>
              <a:t>Tonight</a:t>
            </a:r>
            <a:r>
              <a:rPr lang="es-ES" sz="2400" b="1" dirty="0" smtClean="0">
                <a:solidFill>
                  <a:schemeClr val="tx1">
                    <a:lumMod val="95000"/>
                  </a:schemeClr>
                </a:solidFill>
              </a:rPr>
              <a:t> at 10:00 P.M, </a:t>
            </a:r>
            <a:r>
              <a:rPr lang="es-ES" sz="2400" b="1" dirty="0" err="1" smtClean="0">
                <a:solidFill>
                  <a:schemeClr val="tx1">
                    <a:lumMod val="95000"/>
                  </a:schemeClr>
                </a:solidFill>
              </a:rPr>
              <a:t>I’ll</a:t>
            </a:r>
            <a:r>
              <a:rPr lang="es-ES" sz="2400" b="1" dirty="0" smtClean="0">
                <a:solidFill>
                  <a:schemeClr val="tx1">
                    <a:lumMod val="95000"/>
                  </a:schemeClr>
                </a:solidFill>
              </a:rPr>
              <a:t> be sleeping in </a:t>
            </a:r>
            <a:r>
              <a:rPr lang="es-ES" sz="2400" b="1" dirty="0" err="1" smtClean="0">
                <a:solidFill>
                  <a:schemeClr val="tx1">
                    <a:lumMod val="95000"/>
                  </a:schemeClr>
                </a:solidFill>
              </a:rPr>
              <a:t>my</a:t>
            </a:r>
            <a:r>
              <a:rPr lang="es-ES" sz="2400" b="1" dirty="0" smtClean="0">
                <a:solidFill>
                  <a:schemeClr val="tx1">
                    <a:lumMod val="95000"/>
                  </a:schemeClr>
                </a:solidFill>
              </a:rPr>
              <a:t> </a:t>
            </a:r>
            <a:r>
              <a:rPr lang="es-ES" sz="2400" b="1" dirty="0" err="1" smtClean="0">
                <a:solidFill>
                  <a:schemeClr val="tx1">
                    <a:lumMod val="95000"/>
                  </a:schemeClr>
                </a:solidFill>
              </a:rPr>
              <a:t>house</a:t>
            </a:r>
            <a:r>
              <a:rPr lang="es-ES" sz="2400" b="1" dirty="0" smtClean="0">
                <a:solidFill>
                  <a:schemeClr val="tx1">
                    <a:lumMod val="95000"/>
                  </a:schemeClr>
                </a:solidFill>
              </a:rPr>
              <a:t>.</a:t>
            </a:r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b="1" dirty="0" smtClean="0">
                <a:solidFill>
                  <a:schemeClr val="tx1">
                    <a:lumMod val="95000"/>
                  </a:schemeClr>
                </a:solidFill>
              </a:rPr>
              <a:t>In </a:t>
            </a:r>
            <a:r>
              <a:rPr lang="es-ES" sz="2400" b="1" dirty="0" err="1" smtClean="0">
                <a:solidFill>
                  <a:schemeClr val="tx1">
                    <a:lumMod val="95000"/>
                  </a:schemeClr>
                </a:solidFill>
              </a:rPr>
              <a:t>three</a:t>
            </a:r>
            <a:r>
              <a:rPr lang="es-ES" sz="2400" b="1" dirty="0" smtClean="0">
                <a:solidFill>
                  <a:schemeClr val="tx1">
                    <a:lumMod val="95000"/>
                  </a:schemeClr>
                </a:solidFill>
              </a:rPr>
              <a:t> </a:t>
            </a:r>
            <a:r>
              <a:rPr lang="es-ES" sz="2400" b="1" dirty="0" err="1" smtClean="0">
                <a:solidFill>
                  <a:schemeClr val="tx1">
                    <a:lumMod val="95000"/>
                  </a:schemeClr>
                </a:solidFill>
              </a:rPr>
              <a:t>years</a:t>
            </a:r>
            <a:r>
              <a:rPr lang="es-ES" sz="2400" b="1" dirty="0" smtClean="0">
                <a:solidFill>
                  <a:schemeClr val="tx1">
                    <a:lumMod val="95000"/>
                  </a:schemeClr>
                </a:solidFill>
              </a:rPr>
              <a:t>’ time, </a:t>
            </a:r>
            <a:r>
              <a:rPr lang="es-ES" sz="2400" b="1" dirty="0" err="1" smtClean="0">
                <a:solidFill>
                  <a:schemeClr val="tx1">
                    <a:lumMod val="95000"/>
                  </a:schemeClr>
                </a:solidFill>
              </a:rPr>
              <a:t>we</a:t>
            </a:r>
            <a:r>
              <a:rPr lang="es-ES" sz="2400" b="1" dirty="0" smtClean="0">
                <a:solidFill>
                  <a:schemeClr val="tx1">
                    <a:lumMod val="95000"/>
                  </a:schemeClr>
                </a:solidFill>
              </a:rPr>
              <a:t> </a:t>
            </a:r>
            <a:r>
              <a:rPr lang="es-ES" sz="2400" b="1" dirty="0" err="1" smtClean="0">
                <a:solidFill>
                  <a:schemeClr val="tx1">
                    <a:lumMod val="95000"/>
                  </a:schemeClr>
                </a:solidFill>
              </a:rPr>
              <a:t>will</a:t>
            </a:r>
            <a:r>
              <a:rPr lang="es-ES" sz="2400" b="1" dirty="0" smtClean="0">
                <a:solidFill>
                  <a:schemeClr val="tx1">
                    <a:lumMod val="95000"/>
                  </a:schemeClr>
                </a:solidFill>
              </a:rPr>
              <a:t> be living in </a:t>
            </a:r>
            <a:r>
              <a:rPr lang="es-ES" sz="2400" b="1" dirty="0" err="1" smtClean="0">
                <a:solidFill>
                  <a:schemeClr val="tx1">
                    <a:lumMod val="95000"/>
                  </a:schemeClr>
                </a:solidFill>
              </a:rPr>
              <a:t>Canada</a:t>
            </a:r>
            <a:r>
              <a:rPr lang="es-ES" sz="2400" b="1" dirty="0" smtClean="0">
                <a:solidFill>
                  <a:schemeClr val="tx1">
                    <a:lumMod val="95000"/>
                  </a:schemeClr>
                </a:solidFill>
              </a:rPr>
              <a:t>.</a:t>
            </a:r>
            <a:endParaRPr lang="es-ES" sz="2400" b="1" dirty="0">
              <a:solidFill>
                <a:schemeClr val="tx1">
                  <a:lumMod val="95000"/>
                </a:schemeClr>
              </a:solidFill>
            </a:endParaRPr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tx1">
                    <a:lumMod val="95000"/>
                  </a:schemeClr>
                </a:solidFill>
              </a:rPr>
              <a:t>Two years from now, Paola won’t be  studying. She will be working in an important company.</a:t>
            </a:r>
            <a:endParaRPr lang="es-ES" sz="2400" b="1" dirty="0">
              <a:solidFill>
                <a:schemeClr val="tx1">
                  <a:lumMod val="95000"/>
                </a:schemeClr>
              </a:solidFill>
            </a:endParaRPr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tx1">
                    <a:lumMod val="95000"/>
                  </a:schemeClr>
                </a:solidFill>
              </a:rPr>
              <a:t>Carlos won’t be studying tomorrow morning. He’ll be playing video games..</a:t>
            </a:r>
            <a:endParaRPr lang="es-ES" sz="2400" b="1" dirty="0">
              <a:solidFill>
                <a:schemeClr val="tx1">
                  <a:lumMod val="95000"/>
                </a:schemeClr>
              </a:solidFill>
            </a:endParaRPr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s-ES" sz="2400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2578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20929"/>
            <a:ext cx="7772400" cy="1008112"/>
          </a:xfrm>
        </p:spPr>
        <p:txBody>
          <a:bodyPr>
            <a:normAutofit/>
          </a:bodyPr>
          <a:lstStyle/>
          <a:p>
            <a:pPr algn="ctr"/>
            <a:r>
              <a:rPr lang="es-ES" sz="4000" dirty="0" smtClean="0">
                <a:solidFill>
                  <a:schemeClr val="tx1">
                    <a:lumMod val="95000"/>
                  </a:schemeClr>
                </a:solidFill>
                <a:effectLst/>
              </a:rPr>
              <a:t>Simple </a:t>
            </a:r>
            <a:r>
              <a:rPr lang="es-ES" sz="4000" dirty="0" err="1" smtClean="0">
                <a:solidFill>
                  <a:schemeClr val="tx1">
                    <a:lumMod val="95000"/>
                  </a:schemeClr>
                </a:solidFill>
                <a:effectLst/>
              </a:rPr>
              <a:t>Present</a:t>
            </a:r>
            <a:r>
              <a:rPr lang="es-ES" sz="4000" dirty="0" smtClean="0">
                <a:solidFill>
                  <a:schemeClr val="tx1">
                    <a:lumMod val="95000"/>
                  </a:schemeClr>
                </a:solidFill>
                <a:effectLst/>
              </a:rPr>
              <a:t> Tense</a:t>
            </a:r>
            <a:endParaRPr lang="es-ES" sz="4000" dirty="0">
              <a:solidFill>
                <a:schemeClr val="tx1">
                  <a:lumMod val="95000"/>
                </a:schemeClr>
              </a:solidFill>
              <a:effectLst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568952" cy="4968552"/>
          </a:xfrm>
        </p:spPr>
        <p:txBody>
          <a:bodyPr>
            <a:noAutofit/>
          </a:bodyPr>
          <a:lstStyle/>
          <a:p>
            <a:pPr lvl="0" algn="l"/>
            <a:endParaRPr lang="en-US" sz="2400" dirty="0" smtClean="0"/>
          </a:p>
          <a:p>
            <a:pPr lvl="0" algn="l">
              <a:lnSpc>
                <a:spcPct val="150000"/>
              </a:lnSpc>
            </a:pPr>
            <a:r>
              <a:rPr lang="es-ES" sz="2400" dirty="0" smtClean="0"/>
              <a:t> FREQUENCY ADVERBS:</a:t>
            </a:r>
          </a:p>
          <a:p>
            <a:pPr lvl="0" algn="l">
              <a:lnSpc>
                <a:spcPct val="150000"/>
              </a:lnSpc>
            </a:pPr>
            <a:r>
              <a:rPr lang="es-ES" sz="2400" dirty="0"/>
              <a:t> </a:t>
            </a:r>
            <a:r>
              <a:rPr lang="es-ES" sz="2400" dirty="0" smtClean="0"/>
              <a:t>     (</a:t>
            </a:r>
            <a:r>
              <a:rPr lang="es-ES" sz="2400" dirty="0" err="1" smtClean="0"/>
              <a:t>Always</a:t>
            </a:r>
            <a:r>
              <a:rPr lang="es-ES" sz="2400" dirty="0" smtClean="0"/>
              <a:t>, </a:t>
            </a:r>
            <a:r>
              <a:rPr lang="es-ES" sz="2400" dirty="0" err="1" smtClean="0"/>
              <a:t>almost</a:t>
            </a:r>
            <a:r>
              <a:rPr lang="es-ES" sz="2400" dirty="0" smtClean="0"/>
              <a:t> </a:t>
            </a:r>
            <a:r>
              <a:rPr lang="es-ES" sz="2400" dirty="0" err="1" smtClean="0"/>
              <a:t>always</a:t>
            </a:r>
            <a:r>
              <a:rPr lang="es-ES" sz="2400" dirty="0" smtClean="0"/>
              <a:t>, </a:t>
            </a:r>
            <a:r>
              <a:rPr lang="es-ES" sz="2400" dirty="0" err="1" smtClean="0"/>
              <a:t>usually</a:t>
            </a:r>
            <a:r>
              <a:rPr lang="es-ES" sz="2400" dirty="0" smtClean="0"/>
              <a:t>, </a:t>
            </a:r>
            <a:r>
              <a:rPr lang="es-ES" sz="2400" dirty="0" err="1" smtClean="0"/>
              <a:t>often</a:t>
            </a:r>
            <a:r>
              <a:rPr lang="es-ES" sz="2400" dirty="0" smtClean="0"/>
              <a:t>, </a:t>
            </a:r>
            <a:r>
              <a:rPr lang="es-ES" sz="2400" dirty="0" err="1" smtClean="0"/>
              <a:t>sometimes</a:t>
            </a:r>
            <a:r>
              <a:rPr lang="es-ES" sz="2400" dirty="0" smtClean="0"/>
              <a:t> –</a:t>
            </a:r>
            <a:r>
              <a:rPr lang="es-ES" sz="2400" dirty="0" err="1" smtClean="0"/>
              <a:t>These</a:t>
            </a:r>
            <a:r>
              <a:rPr lang="es-ES" sz="2400" dirty="0" smtClean="0"/>
              <a:t> are positive </a:t>
            </a:r>
            <a:r>
              <a:rPr lang="es-ES" sz="2400" dirty="0" err="1" smtClean="0"/>
              <a:t>adverbs</a:t>
            </a:r>
            <a:r>
              <a:rPr lang="es-ES" sz="2400" dirty="0" smtClean="0"/>
              <a:t> and can </a:t>
            </a:r>
            <a:r>
              <a:rPr lang="es-ES" sz="2400" dirty="0" err="1" smtClean="0"/>
              <a:t>go</a:t>
            </a:r>
            <a:r>
              <a:rPr lang="es-ES" sz="2400" dirty="0" smtClean="0"/>
              <a:t>  in </a:t>
            </a:r>
            <a:r>
              <a:rPr lang="es-ES" sz="2400" dirty="0" err="1" smtClean="0"/>
              <a:t>sentences</a:t>
            </a:r>
            <a:r>
              <a:rPr lang="es-ES" sz="2400" dirty="0" smtClean="0"/>
              <a:t> </a:t>
            </a:r>
            <a:r>
              <a:rPr lang="es-ES" sz="2400" dirty="0" err="1" smtClean="0"/>
              <a:t>with</a:t>
            </a:r>
            <a:r>
              <a:rPr lang="es-ES" sz="2400" dirty="0" smtClean="0"/>
              <a:t> positive and </a:t>
            </a:r>
            <a:r>
              <a:rPr lang="es-ES" sz="2400" dirty="0" err="1" smtClean="0"/>
              <a:t>negative</a:t>
            </a:r>
            <a:r>
              <a:rPr lang="es-ES" sz="2400" dirty="0" smtClean="0"/>
              <a:t> </a:t>
            </a:r>
            <a:r>
              <a:rPr lang="es-ES" sz="2400" dirty="0" err="1" smtClean="0"/>
              <a:t>verbs</a:t>
            </a:r>
            <a:r>
              <a:rPr lang="es-ES" sz="2400" dirty="0" smtClean="0"/>
              <a:t>.)</a:t>
            </a:r>
          </a:p>
          <a:p>
            <a:pPr lvl="0" algn="l">
              <a:lnSpc>
                <a:spcPct val="150000"/>
              </a:lnSpc>
            </a:pPr>
            <a:r>
              <a:rPr lang="es-ES" sz="2400" dirty="0"/>
              <a:t> </a:t>
            </a:r>
            <a:r>
              <a:rPr lang="es-ES" sz="2400" dirty="0" smtClean="0"/>
              <a:t>           (</a:t>
            </a:r>
            <a:r>
              <a:rPr lang="es-ES" sz="2400" dirty="0" err="1" smtClean="0"/>
              <a:t>Seldom</a:t>
            </a:r>
            <a:r>
              <a:rPr lang="es-ES" sz="2400" dirty="0" smtClean="0"/>
              <a:t>, </a:t>
            </a:r>
            <a:r>
              <a:rPr lang="es-ES" sz="2400" dirty="0" err="1" smtClean="0"/>
              <a:t>rarely</a:t>
            </a:r>
            <a:r>
              <a:rPr lang="es-ES" sz="2400" dirty="0" smtClean="0"/>
              <a:t>, </a:t>
            </a:r>
            <a:r>
              <a:rPr lang="es-ES" sz="2400" dirty="0" err="1" smtClean="0"/>
              <a:t>almost</a:t>
            </a:r>
            <a:r>
              <a:rPr lang="es-ES" sz="2400" dirty="0" smtClean="0"/>
              <a:t> </a:t>
            </a:r>
            <a:r>
              <a:rPr lang="es-ES" sz="2400" dirty="0" err="1" smtClean="0"/>
              <a:t>never</a:t>
            </a:r>
            <a:r>
              <a:rPr lang="es-ES" sz="2400" dirty="0" smtClean="0"/>
              <a:t>, </a:t>
            </a:r>
            <a:r>
              <a:rPr lang="es-ES" sz="2400" dirty="0" err="1" smtClean="0"/>
              <a:t>never-These</a:t>
            </a:r>
            <a:r>
              <a:rPr lang="es-ES" sz="2400" dirty="0" smtClean="0"/>
              <a:t> are </a:t>
            </a:r>
            <a:r>
              <a:rPr lang="es-ES" sz="2400" dirty="0" err="1" smtClean="0"/>
              <a:t>negative</a:t>
            </a:r>
            <a:r>
              <a:rPr lang="es-ES" sz="2400" dirty="0" smtClean="0"/>
              <a:t> </a:t>
            </a:r>
            <a:r>
              <a:rPr lang="es-ES" sz="2400" dirty="0" err="1" smtClean="0"/>
              <a:t>adverbs</a:t>
            </a:r>
            <a:r>
              <a:rPr lang="es-ES" sz="2400" dirty="0" smtClean="0"/>
              <a:t> and </a:t>
            </a:r>
            <a:r>
              <a:rPr lang="es-ES" sz="2400" dirty="0" err="1" smtClean="0"/>
              <a:t>cannot</a:t>
            </a:r>
            <a:r>
              <a:rPr lang="es-ES" sz="2400" dirty="0" smtClean="0"/>
              <a:t> be </a:t>
            </a:r>
            <a:r>
              <a:rPr lang="es-ES" sz="2400" dirty="0" err="1" smtClean="0"/>
              <a:t>used</a:t>
            </a:r>
            <a:r>
              <a:rPr lang="es-ES" sz="2400" dirty="0" smtClean="0"/>
              <a:t> in </a:t>
            </a:r>
            <a:r>
              <a:rPr lang="es-ES" sz="2400" dirty="0" err="1" smtClean="0"/>
              <a:t>sentences</a:t>
            </a:r>
            <a:r>
              <a:rPr lang="es-ES" sz="2400" dirty="0" smtClean="0"/>
              <a:t> </a:t>
            </a:r>
            <a:r>
              <a:rPr lang="es-ES" sz="2400" dirty="0" err="1" smtClean="0"/>
              <a:t>with</a:t>
            </a:r>
            <a:r>
              <a:rPr lang="es-ES" sz="2400" dirty="0" smtClean="0"/>
              <a:t> </a:t>
            </a:r>
            <a:r>
              <a:rPr lang="es-ES" sz="2400" dirty="0" err="1" smtClean="0"/>
              <a:t>negative</a:t>
            </a:r>
            <a:r>
              <a:rPr lang="es-ES" sz="2400" dirty="0" smtClean="0"/>
              <a:t> </a:t>
            </a:r>
            <a:r>
              <a:rPr lang="es-ES" sz="2400" dirty="0" err="1" smtClean="0"/>
              <a:t>verbs</a:t>
            </a:r>
            <a:r>
              <a:rPr lang="es-ES" sz="2400" dirty="0" smtClean="0"/>
              <a:t>.</a:t>
            </a:r>
          </a:p>
          <a:p>
            <a:pPr lvl="0" algn="l">
              <a:lnSpc>
                <a:spcPct val="150000"/>
              </a:lnSpc>
            </a:pPr>
            <a:r>
              <a:rPr lang="es-ES" sz="2400" dirty="0" smtClean="0"/>
              <a:t>  </a:t>
            </a:r>
            <a:r>
              <a:rPr lang="es-ES" sz="2400" dirty="0" err="1" smtClean="0"/>
              <a:t>Example</a:t>
            </a:r>
            <a:r>
              <a:rPr lang="es-ES" sz="2400" dirty="0" smtClean="0"/>
              <a:t>: John </a:t>
            </a:r>
            <a:r>
              <a:rPr lang="es-ES" sz="2400" dirty="0" err="1" smtClean="0"/>
              <a:t>doesn’t</a:t>
            </a:r>
            <a:r>
              <a:rPr lang="es-ES" sz="2400" dirty="0" smtClean="0"/>
              <a:t> </a:t>
            </a:r>
            <a:r>
              <a:rPr lang="es-ES" sz="2400" dirty="0" err="1" smtClean="0"/>
              <a:t>never</a:t>
            </a:r>
            <a:r>
              <a:rPr lang="es-ES" sz="2400" dirty="0" smtClean="0"/>
              <a:t> </a:t>
            </a:r>
            <a:r>
              <a:rPr lang="es-ES" sz="2400" dirty="0" err="1" smtClean="0"/>
              <a:t>play</a:t>
            </a:r>
            <a:r>
              <a:rPr lang="es-ES" sz="2400" dirty="0" smtClean="0"/>
              <a:t> </a:t>
            </a:r>
            <a:r>
              <a:rPr lang="es-ES" sz="2400" dirty="0" err="1" smtClean="0"/>
              <a:t>with</a:t>
            </a:r>
            <a:r>
              <a:rPr lang="es-ES" sz="2400" dirty="0" smtClean="0"/>
              <a:t> </a:t>
            </a:r>
            <a:r>
              <a:rPr lang="es-ES" sz="2400" dirty="0" err="1" smtClean="0"/>
              <a:t>his</a:t>
            </a:r>
            <a:r>
              <a:rPr lang="es-ES" sz="2400" dirty="0" smtClean="0"/>
              <a:t> </a:t>
            </a:r>
            <a:r>
              <a:rPr lang="es-ES" sz="2400" dirty="0" err="1" smtClean="0"/>
              <a:t>sons</a:t>
            </a:r>
            <a:r>
              <a:rPr lang="es-ES" sz="2400" dirty="0" smtClean="0"/>
              <a:t>.(</a:t>
            </a:r>
            <a:r>
              <a:rPr lang="es-ES" sz="2400" dirty="0" err="1" smtClean="0"/>
              <a:t>incorrect</a:t>
            </a:r>
            <a:r>
              <a:rPr lang="es-ES" sz="2400" dirty="0" smtClean="0"/>
              <a:t>)</a:t>
            </a:r>
          </a:p>
          <a:p>
            <a:pPr lvl="0" algn="l">
              <a:lnSpc>
                <a:spcPct val="150000"/>
              </a:lnSpc>
            </a:pPr>
            <a:r>
              <a:rPr lang="es-ES" sz="2400" dirty="0"/>
              <a:t> </a:t>
            </a:r>
            <a:r>
              <a:rPr lang="es-ES" sz="2400" dirty="0" smtClean="0"/>
              <a:t>                  John </a:t>
            </a:r>
            <a:r>
              <a:rPr lang="es-ES" sz="2400" dirty="0" err="1" smtClean="0"/>
              <a:t>never</a:t>
            </a:r>
            <a:r>
              <a:rPr lang="es-ES" sz="2400" dirty="0" smtClean="0"/>
              <a:t> </a:t>
            </a:r>
            <a:r>
              <a:rPr lang="es-ES" sz="2400" dirty="0" err="1" smtClean="0"/>
              <a:t>plays</a:t>
            </a:r>
            <a:r>
              <a:rPr lang="es-ES" sz="2400" dirty="0" smtClean="0"/>
              <a:t> </a:t>
            </a:r>
            <a:r>
              <a:rPr lang="es-ES" sz="2400" dirty="0" err="1" smtClean="0"/>
              <a:t>with</a:t>
            </a:r>
            <a:r>
              <a:rPr lang="es-ES" sz="2400" dirty="0"/>
              <a:t> </a:t>
            </a:r>
            <a:r>
              <a:rPr lang="es-ES" sz="2400" dirty="0" err="1" smtClean="0"/>
              <a:t>his</a:t>
            </a:r>
            <a:r>
              <a:rPr lang="es-ES" sz="2400" dirty="0" smtClean="0"/>
              <a:t> </a:t>
            </a:r>
            <a:r>
              <a:rPr lang="es-ES" sz="2400" dirty="0" err="1" smtClean="0"/>
              <a:t>sons</a:t>
            </a:r>
            <a:r>
              <a:rPr lang="es-ES" sz="2400" dirty="0" smtClean="0"/>
              <a:t>.</a:t>
            </a:r>
          </a:p>
          <a:p>
            <a:pPr lvl="0" algn="l">
              <a:lnSpc>
                <a:spcPct val="150000"/>
              </a:lnSpc>
            </a:pPr>
            <a:r>
              <a:rPr lang="es-ES" sz="2400" dirty="0"/>
              <a:t> </a:t>
            </a:r>
            <a:r>
              <a:rPr lang="es-ES" sz="2400" dirty="0" smtClean="0"/>
              <a:t>   </a:t>
            </a:r>
          </a:p>
          <a:p>
            <a:pPr lvl="0" algn="l">
              <a:lnSpc>
                <a:spcPct val="150000"/>
              </a:lnSpc>
            </a:pPr>
            <a:r>
              <a:rPr lang="es-ES" sz="2400" dirty="0" smtClean="0"/>
              <a:t>  </a:t>
            </a:r>
          </a:p>
          <a:p>
            <a:pPr lvl="0" algn="l">
              <a:lnSpc>
                <a:spcPct val="150000"/>
              </a:lnSpc>
            </a:pPr>
            <a:r>
              <a:rPr lang="es-ES" sz="2400" dirty="0"/>
              <a:t> </a:t>
            </a:r>
            <a:r>
              <a:rPr lang="es-ES" sz="2400" dirty="0" smtClean="0"/>
              <a:t>    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Luis is used to driving at night.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They are used to studying with all this noise.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The workers from the factory are used to all this noise.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When she was a teenager, she was used to exercising every day early in the morning.  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91865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20929"/>
            <a:ext cx="7772400" cy="1008112"/>
          </a:xfrm>
        </p:spPr>
        <p:txBody>
          <a:bodyPr>
            <a:normAutofit/>
          </a:bodyPr>
          <a:lstStyle/>
          <a:p>
            <a:pPr algn="ctr"/>
            <a:r>
              <a:rPr lang="es-ES" sz="4000" dirty="0" smtClean="0">
                <a:solidFill>
                  <a:schemeClr val="tx1">
                    <a:lumMod val="95000"/>
                  </a:schemeClr>
                </a:solidFill>
                <a:effectLst/>
              </a:rPr>
              <a:t>Yes/No -	</a:t>
            </a:r>
            <a:r>
              <a:rPr lang="es-ES" sz="4000" dirty="0" err="1">
                <a:solidFill>
                  <a:schemeClr val="tx1">
                    <a:lumMod val="95000"/>
                  </a:schemeClr>
                </a:solidFill>
                <a:effectLst/>
              </a:rPr>
              <a:t>Q</a:t>
            </a:r>
            <a:r>
              <a:rPr lang="es-ES" sz="4000" dirty="0" err="1" smtClean="0">
                <a:solidFill>
                  <a:schemeClr val="tx1">
                    <a:lumMod val="95000"/>
                  </a:schemeClr>
                </a:solidFill>
                <a:effectLst/>
              </a:rPr>
              <a:t>uestions</a:t>
            </a:r>
            <a:endParaRPr lang="es-ES" sz="4000" dirty="0">
              <a:solidFill>
                <a:schemeClr val="tx1">
                  <a:lumMod val="95000"/>
                </a:schemeClr>
              </a:solidFill>
              <a:effectLst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568952" cy="4968552"/>
          </a:xfrm>
        </p:spPr>
        <p:txBody>
          <a:bodyPr>
            <a:noAutofit/>
          </a:bodyPr>
          <a:lstStyle/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Does Mary know about their accident?</a:t>
            </a:r>
          </a:p>
          <a:p>
            <a:pPr lvl="0" algn="l">
              <a:lnSpc>
                <a:spcPct val="150000"/>
              </a:lnSpc>
            </a:pPr>
            <a:r>
              <a:rPr lang="en-US" sz="2400" dirty="0"/>
              <a:t> </a:t>
            </a:r>
            <a:r>
              <a:rPr lang="en-US" sz="2400" dirty="0" smtClean="0"/>
              <a:t>     Yes, she does – No, she doesn’t</a:t>
            </a:r>
          </a:p>
          <a:p>
            <a:pPr lvl="0" algn="l">
              <a:lnSpc>
                <a:spcPct val="150000"/>
              </a:lnSpc>
            </a:pPr>
            <a:r>
              <a:rPr lang="en-US" sz="2400" dirty="0" smtClean="0"/>
              <a:t>      Yes, she knows about it.</a:t>
            </a:r>
          </a:p>
          <a:p>
            <a:pPr lvl="0" algn="l">
              <a:lnSpc>
                <a:spcPct val="150000"/>
              </a:lnSpc>
            </a:pPr>
            <a:r>
              <a:rPr lang="en-US" sz="2400" dirty="0"/>
              <a:t> </a:t>
            </a:r>
            <a:r>
              <a:rPr lang="en-US" sz="2400" dirty="0" smtClean="0"/>
              <a:t>      No, she doesn’t know about it.</a:t>
            </a:r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 Do the workers bring their tools every day?</a:t>
            </a:r>
            <a:endParaRPr lang="es-ES" sz="2400" dirty="0" smtClean="0"/>
          </a:p>
          <a:p>
            <a:pPr lvl="0" algn="l">
              <a:lnSpc>
                <a:spcPct val="150000"/>
              </a:lnSpc>
            </a:pPr>
            <a:r>
              <a:rPr lang="es-ES" sz="2400" dirty="0" smtClean="0"/>
              <a:t>     Yes, </a:t>
            </a:r>
            <a:r>
              <a:rPr lang="es-ES" sz="2400" dirty="0" err="1" smtClean="0"/>
              <a:t>they</a:t>
            </a:r>
            <a:r>
              <a:rPr lang="es-ES" sz="2400" dirty="0" smtClean="0"/>
              <a:t> do – No, </a:t>
            </a:r>
            <a:r>
              <a:rPr lang="es-ES" sz="2400" dirty="0" err="1" smtClean="0"/>
              <a:t>they</a:t>
            </a:r>
            <a:r>
              <a:rPr lang="es-ES" sz="2400" dirty="0" smtClean="0"/>
              <a:t> </a:t>
            </a:r>
            <a:r>
              <a:rPr lang="es-ES" sz="2400" dirty="0" err="1" smtClean="0"/>
              <a:t>don’t</a:t>
            </a:r>
            <a:endParaRPr lang="es-ES" sz="2400" dirty="0" smtClean="0"/>
          </a:p>
          <a:p>
            <a:pPr lvl="0" algn="l">
              <a:lnSpc>
                <a:spcPct val="150000"/>
              </a:lnSpc>
            </a:pPr>
            <a:r>
              <a:rPr lang="es-ES" sz="2400" dirty="0"/>
              <a:t> </a:t>
            </a:r>
            <a:r>
              <a:rPr lang="es-ES" sz="2400" dirty="0" smtClean="0"/>
              <a:t>     Yes, </a:t>
            </a:r>
            <a:r>
              <a:rPr lang="es-ES" sz="2400" dirty="0" err="1" smtClean="0"/>
              <a:t>they</a:t>
            </a:r>
            <a:r>
              <a:rPr lang="es-ES" sz="2400" dirty="0" smtClean="0"/>
              <a:t> </a:t>
            </a:r>
            <a:r>
              <a:rPr lang="es-ES" sz="2400" dirty="0" err="1" smtClean="0"/>
              <a:t>bring</a:t>
            </a:r>
            <a:r>
              <a:rPr lang="es-ES" sz="2400" dirty="0" smtClean="0"/>
              <a:t> </a:t>
            </a:r>
            <a:r>
              <a:rPr lang="es-ES" sz="2400" dirty="0" err="1" smtClean="0"/>
              <a:t>their</a:t>
            </a:r>
            <a:r>
              <a:rPr lang="es-ES" sz="2400" dirty="0" smtClean="0"/>
              <a:t> </a:t>
            </a:r>
            <a:r>
              <a:rPr lang="es-ES" sz="2400" dirty="0" err="1" smtClean="0"/>
              <a:t>tools</a:t>
            </a:r>
            <a:r>
              <a:rPr lang="es-ES" sz="2400" dirty="0" smtClean="0"/>
              <a:t> </a:t>
            </a:r>
            <a:r>
              <a:rPr lang="es-ES" sz="2400" dirty="0" err="1" smtClean="0"/>
              <a:t>every</a:t>
            </a:r>
            <a:r>
              <a:rPr lang="es-ES" sz="2400" dirty="0" smtClean="0"/>
              <a:t> </a:t>
            </a:r>
            <a:r>
              <a:rPr lang="es-ES" sz="2400" dirty="0" err="1" smtClean="0"/>
              <a:t>day</a:t>
            </a:r>
            <a:r>
              <a:rPr lang="es-ES" sz="2400" dirty="0" smtClean="0"/>
              <a:t>.</a:t>
            </a:r>
          </a:p>
          <a:p>
            <a:pPr lvl="0" algn="l">
              <a:lnSpc>
                <a:spcPct val="150000"/>
              </a:lnSpc>
            </a:pPr>
            <a:r>
              <a:rPr lang="es-ES" sz="2400" dirty="0"/>
              <a:t> </a:t>
            </a:r>
            <a:r>
              <a:rPr lang="es-ES" sz="2400" dirty="0" smtClean="0"/>
              <a:t>     No, </a:t>
            </a:r>
            <a:r>
              <a:rPr lang="es-ES" sz="2400" dirty="0" err="1" smtClean="0"/>
              <a:t>they</a:t>
            </a:r>
            <a:r>
              <a:rPr lang="es-ES" sz="2400" dirty="0" smtClean="0"/>
              <a:t> do </a:t>
            </a:r>
            <a:r>
              <a:rPr lang="es-ES" sz="2400" dirty="0" err="1" smtClean="0"/>
              <a:t>not</a:t>
            </a:r>
            <a:r>
              <a:rPr lang="es-ES" sz="2400" dirty="0" smtClean="0"/>
              <a:t> </a:t>
            </a:r>
            <a:r>
              <a:rPr lang="es-ES" sz="2400" dirty="0" err="1" smtClean="0"/>
              <a:t>bring</a:t>
            </a:r>
            <a:r>
              <a:rPr lang="es-ES" sz="2400" dirty="0" smtClean="0"/>
              <a:t> </a:t>
            </a:r>
            <a:r>
              <a:rPr lang="es-ES" sz="2400" dirty="0" err="1" smtClean="0"/>
              <a:t>them</a:t>
            </a:r>
            <a:r>
              <a:rPr lang="es-ES" sz="2400" dirty="0" smtClean="0"/>
              <a:t> </a:t>
            </a:r>
            <a:r>
              <a:rPr lang="es-ES" sz="2400" dirty="0" err="1" smtClean="0"/>
              <a:t>every</a:t>
            </a:r>
            <a:r>
              <a:rPr lang="es-ES" sz="2400" dirty="0" smtClean="0"/>
              <a:t> </a:t>
            </a:r>
            <a:r>
              <a:rPr lang="es-ES" sz="2400" dirty="0" err="1" smtClean="0"/>
              <a:t>day</a:t>
            </a:r>
            <a:r>
              <a:rPr lang="es-ES" sz="2400" dirty="0" smtClean="0"/>
              <a:t>.  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378858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20929"/>
            <a:ext cx="7772400" cy="1008112"/>
          </a:xfrm>
        </p:spPr>
        <p:txBody>
          <a:bodyPr>
            <a:normAutofit/>
          </a:bodyPr>
          <a:lstStyle/>
          <a:p>
            <a:pPr algn="ctr"/>
            <a:r>
              <a:rPr lang="es-ES" sz="4000" dirty="0" smtClean="0">
                <a:solidFill>
                  <a:schemeClr val="tx1">
                    <a:lumMod val="95000"/>
                  </a:schemeClr>
                </a:solidFill>
                <a:effectLst/>
              </a:rPr>
              <a:t>Yes/No - </a:t>
            </a:r>
            <a:r>
              <a:rPr lang="es-ES" sz="4000" dirty="0" err="1" smtClean="0">
                <a:solidFill>
                  <a:schemeClr val="tx1">
                    <a:lumMod val="95000"/>
                  </a:schemeClr>
                </a:solidFill>
                <a:effectLst/>
              </a:rPr>
              <a:t>Questions</a:t>
            </a:r>
            <a:endParaRPr lang="es-ES" sz="4000" dirty="0">
              <a:solidFill>
                <a:schemeClr val="tx1">
                  <a:lumMod val="95000"/>
                </a:schemeClr>
              </a:solidFill>
              <a:effectLst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568952" cy="4968552"/>
          </a:xfrm>
        </p:spPr>
        <p:txBody>
          <a:bodyPr>
            <a:noAutofit/>
          </a:bodyPr>
          <a:lstStyle/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Does Mary have a baby?</a:t>
            </a:r>
          </a:p>
          <a:p>
            <a:pPr lvl="0" algn="l">
              <a:lnSpc>
                <a:spcPct val="150000"/>
              </a:lnSpc>
            </a:pPr>
            <a:r>
              <a:rPr lang="en-US" sz="2400" dirty="0"/>
              <a:t> </a:t>
            </a:r>
            <a:r>
              <a:rPr lang="en-US" sz="2400" dirty="0" smtClean="0"/>
              <a:t>    Yes, she does – No, she </a:t>
            </a:r>
            <a:r>
              <a:rPr lang="en-US" sz="2400" dirty="0" err="1" smtClean="0"/>
              <a:t>doesnt</a:t>
            </a:r>
            <a:r>
              <a:rPr lang="en-US" sz="2400" dirty="0" smtClean="0"/>
              <a:t>.</a:t>
            </a:r>
            <a:endParaRPr lang="es-ES" sz="2400" dirty="0"/>
          </a:p>
          <a:p>
            <a:pPr lvl="0" algn="l">
              <a:lnSpc>
                <a:spcPct val="150000"/>
              </a:lnSpc>
            </a:pPr>
            <a:r>
              <a:rPr lang="es-ES" sz="2400" dirty="0" smtClean="0"/>
              <a:t>      Yes, </a:t>
            </a:r>
            <a:r>
              <a:rPr lang="es-ES" sz="2400" dirty="0" err="1" smtClean="0"/>
              <a:t>she</a:t>
            </a:r>
            <a:r>
              <a:rPr lang="es-ES" sz="2400" dirty="0" smtClean="0"/>
              <a:t> has a </a:t>
            </a:r>
            <a:r>
              <a:rPr lang="es-ES" sz="2400" dirty="0" err="1" smtClean="0"/>
              <a:t>beautiful</a:t>
            </a:r>
            <a:r>
              <a:rPr lang="es-ES" sz="2400" dirty="0" smtClean="0"/>
              <a:t> </a:t>
            </a:r>
            <a:r>
              <a:rPr lang="es-ES" sz="2400" dirty="0" err="1" smtClean="0"/>
              <a:t>baby</a:t>
            </a:r>
            <a:r>
              <a:rPr lang="es-ES" sz="2400" dirty="0" smtClean="0"/>
              <a:t>.</a:t>
            </a:r>
            <a:endParaRPr lang="es-ES" sz="2400" dirty="0"/>
          </a:p>
          <a:p>
            <a:pPr lvl="0" algn="l">
              <a:lnSpc>
                <a:spcPct val="150000"/>
              </a:lnSpc>
            </a:pPr>
            <a:r>
              <a:rPr lang="en-US" sz="2400" dirty="0" smtClean="0"/>
              <a:t>       No, she doesn’t have a baby.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Does Pablo know how to speak Japanese?</a:t>
            </a:r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Do the guards have to work until midnight?</a:t>
            </a:r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Does your cat eat three times a day?</a:t>
            </a:r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80295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20929"/>
            <a:ext cx="7772400" cy="1008112"/>
          </a:xfrm>
        </p:spPr>
        <p:txBody>
          <a:bodyPr>
            <a:normAutofit/>
          </a:bodyPr>
          <a:lstStyle/>
          <a:p>
            <a:pPr algn="ctr"/>
            <a:r>
              <a:rPr lang="es-ES" sz="4000" dirty="0" smtClean="0">
                <a:solidFill>
                  <a:schemeClr val="tx1">
                    <a:lumMod val="95000"/>
                  </a:schemeClr>
                </a:solidFill>
                <a:effectLst/>
              </a:rPr>
              <a:t>Yes/No -</a:t>
            </a:r>
            <a:r>
              <a:rPr lang="es-ES" sz="4000" dirty="0" err="1" smtClean="0">
                <a:solidFill>
                  <a:schemeClr val="tx1">
                    <a:lumMod val="95000"/>
                  </a:schemeClr>
                </a:solidFill>
                <a:effectLst/>
              </a:rPr>
              <a:t>Questions</a:t>
            </a:r>
            <a:endParaRPr lang="es-ES" sz="4000" dirty="0">
              <a:solidFill>
                <a:schemeClr val="tx1">
                  <a:lumMod val="95000"/>
                </a:schemeClr>
              </a:solidFill>
              <a:effectLst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6" y="1772816"/>
            <a:ext cx="8568952" cy="3816424"/>
          </a:xfrm>
        </p:spPr>
        <p:txBody>
          <a:bodyPr>
            <a:noAutofit/>
          </a:bodyPr>
          <a:lstStyle/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Do  the dogs sleep under this table?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Does Fernando have to travel early tomorrow?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Does the teacher give a lot of homework?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Do you need help?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Does your father live with you?</a:t>
            </a:r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Do the students know about the course rules?</a:t>
            </a:r>
            <a:endParaRPr lang="es-ES" sz="2400" dirty="0"/>
          </a:p>
          <a:p>
            <a:pPr lvl="0" algn="l">
              <a:lnSpc>
                <a:spcPct val="150000"/>
              </a:lnSpc>
            </a:pP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995493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Simple Past Tense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tense is used to talk about actions that happened in the past on definite time.</a:t>
            </a:r>
          </a:p>
          <a:p>
            <a:pPr marL="0" indent="0">
              <a:buNone/>
            </a:pPr>
            <a:r>
              <a:rPr lang="en-US" dirty="0" smtClean="0"/>
              <a:t>   Examples: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They paid the money to the cashier.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We went to the stadium last Sunday.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She closed the door in front of us.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The teacher gave us a lot of assignments of homework.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Margaret didn’t come today to class.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The secretary didn’t print </a:t>
            </a:r>
            <a:r>
              <a:rPr lang="en-US" smtClean="0"/>
              <a:t>your documents.</a:t>
            </a: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997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Yes/No Questions:</a:t>
            </a:r>
          </a:p>
          <a:p>
            <a:r>
              <a:rPr lang="en-US" dirty="0" smtClean="0"/>
              <a:t>Did Pablo finish his project yesterday?</a:t>
            </a:r>
          </a:p>
          <a:p>
            <a:r>
              <a:rPr lang="en-US" dirty="0" smtClean="0"/>
              <a:t>Did Carlos  help you move the chairs?</a:t>
            </a:r>
          </a:p>
          <a:p>
            <a:r>
              <a:rPr lang="en-US" dirty="0" smtClean="0"/>
              <a:t>Did Mary sell all her products?</a:t>
            </a:r>
          </a:p>
          <a:p>
            <a:r>
              <a:rPr lang="en-US" dirty="0" smtClean="0"/>
              <a:t>Did Luis  ride on an elephant in Africa?</a:t>
            </a:r>
          </a:p>
          <a:p>
            <a:r>
              <a:rPr lang="en-US" dirty="0" smtClean="0"/>
              <a:t>Did the engineers work last Sunday?</a:t>
            </a:r>
          </a:p>
          <a:p>
            <a:r>
              <a:rPr lang="en-US" dirty="0" smtClean="0"/>
              <a:t>Did </a:t>
            </a:r>
            <a:r>
              <a:rPr lang="en-US" dirty="0"/>
              <a:t>F</a:t>
            </a:r>
            <a:r>
              <a:rPr lang="en-US" dirty="0" smtClean="0"/>
              <a:t>ernando lose his wallet at the stadium?</a:t>
            </a:r>
          </a:p>
          <a:p>
            <a:r>
              <a:rPr lang="en-US" dirty="0" smtClean="0"/>
              <a:t>Did you hear the strong noise outside?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157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Information Questions/Simple Past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did you do last Sunday afternoon?</a:t>
            </a:r>
          </a:p>
          <a:p>
            <a:r>
              <a:rPr lang="en-US" dirty="0" smtClean="0"/>
              <a:t>Who did you know in the party?</a:t>
            </a:r>
          </a:p>
          <a:p>
            <a:r>
              <a:rPr lang="en-US" dirty="0" smtClean="0"/>
              <a:t>Where did he study his PHD?</a:t>
            </a:r>
          </a:p>
          <a:p>
            <a:r>
              <a:rPr lang="en-US" dirty="0" smtClean="0"/>
              <a:t>Why did Paola buy 20 heads of lettuce?</a:t>
            </a:r>
          </a:p>
          <a:p>
            <a:r>
              <a:rPr lang="en-US" dirty="0" smtClean="0"/>
              <a:t>How many notebooks did you buy?</a:t>
            </a:r>
          </a:p>
          <a:p>
            <a:r>
              <a:rPr lang="en-US" dirty="0" smtClean="0"/>
              <a:t>How much flour did you sift?</a:t>
            </a:r>
          </a:p>
          <a:p>
            <a:r>
              <a:rPr lang="en-US" dirty="0" smtClean="0"/>
              <a:t>What time </a:t>
            </a:r>
            <a:r>
              <a:rPr lang="en-US" smtClean="0"/>
              <a:t>did Mary’s </a:t>
            </a:r>
            <a:r>
              <a:rPr lang="en-US" dirty="0" smtClean="0"/>
              <a:t>sister leave the party?</a:t>
            </a:r>
          </a:p>
          <a:p>
            <a:r>
              <a:rPr lang="en-US" dirty="0" smtClean="0"/>
              <a:t>Which dress did Jocelyne finally buy?</a:t>
            </a:r>
          </a:p>
          <a:p>
            <a:r>
              <a:rPr lang="en-US" dirty="0" smtClean="0"/>
              <a:t>How did they finish the project in less than 4 days?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96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Information Questions Simple Present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does Mike’s brother wake up at 4:00 A.M. every day?</a:t>
            </a:r>
          </a:p>
          <a:p>
            <a:r>
              <a:rPr lang="en-US" dirty="0" smtClean="0"/>
              <a:t>Who does the house work in your house?</a:t>
            </a:r>
          </a:p>
          <a:p>
            <a:r>
              <a:rPr lang="en-US" dirty="0" smtClean="0"/>
              <a:t>What time does your little sister go to bed?</a:t>
            </a:r>
          </a:p>
          <a:p>
            <a:r>
              <a:rPr lang="en-US" dirty="0" smtClean="0"/>
              <a:t>How often does Sandra go to the gym?</a:t>
            </a:r>
          </a:p>
          <a:p>
            <a:r>
              <a:rPr lang="en-US" dirty="0" smtClean="0"/>
              <a:t>Where does your mother buy the food?</a:t>
            </a:r>
          </a:p>
          <a:p>
            <a:r>
              <a:rPr lang="en-US" dirty="0" smtClean="0"/>
              <a:t>How many children does Pedro have?</a:t>
            </a:r>
          </a:p>
          <a:p>
            <a:r>
              <a:rPr lang="en-US" dirty="0" smtClean="0"/>
              <a:t>Which car does Edwin drive on a Saturday night?</a:t>
            </a:r>
          </a:p>
          <a:p>
            <a:r>
              <a:rPr lang="en-US" dirty="0" smtClean="0"/>
              <a:t>What does Mary usually do on a Saturday afternoon?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64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do they usually go to the beach?</a:t>
            </a:r>
          </a:p>
          <a:p>
            <a:r>
              <a:rPr lang="en-US" dirty="0" smtClean="0"/>
              <a:t>How much butter does Maria need to prepare the 4 cakes?</a:t>
            </a:r>
          </a:p>
          <a:p>
            <a:r>
              <a:rPr lang="en-US" dirty="0" smtClean="0"/>
              <a:t>How do they collect that huge amount of money every year?</a:t>
            </a:r>
          </a:p>
          <a:p>
            <a:r>
              <a:rPr lang="en-US" dirty="0" smtClean="0"/>
              <a:t>Which dress do you like the most?</a:t>
            </a:r>
          </a:p>
          <a:p>
            <a:r>
              <a:rPr lang="en-US" dirty="0" smtClean="0"/>
              <a:t>Why do your neighbors arrive home late at night every day?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0926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 Continuous Tense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use this tense to talk about:</a:t>
            </a:r>
          </a:p>
          <a:p>
            <a:r>
              <a:rPr lang="en-US" dirty="0" smtClean="0"/>
              <a:t>A) Things that are in progress at the time of speaking:</a:t>
            </a:r>
          </a:p>
          <a:p>
            <a:r>
              <a:rPr lang="en-US" dirty="0" smtClean="0"/>
              <a:t>They are eating lunch right now.</a:t>
            </a:r>
          </a:p>
          <a:p>
            <a:r>
              <a:rPr lang="en-US" dirty="0" smtClean="0"/>
              <a:t>I am teaching English.</a:t>
            </a:r>
          </a:p>
          <a:p>
            <a:r>
              <a:rPr lang="en-US" dirty="0" smtClean="0"/>
              <a:t>You are receiving English class.</a:t>
            </a:r>
          </a:p>
          <a:p>
            <a:r>
              <a:rPr lang="en-US" dirty="0" smtClean="0"/>
              <a:t>I am standing up.</a:t>
            </a:r>
          </a:p>
          <a:p>
            <a:r>
              <a:rPr lang="en-US" dirty="0" smtClean="0"/>
              <a:t>You are sitting down.</a:t>
            </a:r>
          </a:p>
          <a:p>
            <a:r>
              <a:rPr lang="en-US" dirty="0" smtClean="0"/>
              <a:t>Marcos is watching </a:t>
            </a:r>
            <a:r>
              <a:rPr lang="en-US" dirty="0" err="1" smtClean="0"/>
              <a:t>Tv</a:t>
            </a:r>
            <a:r>
              <a:rPr lang="en-US" dirty="0" smtClean="0"/>
              <a:t>. Right now.</a:t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722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20929"/>
            <a:ext cx="7772400" cy="1008112"/>
          </a:xfrm>
        </p:spPr>
        <p:txBody>
          <a:bodyPr>
            <a:normAutofit/>
          </a:bodyPr>
          <a:lstStyle/>
          <a:p>
            <a:pPr algn="ctr"/>
            <a:r>
              <a:rPr lang="es-ES" sz="3500" dirty="0" err="1" smtClean="0">
                <a:solidFill>
                  <a:schemeClr val="tx1">
                    <a:lumMod val="95000"/>
                  </a:schemeClr>
                </a:solidFill>
              </a:rPr>
              <a:t>Future</a:t>
            </a:r>
            <a:r>
              <a:rPr lang="es-ES" sz="3500" dirty="0" smtClean="0">
                <a:solidFill>
                  <a:schemeClr val="tx1">
                    <a:lumMod val="95000"/>
                  </a:schemeClr>
                </a:solidFill>
              </a:rPr>
              <a:t> </a:t>
            </a:r>
            <a:r>
              <a:rPr lang="es-ES" sz="3500" dirty="0" err="1" smtClean="0">
                <a:solidFill>
                  <a:schemeClr val="tx1">
                    <a:lumMod val="95000"/>
                  </a:schemeClr>
                </a:solidFill>
              </a:rPr>
              <a:t>Continuous</a:t>
            </a:r>
            <a:r>
              <a:rPr lang="es-ES" sz="3500" dirty="0" smtClean="0">
                <a:solidFill>
                  <a:schemeClr val="tx1">
                    <a:lumMod val="95000"/>
                  </a:schemeClr>
                </a:solidFill>
              </a:rPr>
              <a:t> Tense</a:t>
            </a:r>
            <a:endParaRPr lang="es-ES" sz="3500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55576" y="1556792"/>
            <a:ext cx="7776864" cy="4680520"/>
          </a:xfrm>
        </p:spPr>
        <p:txBody>
          <a:bodyPr>
            <a:noAutofit/>
          </a:bodyPr>
          <a:lstStyle/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tx1">
                    <a:lumMod val="95000"/>
                  </a:schemeClr>
                </a:solidFill>
              </a:rPr>
              <a:t>In ten years’ time, he will be running his own company.</a:t>
            </a:r>
            <a:endParaRPr lang="es-ES" sz="2400" b="1" dirty="0">
              <a:solidFill>
                <a:schemeClr val="tx1">
                  <a:lumMod val="95000"/>
                </a:schemeClr>
              </a:solidFill>
            </a:endParaRPr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tx1">
                    <a:lumMod val="95000"/>
                  </a:schemeClr>
                </a:solidFill>
              </a:rPr>
              <a:t>We will be  celebrating Mary’s birthday in 3 days’ time.</a:t>
            </a:r>
            <a:endParaRPr lang="en-US" sz="2400" b="1" dirty="0" smtClean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 smtClean="0"/>
              <a:t>Mike won’t be sleeping tonight at 11:00. He’ll be studying for his test.</a:t>
            </a:r>
            <a:endParaRPr lang="es-ES" sz="2400" b="1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 smtClean="0"/>
              <a:t>Luis will be working when we arrive home.</a:t>
            </a:r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b="1" dirty="0" smtClean="0"/>
              <a:t>Fernando  </a:t>
            </a:r>
            <a:r>
              <a:rPr lang="es-ES" sz="2400" b="1" dirty="0" err="1" smtClean="0"/>
              <a:t>will</a:t>
            </a:r>
            <a:r>
              <a:rPr lang="es-ES" sz="2400" b="1" dirty="0" smtClean="0"/>
              <a:t> be </a:t>
            </a:r>
            <a:r>
              <a:rPr lang="es-ES" sz="2400" b="1" dirty="0" err="1" smtClean="0"/>
              <a:t>graduating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on</a:t>
            </a:r>
            <a:r>
              <a:rPr lang="es-ES" sz="2400" b="1" dirty="0" smtClean="0"/>
              <a:t> June 18th</a:t>
            </a:r>
            <a:r>
              <a:rPr lang="es-ES" sz="2400" b="1" smtClean="0"/>
              <a:t>, 2018.</a:t>
            </a:r>
            <a:endParaRPr lang="es-ES" sz="2400" b="1" dirty="0" smtClean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b="1" dirty="0" err="1" smtClean="0"/>
              <a:t>Her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mother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will</a:t>
            </a:r>
            <a:r>
              <a:rPr lang="es-ES" sz="2400" b="1" dirty="0" smtClean="0"/>
              <a:t> be </a:t>
            </a:r>
            <a:r>
              <a:rPr lang="es-ES" sz="2400" b="1" dirty="0" err="1" smtClean="0"/>
              <a:t>cooking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for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us</a:t>
            </a:r>
            <a:r>
              <a:rPr lang="es-ES" sz="2400" b="1" dirty="0" smtClean="0"/>
              <a:t>  </a:t>
            </a:r>
            <a:r>
              <a:rPr lang="es-ES" sz="2400" b="1" dirty="0" err="1" smtClean="0"/>
              <a:t>next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Sunday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morning</a:t>
            </a:r>
            <a:r>
              <a:rPr lang="es-ES" sz="2400" b="1" dirty="0" smtClean="0"/>
              <a:t>.</a:t>
            </a:r>
            <a:endParaRPr lang="es-ES" sz="2400" b="1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ES" sz="2400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32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B)Temporary situations or situations happening “</a:t>
            </a:r>
          </a:p>
          <a:p>
            <a:r>
              <a:rPr lang="en-US" dirty="0" smtClean="0"/>
              <a:t>around now”.</a:t>
            </a:r>
          </a:p>
          <a:p>
            <a:r>
              <a:rPr lang="en-US" dirty="0" smtClean="0"/>
              <a:t>I’m studying art at the moment.</a:t>
            </a:r>
          </a:p>
          <a:p>
            <a:r>
              <a:rPr lang="en-US" dirty="0" smtClean="0"/>
              <a:t>She is working in the educational field nowadays.</a:t>
            </a:r>
          </a:p>
          <a:p>
            <a:r>
              <a:rPr lang="en-US" dirty="0" smtClean="0"/>
              <a:t>Corrupt politicians are stealing money from the Honduran government every day.</a:t>
            </a:r>
          </a:p>
          <a:p>
            <a:r>
              <a:rPr lang="en-US" dirty="0" smtClean="0"/>
              <a:t>Young girls are wearing make up nowadays.</a:t>
            </a:r>
          </a:p>
          <a:p>
            <a:r>
              <a:rPr lang="en-US" dirty="0" smtClean="0"/>
              <a:t>Young men and women are getting married later.</a:t>
            </a:r>
          </a:p>
          <a:p>
            <a:r>
              <a:rPr lang="en-US" dirty="0" smtClean="0"/>
              <a:t>Young people are practicing sports to be fit.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599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C) A situation that is in the process of change.</a:t>
            </a:r>
          </a:p>
          <a:p>
            <a:r>
              <a:rPr lang="en-US" dirty="0" smtClean="0"/>
              <a:t>People are wearing cheaper clothes nowadays.</a:t>
            </a:r>
          </a:p>
          <a:p>
            <a:r>
              <a:rPr lang="en-US" dirty="0" smtClean="0"/>
              <a:t>Lots of people are studying English worldwide.</a:t>
            </a:r>
          </a:p>
          <a:p>
            <a:r>
              <a:rPr lang="en-US" dirty="0" smtClean="0"/>
              <a:t>Many people are driving smaller and more economical cars these days.</a:t>
            </a:r>
          </a:p>
          <a:p>
            <a:r>
              <a:rPr lang="en-US" dirty="0" smtClean="0"/>
              <a:t>People are eating a lot of processed food and drinks.</a:t>
            </a:r>
          </a:p>
          <a:p>
            <a:r>
              <a:rPr lang="en-US" dirty="0" smtClean="0"/>
              <a:t>Millions of people in the world are getting fatter due to the food they consume.</a:t>
            </a:r>
          </a:p>
          <a:p>
            <a:r>
              <a:rPr lang="en-US" dirty="0" smtClean="0"/>
              <a:t>Children are being bullied every day at schools.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833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Yes/No Questions-Present Continuous Tense.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your brother studying Civil Engineering?</a:t>
            </a:r>
          </a:p>
          <a:p>
            <a:r>
              <a:rPr lang="en-US" dirty="0" smtClean="0"/>
              <a:t>Yes he is, No he isn’t</a:t>
            </a:r>
          </a:p>
          <a:p>
            <a:r>
              <a:rPr lang="en-US" dirty="0" smtClean="0"/>
              <a:t>Yes, he is studying that career.</a:t>
            </a:r>
          </a:p>
          <a:p>
            <a:r>
              <a:rPr lang="en-US" dirty="0" smtClean="0"/>
              <a:t>No, he isn’t studying that career. He is studying medicine.</a:t>
            </a:r>
          </a:p>
          <a:p>
            <a:endParaRPr lang="en-US" dirty="0"/>
          </a:p>
          <a:p>
            <a:r>
              <a:rPr lang="en-US" dirty="0" smtClean="0"/>
              <a:t>Is the man saying something to you?</a:t>
            </a:r>
          </a:p>
          <a:p>
            <a:r>
              <a:rPr lang="en-US" dirty="0" smtClean="0"/>
              <a:t>Are they playing video games right now?</a:t>
            </a:r>
          </a:p>
          <a:p>
            <a:r>
              <a:rPr lang="en-US" dirty="0" smtClean="0"/>
              <a:t>Is your mother cooking dinner for us?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741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Are young girls wearing make up nowadays?</a:t>
            </a:r>
          </a:p>
          <a:p>
            <a:r>
              <a:rPr lang="en-US" dirty="0" smtClean="0"/>
              <a:t>Are millions of people around the world studying English?</a:t>
            </a:r>
          </a:p>
          <a:p>
            <a:r>
              <a:rPr lang="en-US" dirty="0" smtClean="0"/>
              <a:t>Is the teacher explaining the topic again?</a:t>
            </a:r>
          </a:p>
          <a:p>
            <a:r>
              <a:rPr lang="en-US" dirty="0" smtClean="0"/>
              <a:t>Are you bothering him?</a:t>
            </a:r>
          </a:p>
          <a:p>
            <a:r>
              <a:rPr lang="en-US" dirty="0" smtClean="0"/>
              <a:t>Are corrupt people working in the Honduran Government?</a:t>
            </a:r>
          </a:p>
          <a:p>
            <a:r>
              <a:rPr lang="en-US" dirty="0" smtClean="0"/>
              <a:t>Is Mary’s sister working as a model?</a:t>
            </a:r>
          </a:p>
          <a:p>
            <a:r>
              <a:rPr lang="en-US" dirty="0" smtClean="0"/>
              <a:t>Is she talking with her right now?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378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Information Questions-Present Continuous Tense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type of movie are the children watching?</a:t>
            </a:r>
          </a:p>
          <a:p>
            <a:r>
              <a:rPr lang="en-US" dirty="0" smtClean="0"/>
              <a:t>A/. They are watching a comedy movie.</a:t>
            </a:r>
          </a:p>
          <a:p>
            <a:endParaRPr lang="en-US" dirty="0"/>
          </a:p>
          <a:p>
            <a:r>
              <a:rPr lang="en-US" dirty="0" smtClean="0"/>
              <a:t>Who is helping your mother right now?</a:t>
            </a:r>
          </a:p>
          <a:p>
            <a:r>
              <a:rPr lang="en-US" dirty="0" smtClean="0"/>
              <a:t>What are you doing with the boxes?</a:t>
            </a:r>
          </a:p>
          <a:p>
            <a:r>
              <a:rPr lang="en-US" dirty="0" smtClean="0"/>
              <a:t>Which dress are you wearing tomorrow?</a:t>
            </a:r>
          </a:p>
          <a:p>
            <a:r>
              <a:rPr lang="en-US" dirty="0" smtClean="0"/>
              <a:t>Why is </a:t>
            </a:r>
            <a:r>
              <a:rPr lang="en-US" dirty="0" err="1" smtClean="0"/>
              <a:t>Paolita</a:t>
            </a:r>
            <a:r>
              <a:rPr lang="en-US" dirty="0" smtClean="0"/>
              <a:t> crying?</a:t>
            </a:r>
          </a:p>
          <a:p>
            <a:r>
              <a:rPr lang="en-US" dirty="0" smtClean="0"/>
              <a:t>When is Michael celebrating his 25</a:t>
            </a:r>
            <a:r>
              <a:rPr lang="en-US" baseline="30000" dirty="0" smtClean="0"/>
              <a:t>th</a:t>
            </a:r>
            <a:r>
              <a:rPr lang="en-US" dirty="0" smtClean="0"/>
              <a:t> birthday?</a:t>
            </a:r>
          </a:p>
          <a:p>
            <a:r>
              <a:rPr lang="en-US" dirty="0" smtClean="0"/>
              <a:t>What time are they meeting tomorrow to study?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254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many dishes is the chef cooking at the same time?</a:t>
            </a:r>
          </a:p>
          <a:p>
            <a:r>
              <a:rPr lang="en-US" dirty="0" smtClean="0"/>
              <a:t>Where is he traveling abroad?</a:t>
            </a:r>
          </a:p>
          <a:p>
            <a:r>
              <a:rPr lang="en-US" dirty="0" smtClean="0"/>
              <a:t>What are they planning to do on vacations?</a:t>
            </a:r>
          </a:p>
          <a:p>
            <a:r>
              <a:rPr lang="en-US" dirty="0" smtClean="0"/>
              <a:t>How are they collecting all the money?</a:t>
            </a:r>
          </a:p>
          <a:p>
            <a:r>
              <a:rPr lang="en-US" dirty="0" smtClean="0"/>
              <a:t>How much sugar are you spending weekly?</a:t>
            </a:r>
          </a:p>
          <a:p>
            <a:r>
              <a:rPr lang="en-US" dirty="0" smtClean="0"/>
              <a:t>Why are people getting fatter in the whole world?</a:t>
            </a:r>
          </a:p>
          <a:p>
            <a:r>
              <a:rPr lang="en-US" dirty="0" smtClean="0"/>
              <a:t>What type of sports are people usually practicing to be fit?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822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PRESENT PERFECT TENSE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use this tense to talk about unfinished and finished actions in the past that happened on indefinite time.  We also use it to talk about experiences in the past.                     </a:t>
            </a:r>
          </a:p>
          <a:p>
            <a:r>
              <a:rPr lang="en-US" smtClean="0"/>
              <a:t>                      Have/has </a:t>
            </a:r>
            <a:r>
              <a:rPr lang="en-US" dirty="0" smtClean="0"/>
              <a:t>+ Past Participle</a:t>
            </a:r>
          </a:p>
          <a:p>
            <a:endParaRPr lang="en-US" dirty="0" smtClean="0"/>
          </a:p>
          <a:p>
            <a:r>
              <a:rPr lang="en-US" dirty="0" smtClean="0"/>
              <a:t>I have traveled to </a:t>
            </a:r>
            <a:r>
              <a:rPr lang="en-US" dirty="0" err="1" smtClean="0"/>
              <a:t>Roatan</a:t>
            </a:r>
            <a:r>
              <a:rPr lang="en-US" dirty="0" smtClean="0"/>
              <a:t> in 2003,2004,2008, 2012, and last year.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483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I have traveled to </a:t>
            </a:r>
            <a:r>
              <a:rPr lang="en-US" dirty="0" err="1" smtClean="0"/>
              <a:t>Roatan</a:t>
            </a:r>
            <a:r>
              <a:rPr lang="en-US" dirty="0" smtClean="0"/>
              <a:t> several times (4 times). </a:t>
            </a:r>
            <a:r>
              <a:rPr lang="en-US" smtClean="0"/>
              <a:t>I went </a:t>
            </a:r>
            <a:r>
              <a:rPr lang="en-US" dirty="0" smtClean="0"/>
              <a:t>in 2003,2004, 2012, and last year.</a:t>
            </a:r>
          </a:p>
          <a:p>
            <a:endParaRPr lang="en-US" dirty="0" smtClean="0"/>
          </a:p>
          <a:p>
            <a:r>
              <a:rPr lang="en-US" dirty="0" smtClean="0"/>
              <a:t>Already-Yet</a:t>
            </a:r>
          </a:p>
          <a:p>
            <a:r>
              <a:rPr lang="en-US" dirty="0" smtClean="0"/>
              <a:t>I have already done my homework. (Finished action)I finished it  last Friday.</a:t>
            </a:r>
          </a:p>
          <a:p>
            <a:r>
              <a:rPr lang="en-US" dirty="0" smtClean="0"/>
              <a:t>I haven’t yet bought my materials (yet).(Unfinished action)</a:t>
            </a:r>
          </a:p>
          <a:p>
            <a:endParaRPr lang="en-US" dirty="0"/>
          </a:p>
          <a:p>
            <a:r>
              <a:rPr lang="en-US" dirty="0" smtClean="0"/>
              <a:t>Luis has already found his keys.</a:t>
            </a:r>
          </a:p>
          <a:p>
            <a:r>
              <a:rPr lang="en-US" dirty="0" smtClean="0"/>
              <a:t>Mary hasn’t cooked dinner yet.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1676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Ever-Before:</a:t>
            </a:r>
          </a:p>
          <a:p>
            <a:r>
              <a:rPr lang="en-US" dirty="0" smtClean="0"/>
              <a:t>The guard hasn’t ever captured a thief. (No experience in the past)</a:t>
            </a:r>
          </a:p>
          <a:p>
            <a:r>
              <a:rPr lang="en-US" dirty="0" smtClean="0"/>
              <a:t>The guard has never captured a thief.</a:t>
            </a:r>
          </a:p>
          <a:p>
            <a:r>
              <a:rPr lang="en-US" dirty="0" smtClean="0"/>
              <a:t>Peter has been to London before. (Experience in the past)</a:t>
            </a:r>
          </a:p>
          <a:p>
            <a:endParaRPr lang="en-US" dirty="0"/>
          </a:p>
          <a:p>
            <a:r>
              <a:rPr lang="en-US" dirty="0" smtClean="0"/>
              <a:t>She hasn’t ever cooked Chinese food. </a:t>
            </a:r>
          </a:p>
          <a:p>
            <a:r>
              <a:rPr lang="en-US" dirty="0" smtClean="0"/>
              <a:t>My brother has jumped from a plane before.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090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Yes/No questions:</a:t>
            </a:r>
          </a:p>
          <a:p>
            <a:r>
              <a:rPr lang="en-US" dirty="0" smtClean="0"/>
              <a:t>Have you ever been to Egypt?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375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20929"/>
            <a:ext cx="7772400" cy="1008112"/>
          </a:xfrm>
        </p:spPr>
        <p:txBody>
          <a:bodyPr>
            <a:normAutofit/>
          </a:bodyPr>
          <a:lstStyle/>
          <a:p>
            <a:pPr algn="ctr"/>
            <a:r>
              <a:rPr lang="es-ES" sz="3500" dirty="0" err="1" smtClean="0">
                <a:solidFill>
                  <a:schemeClr val="tx1">
                    <a:lumMod val="95000"/>
                  </a:schemeClr>
                </a:solidFill>
              </a:rPr>
              <a:t>Future</a:t>
            </a:r>
            <a:r>
              <a:rPr lang="es-ES" sz="3500" dirty="0" smtClean="0">
                <a:solidFill>
                  <a:schemeClr val="tx1">
                    <a:lumMod val="95000"/>
                  </a:schemeClr>
                </a:solidFill>
              </a:rPr>
              <a:t> </a:t>
            </a:r>
            <a:r>
              <a:rPr lang="es-ES" sz="3500" dirty="0" err="1" smtClean="0">
                <a:solidFill>
                  <a:schemeClr val="tx1">
                    <a:lumMod val="95000"/>
                  </a:schemeClr>
                </a:solidFill>
              </a:rPr>
              <a:t>Perfect</a:t>
            </a:r>
            <a:r>
              <a:rPr lang="es-ES" sz="3500" dirty="0" smtClean="0">
                <a:solidFill>
                  <a:schemeClr val="tx1">
                    <a:lumMod val="95000"/>
                  </a:schemeClr>
                </a:solidFill>
              </a:rPr>
              <a:t> Tense</a:t>
            </a:r>
            <a:endParaRPr lang="es-ES" sz="3500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55576" y="1556792"/>
            <a:ext cx="7776864" cy="4680520"/>
          </a:xfrm>
        </p:spPr>
        <p:txBody>
          <a:bodyPr>
            <a:noAutofit/>
          </a:bodyPr>
          <a:lstStyle/>
          <a:p>
            <a:pPr algn="just"/>
            <a:r>
              <a:rPr lang="en-US" sz="2400" b="1" dirty="0" smtClean="0"/>
              <a:t>We use this tense to talk about a finished action at a certain time in the future.</a:t>
            </a:r>
          </a:p>
          <a:p>
            <a:pPr algn="just"/>
            <a:r>
              <a:rPr lang="en-US" sz="2400" b="1" dirty="0"/>
              <a:t> </a:t>
            </a:r>
            <a:r>
              <a:rPr lang="en-US" sz="2400" b="1" dirty="0" smtClean="0"/>
              <a:t>                        Will + have + Past Participle</a:t>
            </a:r>
            <a:endParaRPr lang="es-ES" sz="2400" b="1" dirty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US" sz="2400" b="1" dirty="0" smtClean="0"/>
              <a:t>Mary will have saved more than  $ 10,000 by the end of this year.</a:t>
            </a:r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 smtClean="0"/>
              <a:t>I will have moved to Canada in 3 years’ time.</a:t>
            </a:r>
            <a:endParaRPr lang="es-ES" sz="2400" b="1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 smtClean="0"/>
              <a:t>In 2085, humans will have deforested most of the planet </a:t>
            </a:r>
            <a:endParaRPr lang="es-ES" sz="2400" b="1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 smtClean="0"/>
              <a:t>Her son won’t have finished his project by next Wednesday.</a:t>
            </a:r>
            <a:endParaRPr lang="es-ES" sz="2400" b="1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 smtClean="0"/>
              <a:t>Marco will have eaten by the time we arrive home.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3535555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Has Marco eaten dog before?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005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Has Silvia already cleaned the house?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655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Have your neighbors already returned </a:t>
            </a:r>
            <a:r>
              <a:rPr lang="en-US" smtClean="0"/>
              <a:t>from Canada?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432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HN" dirty="0" smtClean="0"/>
              <a:t>THE USE OF WILL AND GOING TO</a:t>
            </a:r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331640"/>
            <a:ext cx="8229600" cy="499296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use of </a:t>
            </a:r>
            <a:r>
              <a:rPr lang="es-HN" dirty="0" err="1" smtClean="0"/>
              <a:t>will</a:t>
            </a:r>
            <a:endParaRPr lang="es-HN" dirty="0" smtClean="0"/>
          </a:p>
          <a:p>
            <a:pPr marL="0" indent="0">
              <a:buNone/>
            </a:pPr>
            <a:endParaRPr lang="es-HN" dirty="0"/>
          </a:p>
          <a:p>
            <a:pPr marL="514350" indent="-514350">
              <a:buAutoNum type="arabicParenR"/>
            </a:pPr>
            <a:r>
              <a:rPr lang="es-HN" dirty="0" err="1" smtClean="0"/>
              <a:t>For</a:t>
            </a:r>
            <a:r>
              <a:rPr lang="es-HN" dirty="0" smtClean="0"/>
              <a:t> </a:t>
            </a:r>
            <a:r>
              <a:rPr lang="es-HN" dirty="0" err="1" smtClean="0"/>
              <a:t>things</a:t>
            </a:r>
            <a:r>
              <a:rPr lang="es-HN" dirty="0" smtClean="0"/>
              <a:t> </a:t>
            </a:r>
            <a:r>
              <a:rPr lang="es-HN" dirty="0" err="1" smtClean="0"/>
              <a:t>that</a:t>
            </a:r>
            <a:r>
              <a:rPr lang="es-HN" dirty="0" smtClean="0"/>
              <a:t> </a:t>
            </a:r>
            <a:r>
              <a:rPr lang="es-HN" dirty="0" err="1" smtClean="0"/>
              <a:t>we</a:t>
            </a:r>
            <a:r>
              <a:rPr lang="es-HN" dirty="0" smtClean="0"/>
              <a:t> decide </a:t>
            </a:r>
            <a:r>
              <a:rPr lang="es-HN" dirty="0" err="1" smtClean="0"/>
              <a:t>to</a:t>
            </a:r>
            <a:r>
              <a:rPr lang="es-HN" dirty="0" smtClean="0"/>
              <a:t> do </a:t>
            </a:r>
            <a:r>
              <a:rPr lang="es-HN" dirty="0" err="1" smtClean="0"/>
              <a:t>now</a:t>
            </a:r>
            <a:r>
              <a:rPr lang="es-HN" dirty="0" smtClean="0"/>
              <a:t>. (</a:t>
            </a:r>
            <a:r>
              <a:rPr lang="es-HN" dirty="0" err="1" smtClean="0"/>
              <a:t>expontaneous</a:t>
            </a:r>
            <a:r>
              <a:rPr lang="es-HN" dirty="0" smtClean="0"/>
              <a:t> </a:t>
            </a:r>
            <a:r>
              <a:rPr lang="es-HN" dirty="0" err="1" smtClean="0"/>
              <a:t>plans</a:t>
            </a:r>
            <a:r>
              <a:rPr lang="es-HN" dirty="0" smtClean="0"/>
              <a:t> and </a:t>
            </a:r>
            <a:r>
              <a:rPr lang="es-HN" dirty="0" err="1" smtClean="0"/>
              <a:t>decisions</a:t>
            </a:r>
            <a:r>
              <a:rPr lang="es-HN" dirty="0" smtClean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dirty="0" smtClean="0"/>
              <a:t>I </a:t>
            </a:r>
            <a:r>
              <a:rPr lang="es-HN" dirty="0" err="1" smtClean="0"/>
              <a:t>want</a:t>
            </a:r>
            <a:r>
              <a:rPr lang="es-HN" dirty="0" smtClean="0"/>
              <a:t> a  cup of </a:t>
            </a:r>
            <a:r>
              <a:rPr lang="es-HN" dirty="0" err="1" smtClean="0"/>
              <a:t>coffee</a:t>
            </a:r>
            <a:r>
              <a:rPr lang="es-HN" dirty="0" smtClean="0"/>
              <a:t>.     </a:t>
            </a:r>
            <a:r>
              <a:rPr lang="es-HN" dirty="0" err="1" smtClean="0"/>
              <a:t>I´ll</a:t>
            </a:r>
            <a:r>
              <a:rPr lang="es-HN" dirty="0" smtClean="0"/>
              <a:t> </a:t>
            </a:r>
            <a:r>
              <a:rPr lang="es-HN" dirty="0" err="1" smtClean="0"/>
              <a:t>buy</a:t>
            </a:r>
            <a:r>
              <a:rPr lang="es-HN" dirty="0" smtClean="0"/>
              <a:t> </a:t>
            </a:r>
            <a:r>
              <a:rPr lang="es-HN" dirty="0" err="1" smtClean="0"/>
              <a:t>one</a:t>
            </a:r>
            <a:r>
              <a:rPr lang="es-HN" dirty="0" smtClean="0"/>
              <a:t> </a:t>
            </a:r>
            <a:r>
              <a:rPr lang="es-HN" dirty="0" err="1" smtClean="0"/>
              <a:t>for</a:t>
            </a:r>
            <a:r>
              <a:rPr lang="es-HN" dirty="0" smtClean="0"/>
              <a:t> </a:t>
            </a:r>
            <a:r>
              <a:rPr lang="es-HN" dirty="0" err="1" smtClean="0"/>
              <a:t>you</a:t>
            </a:r>
            <a:r>
              <a:rPr lang="es-HN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dirty="0" smtClean="0"/>
              <a:t>I </a:t>
            </a:r>
            <a:r>
              <a:rPr lang="es-HN" dirty="0" err="1" smtClean="0"/>
              <a:t>think</a:t>
            </a:r>
            <a:r>
              <a:rPr lang="es-HN" dirty="0" smtClean="0"/>
              <a:t> </a:t>
            </a:r>
            <a:r>
              <a:rPr lang="es-HN" dirty="0" err="1" smtClean="0"/>
              <a:t>I´ll</a:t>
            </a:r>
            <a:r>
              <a:rPr lang="es-HN" dirty="0" smtClean="0"/>
              <a:t> try </a:t>
            </a:r>
            <a:r>
              <a:rPr lang="es-HN" dirty="0" err="1" smtClean="0"/>
              <a:t>one</a:t>
            </a:r>
            <a:r>
              <a:rPr lang="es-HN" dirty="0" smtClean="0"/>
              <a:t> of </a:t>
            </a:r>
            <a:r>
              <a:rPr lang="es-HN" dirty="0" err="1" smtClean="0"/>
              <a:t>those</a:t>
            </a:r>
            <a:r>
              <a:rPr lang="es-HN" dirty="0" smtClean="0"/>
              <a:t>.( I </a:t>
            </a:r>
            <a:r>
              <a:rPr lang="es-HN" dirty="0" err="1" smtClean="0"/>
              <a:t>just</a:t>
            </a:r>
            <a:r>
              <a:rPr lang="es-HN" dirty="0" smtClean="0"/>
              <a:t> </a:t>
            </a:r>
            <a:r>
              <a:rPr lang="es-HN" dirty="0" err="1" smtClean="0"/>
              <a:t>decided</a:t>
            </a:r>
            <a:r>
              <a:rPr lang="es-HN" dirty="0" smtClean="0"/>
              <a:t> </a:t>
            </a:r>
            <a:r>
              <a:rPr lang="es-HN" dirty="0" err="1" smtClean="0"/>
              <a:t>this</a:t>
            </a:r>
            <a:r>
              <a:rPr lang="es-HN" dirty="0" smtClean="0"/>
              <a:t> </a:t>
            </a:r>
            <a:r>
              <a:rPr lang="es-HN" dirty="0" err="1" smtClean="0"/>
              <a:t>right</a:t>
            </a:r>
            <a:r>
              <a:rPr lang="es-HN" dirty="0" smtClean="0"/>
              <a:t> </a:t>
            </a:r>
            <a:r>
              <a:rPr lang="es-HN" dirty="0" err="1" smtClean="0"/>
              <a:t>now</a:t>
            </a:r>
            <a:r>
              <a:rPr lang="es-HN" dirty="0" smtClean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dirty="0" smtClean="0"/>
              <a:t>I </a:t>
            </a:r>
            <a:r>
              <a:rPr lang="es-HN" dirty="0" err="1" smtClean="0"/>
              <a:t>don’t</a:t>
            </a:r>
            <a:r>
              <a:rPr lang="es-HN" dirty="0" smtClean="0"/>
              <a:t> </a:t>
            </a:r>
            <a:r>
              <a:rPr lang="es-HN" dirty="0" err="1" smtClean="0"/>
              <a:t>want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call</a:t>
            </a:r>
            <a:r>
              <a:rPr lang="es-HN" dirty="0" smtClean="0"/>
              <a:t> </a:t>
            </a:r>
            <a:r>
              <a:rPr lang="es-HN" dirty="0" err="1" smtClean="0"/>
              <a:t>her</a:t>
            </a:r>
            <a:r>
              <a:rPr lang="es-HN" dirty="0" smtClean="0"/>
              <a:t>!     </a:t>
            </a:r>
            <a:r>
              <a:rPr lang="es-HN" dirty="0" err="1" smtClean="0"/>
              <a:t>Don´t</a:t>
            </a:r>
            <a:r>
              <a:rPr lang="es-HN" dirty="0" smtClean="0"/>
              <a:t>, </a:t>
            </a:r>
            <a:r>
              <a:rPr lang="es-HN" dirty="0" err="1" smtClean="0"/>
              <a:t>worry</a:t>
            </a:r>
            <a:r>
              <a:rPr lang="es-HN" dirty="0" smtClean="0"/>
              <a:t>, </a:t>
            </a:r>
            <a:r>
              <a:rPr lang="es-HN" dirty="0" err="1" smtClean="0"/>
              <a:t>I´ll</a:t>
            </a:r>
            <a:r>
              <a:rPr lang="es-HN" dirty="0" smtClean="0"/>
              <a:t> </a:t>
            </a:r>
            <a:r>
              <a:rPr lang="es-HN" dirty="0" err="1" smtClean="0"/>
              <a:t>call</a:t>
            </a:r>
            <a:r>
              <a:rPr lang="es-HN" dirty="0" smtClean="0"/>
              <a:t> </a:t>
            </a:r>
            <a:r>
              <a:rPr lang="es-HN" dirty="0" err="1" smtClean="0"/>
              <a:t>her</a:t>
            </a:r>
            <a:r>
              <a:rPr lang="es-HN" dirty="0" smtClean="0"/>
              <a:t> </a:t>
            </a:r>
            <a:r>
              <a:rPr lang="es-HN" dirty="0" err="1" smtClean="0"/>
              <a:t>for</a:t>
            </a:r>
            <a:r>
              <a:rPr lang="es-HN" dirty="0" smtClean="0"/>
              <a:t> </a:t>
            </a:r>
            <a:r>
              <a:rPr lang="es-HN" dirty="0" err="1" smtClean="0"/>
              <a:t>you</a:t>
            </a:r>
            <a:r>
              <a:rPr lang="es-HN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dirty="0" err="1" smtClean="0"/>
              <a:t>I´ll</a:t>
            </a:r>
            <a:r>
              <a:rPr lang="es-HN" dirty="0" smtClean="0"/>
              <a:t> </a:t>
            </a:r>
            <a:r>
              <a:rPr lang="es-HN" dirty="0" err="1" smtClean="0"/>
              <a:t>close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window</a:t>
            </a:r>
            <a:r>
              <a:rPr lang="es-HN" dirty="0" smtClean="0"/>
              <a:t>. </a:t>
            </a:r>
            <a:r>
              <a:rPr lang="es-HN" dirty="0" err="1" smtClean="0"/>
              <a:t>It´s</a:t>
            </a:r>
            <a:r>
              <a:rPr lang="es-HN" dirty="0" smtClean="0"/>
              <a:t> </a:t>
            </a:r>
            <a:r>
              <a:rPr lang="es-HN" dirty="0" err="1" smtClean="0"/>
              <a:t>too</a:t>
            </a:r>
            <a:r>
              <a:rPr lang="es-HN" dirty="0" smtClean="0"/>
              <a:t> </a:t>
            </a:r>
            <a:r>
              <a:rPr lang="es-HN" dirty="0" err="1" smtClean="0"/>
              <a:t>cold</a:t>
            </a:r>
            <a:r>
              <a:rPr lang="es-HN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dirty="0" err="1" smtClean="0"/>
              <a:t>I´ll</a:t>
            </a:r>
            <a:r>
              <a:rPr lang="es-HN" dirty="0" smtClean="0"/>
              <a:t> </a:t>
            </a:r>
            <a:r>
              <a:rPr lang="es-HN" dirty="0" err="1" smtClean="0"/>
              <a:t>turn</a:t>
            </a:r>
            <a:r>
              <a:rPr lang="es-HN" dirty="0" smtClean="0"/>
              <a:t> </a:t>
            </a:r>
            <a:r>
              <a:rPr lang="es-HN" dirty="0" err="1" smtClean="0"/>
              <a:t>on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light. </a:t>
            </a:r>
            <a:r>
              <a:rPr lang="es-HN" dirty="0" err="1" smtClean="0"/>
              <a:t>It´s</a:t>
            </a:r>
            <a:r>
              <a:rPr lang="es-HN" dirty="0" smtClean="0"/>
              <a:t> </a:t>
            </a:r>
            <a:r>
              <a:rPr lang="es-HN" dirty="0" err="1" smtClean="0"/>
              <a:t>too</a:t>
            </a:r>
            <a:r>
              <a:rPr lang="es-HN" dirty="0" smtClean="0"/>
              <a:t> </a:t>
            </a:r>
            <a:r>
              <a:rPr lang="es-HN" dirty="0" err="1" smtClean="0"/>
              <a:t>dark</a:t>
            </a:r>
            <a:r>
              <a:rPr lang="es-HN" dirty="0" smtClean="0"/>
              <a:t>.</a:t>
            </a:r>
          </a:p>
          <a:p>
            <a:pPr marL="514350" indent="-514350">
              <a:buAutoNum type="arabicParenR"/>
            </a:pPr>
            <a:endParaRPr lang="es-HN" dirty="0" smtClean="0"/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3942247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err="1" smtClean="0"/>
              <a:t>The</a:t>
            </a:r>
            <a:r>
              <a:rPr lang="es-HN" dirty="0" smtClean="0"/>
              <a:t> Use of </a:t>
            </a:r>
            <a:r>
              <a:rPr lang="es-HN" dirty="0" err="1" smtClean="0"/>
              <a:t>Will</a:t>
            </a:r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HN" dirty="0" smtClean="0"/>
              <a:t>2) </a:t>
            </a:r>
            <a:r>
              <a:rPr lang="es-HN" dirty="0" err="1" smtClean="0"/>
              <a:t>When</a:t>
            </a:r>
            <a:r>
              <a:rPr lang="es-HN" dirty="0" smtClean="0"/>
              <a:t> </a:t>
            </a:r>
            <a:r>
              <a:rPr lang="es-HN" dirty="0" err="1" smtClean="0"/>
              <a:t>we</a:t>
            </a:r>
            <a:r>
              <a:rPr lang="es-HN" dirty="0" smtClean="0"/>
              <a:t> </a:t>
            </a:r>
            <a:r>
              <a:rPr lang="es-HN" dirty="0" err="1" smtClean="0"/>
              <a:t>think</a:t>
            </a:r>
            <a:r>
              <a:rPr lang="es-HN" dirty="0" smtClean="0"/>
              <a:t> </a:t>
            </a:r>
            <a:r>
              <a:rPr lang="es-HN" dirty="0" err="1" smtClean="0"/>
              <a:t>or</a:t>
            </a:r>
            <a:r>
              <a:rPr lang="es-HN" dirty="0" smtClean="0"/>
              <a:t> </a:t>
            </a:r>
            <a:r>
              <a:rPr lang="es-HN" dirty="0" err="1" smtClean="0"/>
              <a:t>believe</a:t>
            </a:r>
            <a:r>
              <a:rPr lang="es-HN" dirty="0" smtClean="0"/>
              <a:t> </a:t>
            </a:r>
            <a:r>
              <a:rPr lang="es-HN" dirty="0" err="1" smtClean="0"/>
              <a:t>something</a:t>
            </a:r>
            <a:r>
              <a:rPr lang="es-HN" dirty="0" smtClean="0"/>
              <a:t> </a:t>
            </a:r>
            <a:r>
              <a:rPr lang="es-HN" dirty="0" err="1" smtClean="0"/>
              <a:t>about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future</a:t>
            </a:r>
            <a:r>
              <a:rPr lang="es-HN" dirty="0" smtClean="0"/>
              <a:t>. (</a:t>
            </a:r>
            <a:r>
              <a:rPr lang="es-HN" dirty="0" err="1" smtClean="0"/>
              <a:t>future</a:t>
            </a:r>
            <a:r>
              <a:rPr lang="es-HN" dirty="0" smtClean="0"/>
              <a:t> </a:t>
            </a:r>
            <a:r>
              <a:rPr lang="es-HN" dirty="0" err="1" smtClean="0"/>
              <a:t>predictions</a:t>
            </a:r>
            <a:r>
              <a:rPr lang="es-HN" dirty="0" smtClean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dirty="0" err="1" smtClean="0"/>
              <a:t>My</a:t>
            </a:r>
            <a:r>
              <a:rPr lang="es-HN" dirty="0" smtClean="0"/>
              <a:t> </a:t>
            </a:r>
            <a:r>
              <a:rPr lang="es-HN" dirty="0" err="1" smtClean="0"/>
              <a:t>team</a:t>
            </a:r>
            <a:r>
              <a:rPr lang="es-HN" dirty="0" smtClean="0"/>
              <a:t> </a:t>
            </a:r>
            <a:r>
              <a:rPr lang="es-HN" dirty="0" err="1" smtClean="0"/>
              <a:t>will</a:t>
            </a:r>
            <a:r>
              <a:rPr lang="es-HN" dirty="0" smtClean="0"/>
              <a:t> </a:t>
            </a:r>
            <a:r>
              <a:rPr lang="es-HN" dirty="0" err="1" smtClean="0"/>
              <a:t>not</a:t>
            </a:r>
            <a:r>
              <a:rPr lang="es-HN" dirty="0" smtClean="0"/>
              <a:t> </a:t>
            </a:r>
            <a:r>
              <a:rPr lang="es-HN" dirty="0" err="1" smtClean="0"/>
              <a:t>win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league </a:t>
            </a:r>
            <a:r>
              <a:rPr lang="es-HN" dirty="0" err="1" smtClean="0"/>
              <a:t>this</a:t>
            </a:r>
            <a:r>
              <a:rPr lang="es-HN" dirty="0" smtClean="0"/>
              <a:t> </a:t>
            </a:r>
            <a:r>
              <a:rPr lang="es-HN" dirty="0" err="1" smtClean="0"/>
              <a:t>season</a:t>
            </a:r>
            <a:r>
              <a:rPr lang="es-HN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dirty="0" smtClean="0"/>
              <a:t>I </a:t>
            </a:r>
            <a:r>
              <a:rPr lang="es-HN" dirty="0" err="1" smtClean="0"/>
              <a:t>think</a:t>
            </a:r>
            <a:r>
              <a:rPr lang="es-HN" dirty="0" smtClean="0"/>
              <a:t> </a:t>
            </a:r>
            <a:r>
              <a:rPr lang="es-HN" dirty="0" err="1" smtClean="0"/>
              <a:t>it</a:t>
            </a:r>
            <a:r>
              <a:rPr lang="es-HN" dirty="0" smtClean="0"/>
              <a:t> </a:t>
            </a:r>
            <a:r>
              <a:rPr lang="es-HN" dirty="0" err="1" smtClean="0"/>
              <a:t>will</a:t>
            </a:r>
            <a:r>
              <a:rPr lang="es-HN" dirty="0" smtClean="0"/>
              <a:t> rain </a:t>
            </a:r>
            <a:r>
              <a:rPr lang="es-HN" dirty="0" err="1" smtClean="0"/>
              <a:t>later</a:t>
            </a:r>
            <a:r>
              <a:rPr lang="es-HN" dirty="0" smtClean="0"/>
              <a:t>, so </a:t>
            </a:r>
            <a:r>
              <a:rPr lang="es-HN" dirty="0" err="1" smtClean="0"/>
              <a:t>take</a:t>
            </a:r>
            <a:r>
              <a:rPr lang="es-HN" dirty="0" smtClean="0"/>
              <a:t> </a:t>
            </a:r>
            <a:r>
              <a:rPr lang="es-HN" dirty="0" err="1" smtClean="0"/>
              <a:t>an</a:t>
            </a:r>
            <a:r>
              <a:rPr lang="es-HN" dirty="0" smtClean="0"/>
              <a:t> </a:t>
            </a:r>
            <a:r>
              <a:rPr lang="es-HN" dirty="0" err="1" smtClean="0"/>
              <a:t>umbrella</a:t>
            </a:r>
            <a:r>
              <a:rPr lang="es-HN" dirty="0" smtClean="0"/>
              <a:t> </a:t>
            </a:r>
            <a:r>
              <a:rPr lang="es-HN" dirty="0" err="1" smtClean="0"/>
              <a:t>with</a:t>
            </a:r>
            <a:r>
              <a:rPr lang="es-HN" dirty="0" smtClean="0"/>
              <a:t> </a:t>
            </a:r>
            <a:r>
              <a:rPr lang="es-HN" dirty="0" err="1" smtClean="0"/>
              <a:t>you</a:t>
            </a:r>
            <a:r>
              <a:rPr lang="es-HN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dirty="0" smtClean="0"/>
              <a:t>I </a:t>
            </a:r>
            <a:r>
              <a:rPr lang="es-HN" dirty="0" err="1" smtClean="0"/>
              <a:t>think</a:t>
            </a:r>
            <a:r>
              <a:rPr lang="es-HN" dirty="0" smtClean="0"/>
              <a:t> </a:t>
            </a:r>
            <a:r>
              <a:rPr lang="es-HN" dirty="0" err="1" smtClean="0"/>
              <a:t>Peter´s</a:t>
            </a:r>
            <a:r>
              <a:rPr lang="es-HN" dirty="0" smtClean="0"/>
              <a:t> son </a:t>
            </a:r>
            <a:r>
              <a:rPr lang="es-HN" dirty="0" err="1" smtClean="0"/>
              <a:t>will</a:t>
            </a:r>
            <a:r>
              <a:rPr lang="es-HN" dirty="0" smtClean="0"/>
              <a:t> </a:t>
            </a:r>
            <a:r>
              <a:rPr lang="es-HN" dirty="0" err="1" smtClean="0"/>
              <a:t>not</a:t>
            </a:r>
            <a:r>
              <a:rPr lang="es-HN" dirty="0" smtClean="0"/>
              <a:t> </a:t>
            </a:r>
            <a:r>
              <a:rPr lang="es-HN" dirty="0" err="1" smtClean="0"/>
              <a:t>pass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school</a:t>
            </a:r>
            <a:r>
              <a:rPr lang="es-HN" dirty="0" smtClean="0"/>
              <a:t> </a:t>
            </a:r>
            <a:r>
              <a:rPr lang="es-HN" dirty="0" err="1" smtClean="0"/>
              <a:t>year</a:t>
            </a:r>
            <a:r>
              <a:rPr lang="es-HN" dirty="0" smtClean="0"/>
              <a:t>. He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very</a:t>
            </a:r>
            <a:r>
              <a:rPr lang="es-HN" dirty="0" smtClean="0"/>
              <a:t> </a:t>
            </a:r>
            <a:r>
              <a:rPr lang="es-HN" dirty="0" err="1" smtClean="0"/>
              <a:t>lazy</a:t>
            </a:r>
            <a:r>
              <a:rPr lang="es-HN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dirty="0" err="1" smtClean="0"/>
              <a:t>The</a:t>
            </a:r>
            <a:r>
              <a:rPr lang="es-HN" dirty="0" smtClean="0"/>
              <a:t> sales </a:t>
            </a:r>
            <a:r>
              <a:rPr lang="es-HN" dirty="0" err="1" smtClean="0"/>
              <a:t>team</a:t>
            </a:r>
            <a:r>
              <a:rPr lang="es-HN" dirty="0" smtClean="0"/>
              <a:t> </a:t>
            </a:r>
            <a:r>
              <a:rPr lang="es-HN" dirty="0" err="1" smtClean="0"/>
              <a:t>will</a:t>
            </a:r>
            <a:r>
              <a:rPr lang="es-HN" dirty="0" smtClean="0"/>
              <a:t> </a:t>
            </a:r>
            <a:r>
              <a:rPr lang="es-HN" dirty="0" err="1" smtClean="0"/>
              <a:t>only</a:t>
            </a:r>
            <a:r>
              <a:rPr lang="es-HN" dirty="0" smtClean="0"/>
              <a:t> </a:t>
            </a:r>
            <a:r>
              <a:rPr lang="es-HN" dirty="0" err="1" smtClean="0"/>
              <a:t>reach</a:t>
            </a:r>
            <a:r>
              <a:rPr lang="es-HN" dirty="0" smtClean="0"/>
              <a:t> 60% of </a:t>
            </a:r>
            <a:r>
              <a:rPr lang="es-HN" dirty="0" err="1" smtClean="0"/>
              <a:t>the</a:t>
            </a:r>
            <a:r>
              <a:rPr lang="es-HN" dirty="0" smtClean="0"/>
              <a:t> sales Budget </a:t>
            </a:r>
            <a:r>
              <a:rPr lang="es-HN" dirty="0" err="1" smtClean="0"/>
              <a:t>this</a:t>
            </a:r>
            <a:r>
              <a:rPr lang="es-HN" dirty="0" smtClean="0"/>
              <a:t> </a:t>
            </a:r>
            <a:r>
              <a:rPr lang="es-HN" dirty="0" err="1" smtClean="0"/>
              <a:t>month</a:t>
            </a:r>
            <a:r>
              <a:rPr lang="es-HN" dirty="0" smtClean="0"/>
              <a:t>.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3162629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4705" y="620688"/>
            <a:ext cx="8229600" cy="1224136"/>
          </a:xfrm>
        </p:spPr>
        <p:txBody>
          <a:bodyPr>
            <a:normAutofit fontScale="90000"/>
          </a:bodyPr>
          <a:lstStyle/>
          <a:p>
            <a:pPr algn="ctr"/>
            <a:r>
              <a:rPr lang="es-HN" dirty="0" err="1" smtClean="0"/>
              <a:t>The</a:t>
            </a:r>
            <a:r>
              <a:rPr lang="es-HN" dirty="0" smtClean="0"/>
              <a:t> Use of </a:t>
            </a:r>
            <a:r>
              <a:rPr lang="es-HN" dirty="0" err="1" smtClean="0"/>
              <a:t>Will</a:t>
            </a:r>
            <a:r>
              <a:rPr lang="es-HN" dirty="0" smtClean="0"/>
              <a:t/>
            </a:r>
            <a:br>
              <a:rPr lang="es-HN" dirty="0" smtClean="0"/>
            </a:br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479776"/>
          </a:xfrm>
        </p:spPr>
        <p:txBody>
          <a:bodyPr/>
          <a:lstStyle/>
          <a:p>
            <a:pPr marL="0" indent="0">
              <a:buNone/>
            </a:pPr>
            <a:r>
              <a:rPr lang="es-HN" dirty="0" smtClean="0"/>
              <a:t>3)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make</a:t>
            </a:r>
            <a:r>
              <a:rPr lang="es-HN" dirty="0" smtClean="0"/>
              <a:t> </a:t>
            </a:r>
            <a:r>
              <a:rPr lang="es-HN" dirty="0" err="1" smtClean="0"/>
              <a:t>an</a:t>
            </a:r>
            <a:r>
              <a:rPr lang="es-HN" dirty="0" smtClean="0"/>
              <a:t> </a:t>
            </a:r>
            <a:r>
              <a:rPr lang="es-HN" dirty="0" err="1" smtClean="0"/>
              <a:t>offer</a:t>
            </a:r>
            <a:r>
              <a:rPr lang="es-HN" dirty="0" smtClean="0"/>
              <a:t>, a </a:t>
            </a:r>
            <a:r>
              <a:rPr lang="es-HN" dirty="0" err="1" smtClean="0"/>
              <a:t>promise</a:t>
            </a:r>
            <a:r>
              <a:rPr lang="es-HN" dirty="0" smtClean="0"/>
              <a:t>, </a:t>
            </a:r>
            <a:r>
              <a:rPr lang="es-HN" dirty="0" err="1" smtClean="0"/>
              <a:t>or</a:t>
            </a:r>
            <a:r>
              <a:rPr lang="es-HN" dirty="0" smtClean="0"/>
              <a:t> a </a:t>
            </a:r>
            <a:r>
              <a:rPr lang="es-HN" dirty="0" err="1" smtClean="0"/>
              <a:t>threat</a:t>
            </a:r>
            <a:r>
              <a:rPr lang="es-HN" dirty="0" smtClean="0"/>
              <a:t>.</a:t>
            </a:r>
          </a:p>
          <a:p>
            <a:pPr marL="0" indent="0">
              <a:buNone/>
            </a:pPr>
            <a:endParaRPr lang="es-HN" dirty="0"/>
          </a:p>
          <a:p>
            <a:pPr>
              <a:buFont typeface="Arial" panose="020B0604020202020204" pitchFamily="34" charset="0"/>
              <a:buChar char="•"/>
            </a:pPr>
            <a:r>
              <a:rPr lang="es-HN" dirty="0" err="1" smtClean="0"/>
              <a:t>I´ll</a:t>
            </a:r>
            <a:r>
              <a:rPr lang="es-HN" dirty="0" smtClean="0"/>
              <a:t> </a:t>
            </a:r>
            <a:r>
              <a:rPr lang="es-HN" dirty="0" err="1" smtClean="0"/>
              <a:t>give</a:t>
            </a:r>
            <a:r>
              <a:rPr lang="es-HN" dirty="0" smtClean="0"/>
              <a:t> </a:t>
            </a:r>
            <a:r>
              <a:rPr lang="es-HN" dirty="0" err="1" smtClean="0"/>
              <a:t>you</a:t>
            </a:r>
            <a:r>
              <a:rPr lang="es-HN" dirty="0" smtClean="0"/>
              <a:t> a </a:t>
            </a:r>
            <a:r>
              <a:rPr lang="es-HN" dirty="0" err="1" smtClean="0"/>
              <a:t>discount</a:t>
            </a:r>
            <a:r>
              <a:rPr lang="es-HN" dirty="0" smtClean="0"/>
              <a:t> </a:t>
            </a:r>
            <a:r>
              <a:rPr lang="es-HN" dirty="0" err="1" smtClean="0"/>
              <a:t>if</a:t>
            </a:r>
            <a:r>
              <a:rPr lang="es-HN" dirty="0" smtClean="0"/>
              <a:t> </a:t>
            </a:r>
            <a:r>
              <a:rPr lang="es-HN" dirty="0" err="1" smtClean="0"/>
              <a:t>you</a:t>
            </a:r>
            <a:r>
              <a:rPr lang="es-HN" dirty="0" smtClean="0"/>
              <a:t> </a:t>
            </a:r>
            <a:r>
              <a:rPr lang="es-HN" dirty="0" err="1" smtClean="0"/>
              <a:t>buy</a:t>
            </a:r>
            <a:r>
              <a:rPr lang="es-HN" dirty="0" smtClean="0"/>
              <a:t> </a:t>
            </a:r>
            <a:r>
              <a:rPr lang="es-HN" dirty="0" err="1" smtClean="0"/>
              <a:t>it</a:t>
            </a:r>
            <a:r>
              <a:rPr lang="es-HN" dirty="0" smtClean="0"/>
              <a:t> </a:t>
            </a:r>
            <a:r>
              <a:rPr lang="es-HN" dirty="0" err="1" smtClean="0"/>
              <a:t>right</a:t>
            </a:r>
            <a:r>
              <a:rPr lang="es-HN" dirty="0" smtClean="0"/>
              <a:t> </a:t>
            </a:r>
            <a:r>
              <a:rPr lang="es-HN" dirty="0" err="1" smtClean="0"/>
              <a:t>now</a:t>
            </a:r>
            <a:r>
              <a:rPr lang="es-HN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dirty="0" smtClean="0"/>
              <a:t>I </a:t>
            </a:r>
            <a:r>
              <a:rPr lang="es-HN" dirty="0" err="1" smtClean="0"/>
              <a:t>promise</a:t>
            </a:r>
            <a:r>
              <a:rPr lang="es-HN" dirty="0" smtClean="0"/>
              <a:t> </a:t>
            </a:r>
            <a:r>
              <a:rPr lang="es-HN" dirty="0" err="1" smtClean="0"/>
              <a:t>I´ll</a:t>
            </a:r>
            <a:r>
              <a:rPr lang="es-HN" dirty="0" smtClean="0"/>
              <a:t> </a:t>
            </a:r>
            <a:r>
              <a:rPr lang="es-HN" dirty="0" err="1" smtClean="0"/>
              <a:t>behave</a:t>
            </a:r>
            <a:r>
              <a:rPr lang="es-HN" dirty="0" smtClean="0"/>
              <a:t> </a:t>
            </a:r>
            <a:r>
              <a:rPr lang="es-HN" dirty="0" err="1" smtClean="0"/>
              <a:t>better</a:t>
            </a:r>
            <a:r>
              <a:rPr lang="es-HN" dirty="0" smtClean="0"/>
              <a:t> </a:t>
            </a:r>
            <a:r>
              <a:rPr lang="es-HN" dirty="0" err="1" smtClean="0"/>
              <a:t>from</a:t>
            </a:r>
            <a:r>
              <a:rPr lang="es-HN" dirty="0" smtClean="0"/>
              <a:t> </a:t>
            </a:r>
            <a:r>
              <a:rPr lang="es-HN" dirty="0" err="1" smtClean="0"/>
              <a:t>now</a:t>
            </a:r>
            <a:r>
              <a:rPr lang="es-HN" dirty="0" smtClean="0"/>
              <a:t> </a:t>
            </a:r>
            <a:r>
              <a:rPr lang="es-HN" dirty="0" err="1" smtClean="0"/>
              <a:t>on</a:t>
            </a:r>
            <a:r>
              <a:rPr lang="es-HN" dirty="0" smtClean="0"/>
              <a:t>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dirty="0" smtClean="0"/>
              <a:t>I </a:t>
            </a:r>
            <a:r>
              <a:rPr lang="es-HN" dirty="0" err="1" smtClean="0"/>
              <a:t>will</a:t>
            </a:r>
            <a:r>
              <a:rPr lang="es-HN" dirty="0" smtClean="0"/>
              <a:t> punch </a:t>
            </a:r>
            <a:r>
              <a:rPr lang="es-HN" dirty="0" err="1" smtClean="0"/>
              <a:t>you</a:t>
            </a:r>
            <a:r>
              <a:rPr lang="es-HN" dirty="0" smtClean="0"/>
              <a:t> </a:t>
            </a:r>
            <a:r>
              <a:rPr lang="es-HN" dirty="0" err="1" smtClean="0"/>
              <a:t>on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face</a:t>
            </a:r>
            <a:r>
              <a:rPr lang="es-HN" dirty="0" smtClean="0"/>
              <a:t> </a:t>
            </a:r>
            <a:r>
              <a:rPr lang="es-HN" dirty="0" err="1" smtClean="0"/>
              <a:t>if</a:t>
            </a:r>
            <a:r>
              <a:rPr lang="es-HN" dirty="0" smtClean="0"/>
              <a:t> </a:t>
            </a:r>
            <a:r>
              <a:rPr lang="es-HN" dirty="0" err="1" smtClean="0"/>
              <a:t>you</a:t>
            </a:r>
            <a:r>
              <a:rPr lang="es-HN" dirty="0" smtClean="0"/>
              <a:t> </a:t>
            </a:r>
            <a:r>
              <a:rPr lang="es-HN" dirty="0" err="1" smtClean="0"/>
              <a:t>don´t</a:t>
            </a:r>
            <a:r>
              <a:rPr lang="es-HN" dirty="0" smtClean="0"/>
              <a:t> stop </a:t>
            </a:r>
            <a:r>
              <a:rPr lang="es-HN" dirty="0" err="1" smtClean="0"/>
              <a:t>bothering</a:t>
            </a:r>
            <a:r>
              <a:rPr lang="es-HN" dirty="0" smtClean="0"/>
              <a:t> me.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dirty="0" err="1" smtClean="0"/>
              <a:t>I´ll</a:t>
            </a:r>
            <a:r>
              <a:rPr lang="es-HN" dirty="0" smtClean="0"/>
              <a:t> </a:t>
            </a:r>
            <a:r>
              <a:rPr lang="es-HN" dirty="0" err="1" smtClean="0"/>
              <a:t>go</a:t>
            </a:r>
            <a:r>
              <a:rPr lang="es-HN" dirty="0" smtClean="0"/>
              <a:t> </a:t>
            </a:r>
            <a:r>
              <a:rPr lang="es-HN" dirty="0" err="1" smtClean="0"/>
              <a:t>with</a:t>
            </a:r>
            <a:r>
              <a:rPr lang="es-HN" dirty="0" smtClean="0"/>
              <a:t> </a:t>
            </a:r>
            <a:r>
              <a:rPr lang="es-HN" dirty="0" err="1" smtClean="0"/>
              <a:t>you</a:t>
            </a:r>
            <a:r>
              <a:rPr lang="es-HN" dirty="0" smtClean="0"/>
              <a:t> </a:t>
            </a:r>
            <a:r>
              <a:rPr lang="es-HN" dirty="0" err="1" smtClean="0"/>
              <a:t>if</a:t>
            </a:r>
            <a:r>
              <a:rPr lang="es-HN" dirty="0" smtClean="0"/>
              <a:t> </a:t>
            </a:r>
            <a:r>
              <a:rPr lang="es-HN" dirty="0" err="1" smtClean="0"/>
              <a:t>you</a:t>
            </a:r>
            <a:r>
              <a:rPr lang="es-HN" dirty="0" smtClean="0"/>
              <a:t> invite me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eat</a:t>
            </a:r>
            <a:r>
              <a:rPr lang="es-HN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dirty="0" smtClean="0"/>
              <a:t>I </a:t>
            </a:r>
            <a:r>
              <a:rPr lang="es-HN" dirty="0" err="1" smtClean="0"/>
              <a:t>will</a:t>
            </a:r>
            <a:r>
              <a:rPr lang="es-HN" dirty="0" smtClean="0"/>
              <a:t> </a:t>
            </a:r>
            <a:r>
              <a:rPr lang="es-HN" dirty="0" err="1" smtClean="0"/>
              <a:t>go</a:t>
            </a:r>
            <a:r>
              <a:rPr lang="es-HN" dirty="0" smtClean="0"/>
              <a:t> </a:t>
            </a:r>
            <a:r>
              <a:rPr lang="es-HN" dirty="0" err="1" smtClean="0"/>
              <a:t>out</a:t>
            </a:r>
            <a:r>
              <a:rPr lang="es-HN" dirty="0" smtClean="0"/>
              <a:t> </a:t>
            </a:r>
            <a:r>
              <a:rPr lang="es-HN" dirty="0" err="1" smtClean="0"/>
              <a:t>if</a:t>
            </a:r>
            <a:r>
              <a:rPr lang="es-HN" dirty="0" smtClean="0"/>
              <a:t> </a:t>
            </a:r>
            <a:r>
              <a:rPr lang="es-HN" dirty="0" err="1" smtClean="0"/>
              <a:t>you</a:t>
            </a:r>
            <a:r>
              <a:rPr lang="es-HN" dirty="0" smtClean="0"/>
              <a:t> </a:t>
            </a:r>
            <a:r>
              <a:rPr lang="es-HN" dirty="0" err="1" smtClean="0"/>
              <a:t>help</a:t>
            </a:r>
            <a:r>
              <a:rPr lang="es-HN" dirty="0" smtClean="0"/>
              <a:t> me to </a:t>
            </a:r>
            <a:r>
              <a:rPr lang="es-HN" dirty="0" err="1" smtClean="0"/>
              <a:t>study</a:t>
            </a:r>
            <a:r>
              <a:rPr lang="es-HN" dirty="0" smtClean="0"/>
              <a:t> </a:t>
            </a:r>
            <a:r>
              <a:rPr lang="es-HN" dirty="0" err="1" smtClean="0"/>
              <a:t>math</a:t>
            </a:r>
            <a:r>
              <a:rPr lang="es-HN" dirty="0" smtClean="0"/>
              <a:t>.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4206921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err="1" smtClean="0"/>
              <a:t>The</a:t>
            </a:r>
            <a:r>
              <a:rPr lang="es-HN" dirty="0" smtClean="0"/>
              <a:t> use of </a:t>
            </a:r>
            <a:r>
              <a:rPr lang="es-HN" dirty="0" err="1" smtClean="0"/>
              <a:t>Going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s-HN" dirty="0" err="1" smtClean="0"/>
              <a:t>When</a:t>
            </a:r>
            <a:r>
              <a:rPr lang="es-HN" dirty="0" smtClean="0"/>
              <a:t> </a:t>
            </a:r>
            <a:r>
              <a:rPr lang="es-HN" dirty="0" err="1" smtClean="0"/>
              <a:t>we</a:t>
            </a:r>
            <a:r>
              <a:rPr lang="es-HN" dirty="0" smtClean="0"/>
              <a:t> </a:t>
            </a:r>
            <a:r>
              <a:rPr lang="es-HN" dirty="0" err="1" smtClean="0"/>
              <a:t>have</a:t>
            </a:r>
            <a:r>
              <a:rPr lang="es-HN" dirty="0" smtClean="0"/>
              <a:t> </a:t>
            </a:r>
            <a:r>
              <a:rPr lang="es-HN" dirty="0" err="1" smtClean="0"/>
              <a:t>already</a:t>
            </a:r>
            <a:r>
              <a:rPr lang="es-HN" dirty="0" smtClean="0"/>
              <a:t> </a:t>
            </a:r>
            <a:r>
              <a:rPr lang="es-HN" dirty="0" err="1" smtClean="0"/>
              <a:t>decided</a:t>
            </a:r>
            <a:r>
              <a:rPr lang="es-HN" dirty="0" smtClean="0"/>
              <a:t> </a:t>
            </a:r>
            <a:r>
              <a:rPr lang="es-HN" dirty="0" err="1" smtClean="0"/>
              <a:t>or</a:t>
            </a:r>
            <a:r>
              <a:rPr lang="es-HN" dirty="0" smtClean="0"/>
              <a:t> </a:t>
            </a:r>
            <a:r>
              <a:rPr lang="es-HN" dirty="0" err="1" smtClean="0"/>
              <a:t>we</a:t>
            </a:r>
            <a:r>
              <a:rPr lang="es-HN" dirty="0" smtClean="0"/>
              <a:t> </a:t>
            </a:r>
            <a:r>
              <a:rPr lang="es-HN" dirty="0" err="1" smtClean="0"/>
              <a:t>intend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do </a:t>
            </a:r>
            <a:r>
              <a:rPr lang="es-HN" dirty="0" err="1" smtClean="0"/>
              <a:t>something</a:t>
            </a:r>
            <a:r>
              <a:rPr lang="es-HN" dirty="0" smtClean="0"/>
              <a:t> in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future</a:t>
            </a:r>
            <a:r>
              <a:rPr lang="es-HN" dirty="0" smtClean="0"/>
              <a:t>. (</a:t>
            </a:r>
            <a:r>
              <a:rPr lang="es-HN" dirty="0" err="1" smtClean="0"/>
              <a:t>Organized</a:t>
            </a:r>
            <a:r>
              <a:rPr lang="es-HN" dirty="0" smtClean="0"/>
              <a:t> </a:t>
            </a:r>
            <a:r>
              <a:rPr lang="es-HN" dirty="0" err="1" smtClean="0"/>
              <a:t>plans</a:t>
            </a:r>
            <a:r>
              <a:rPr lang="es-HN" dirty="0" smtClean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dirty="0" err="1" smtClean="0"/>
              <a:t>They</a:t>
            </a:r>
            <a:r>
              <a:rPr lang="es-HN" dirty="0" smtClean="0"/>
              <a:t> are </a:t>
            </a:r>
            <a:r>
              <a:rPr lang="es-HN" dirty="0" err="1" smtClean="0"/>
              <a:t>going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retire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beach</a:t>
            </a:r>
            <a:r>
              <a:rPr lang="es-HN" dirty="0" smtClean="0"/>
              <a:t>. In </a:t>
            </a:r>
            <a:r>
              <a:rPr lang="es-HN" dirty="0" err="1" smtClean="0"/>
              <a:t>fact</a:t>
            </a:r>
            <a:r>
              <a:rPr lang="es-HN" dirty="0" smtClean="0"/>
              <a:t> </a:t>
            </a:r>
            <a:r>
              <a:rPr lang="es-HN" dirty="0" err="1" smtClean="0"/>
              <a:t>they</a:t>
            </a:r>
            <a:r>
              <a:rPr lang="es-HN" dirty="0" smtClean="0"/>
              <a:t> </a:t>
            </a:r>
            <a:r>
              <a:rPr lang="es-HN" dirty="0" err="1" smtClean="0"/>
              <a:t>have</a:t>
            </a:r>
            <a:r>
              <a:rPr lang="es-HN" dirty="0" smtClean="0"/>
              <a:t> </a:t>
            </a:r>
            <a:r>
              <a:rPr lang="es-HN" dirty="0" err="1" smtClean="0"/>
              <a:t>already</a:t>
            </a:r>
            <a:r>
              <a:rPr lang="es-HN" dirty="0" smtClean="0"/>
              <a:t> </a:t>
            </a:r>
            <a:r>
              <a:rPr lang="es-HN" dirty="0" err="1" smtClean="0"/>
              <a:t>bought</a:t>
            </a:r>
            <a:r>
              <a:rPr lang="es-HN" dirty="0" smtClean="0"/>
              <a:t> a Little </a:t>
            </a:r>
            <a:r>
              <a:rPr lang="es-HN" dirty="0" err="1" smtClean="0"/>
              <a:t>beach</a:t>
            </a:r>
            <a:r>
              <a:rPr lang="es-HN" dirty="0" smtClean="0"/>
              <a:t> </a:t>
            </a:r>
            <a:r>
              <a:rPr lang="es-HN" dirty="0" err="1" smtClean="0"/>
              <a:t>house</a:t>
            </a:r>
            <a:r>
              <a:rPr lang="es-HN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dirty="0" err="1" smtClean="0"/>
              <a:t>We</a:t>
            </a:r>
            <a:r>
              <a:rPr lang="es-HN" dirty="0" smtClean="0"/>
              <a:t> are </a:t>
            </a:r>
            <a:r>
              <a:rPr lang="es-HN" dirty="0" err="1" smtClean="0"/>
              <a:t>traveling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Roatan</a:t>
            </a:r>
            <a:r>
              <a:rPr lang="es-HN" dirty="0" smtClean="0"/>
              <a:t> </a:t>
            </a:r>
            <a:r>
              <a:rPr lang="es-HN" dirty="0" err="1" smtClean="0"/>
              <a:t>on</a:t>
            </a:r>
            <a:r>
              <a:rPr lang="es-HN" dirty="0" smtClean="0"/>
              <a:t> </a:t>
            </a:r>
            <a:r>
              <a:rPr lang="es-HN" dirty="0" err="1" smtClean="0"/>
              <a:t>Holy</a:t>
            </a:r>
            <a:r>
              <a:rPr lang="es-HN" dirty="0" smtClean="0"/>
              <a:t> </a:t>
            </a:r>
            <a:r>
              <a:rPr lang="es-HN" dirty="0" err="1" smtClean="0"/>
              <a:t>Week</a:t>
            </a:r>
            <a:r>
              <a:rPr lang="es-HN" dirty="0" smtClean="0"/>
              <a:t>. </a:t>
            </a:r>
            <a:r>
              <a:rPr lang="es-HN" dirty="0" err="1" smtClean="0"/>
              <a:t>We</a:t>
            </a:r>
            <a:r>
              <a:rPr lang="es-HN" dirty="0" smtClean="0"/>
              <a:t> </a:t>
            </a:r>
            <a:r>
              <a:rPr lang="es-HN" dirty="0" err="1" smtClean="0"/>
              <a:t>have</a:t>
            </a:r>
            <a:r>
              <a:rPr lang="es-HN" dirty="0" smtClean="0"/>
              <a:t> </a:t>
            </a:r>
            <a:r>
              <a:rPr lang="es-HN" dirty="0" err="1" smtClean="0"/>
              <a:t>already</a:t>
            </a:r>
            <a:r>
              <a:rPr lang="es-HN" dirty="0" smtClean="0"/>
              <a:t> </a:t>
            </a:r>
            <a:r>
              <a:rPr lang="es-HN" dirty="0" err="1" smtClean="0"/>
              <a:t>booked</a:t>
            </a:r>
            <a:r>
              <a:rPr lang="es-HN" dirty="0" smtClean="0"/>
              <a:t> a hotel </a:t>
            </a:r>
            <a:r>
              <a:rPr lang="es-HN" dirty="0" err="1" smtClean="0"/>
              <a:t>room</a:t>
            </a:r>
            <a:r>
              <a:rPr lang="es-HN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dirty="0" smtClean="0"/>
              <a:t>I am </a:t>
            </a:r>
            <a:r>
              <a:rPr lang="es-HN" dirty="0" err="1" smtClean="0"/>
              <a:t>going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paint</a:t>
            </a:r>
            <a:r>
              <a:rPr lang="es-HN" dirty="0" smtClean="0"/>
              <a:t> </a:t>
            </a:r>
            <a:r>
              <a:rPr lang="es-HN" dirty="0" err="1" smtClean="0"/>
              <a:t>my</a:t>
            </a:r>
            <a:r>
              <a:rPr lang="es-HN" dirty="0" smtClean="0"/>
              <a:t> </a:t>
            </a:r>
            <a:r>
              <a:rPr lang="es-HN" dirty="0" err="1" smtClean="0"/>
              <a:t>house</a:t>
            </a:r>
            <a:r>
              <a:rPr lang="es-HN" dirty="0" smtClean="0"/>
              <a:t> </a:t>
            </a:r>
            <a:r>
              <a:rPr lang="es-HN" dirty="0" err="1" smtClean="0"/>
              <a:t>next</a:t>
            </a:r>
            <a:r>
              <a:rPr lang="es-HN" dirty="0" smtClean="0"/>
              <a:t> </a:t>
            </a:r>
            <a:r>
              <a:rPr lang="es-HN" dirty="0" err="1" smtClean="0"/>
              <a:t>week</a:t>
            </a:r>
            <a:r>
              <a:rPr lang="es-HN" dirty="0" smtClean="0"/>
              <a:t>. I </a:t>
            </a:r>
            <a:r>
              <a:rPr lang="es-HN" dirty="0" err="1" smtClean="0"/>
              <a:t>have</a:t>
            </a:r>
            <a:r>
              <a:rPr lang="es-HN" dirty="0" smtClean="0"/>
              <a:t> </a:t>
            </a:r>
            <a:r>
              <a:rPr lang="es-HN" dirty="0" err="1" smtClean="0"/>
              <a:t>already</a:t>
            </a:r>
            <a:r>
              <a:rPr lang="es-HN" dirty="0" smtClean="0"/>
              <a:t> </a:t>
            </a:r>
            <a:r>
              <a:rPr lang="es-HN" dirty="0" err="1" smtClean="0"/>
              <a:t>bought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paint</a:t>
            </a:r>
            <a:r>
              <a:rPr lang="es-HN" dirty="0" smtClean="0"/>
              <a:t> and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materials</a:t>
            </a:r>
            <a:r>
              <a:rPr lang="es-HN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dirty="0" smtClean="0"/>
              <a:t>Mary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going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move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Canada</a:t>
            </a:r>
            <a:r>
              <a:rPr lang="es-HN" dirty="0" smtClean="0"/>
              <a:t> in June. </a:t>
            </a:r>
            <a:r>
              <a:rPr lang="es-HN" dirty="0" err="1" smtClean="0"/>
              <a:t>She</a:t>
            </a:r>
            <a:r>
              <a:rPr lang="es-HN" dirty="0" smtClean="0"/>
              <a:t> has </a:t>
            </a:r>
            <a:r>
              <a:rPr lang="es-HN" dirty="0" err="1" smtClean="0"/>
              <a:t>already</a:t>
            </a:r>
            <a:r>
              <a:rPr lang="es-HN" dirty="0" smtClean="0"/>
              <a:t> </a:t>
            </a:r>
            <a:r>
              <a:rPr lang="es-HN" dirty="0" err="1" smtClean="0"/>
              <a:t>sold</a:t>
            </a:r>
            <a:r>
              <a:rPr lang="es-HN" dirty="0" smtClean="0"/>
              <a:t> </a:t>
            </a:r>
            <a:r>
              <a:rPr lang="es-HN" dirty="0" err="1" smtClean="0"/>
              <a:t>her</a:t>
            </a:r>
            <a:r>
              <a:rPr lang="es-HN" dirty="0" smtClean="0"/>
              <a:t> </a:t>
            </a:r>
            <a:r>
              <a:rPr lang="es-HN" dirty="0" err="1" smtClean="0"/>
              <a:t>house</a:t>
            </a:r>
            <a:r>
              <a:rPr lang="es-HN" dirty="0" smtClean="0"/>
              <a:t> and cars.</a:t>
            </a:r>
          </a:p>
          <a:p>
            <a:pPr>
              <a:buFont typeface="Arial" panose="020B0604020202020204" pitchFamily="34" charset="0"/>
              <a:buChar char="•"/>
            </a:pP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16232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err="1" smtClean="0"/>
              <a:t>The</a:t>
            </a:r>
            <a:r>
              <a:rPr lang="es-HN" dirty="0" smtClean="0"/>
              <a:t> Use of </a:t>
            </a:r>
            <a:r>
              <a:rPr lang="es-HN" dirty="0" err="1" smtClean="0"/>
              <a:t>Going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HN" dirty="0" smtClean="0"/>
              <a:t>2</a:t>
            </a:r>
            <a:r>
              <a:rPr lang="es-HN" b="1" dirty="0" smtClean="0"/>
              <a:t>) </a:t>
            </a:r>
            <a:r>
              <a:rPr lang="es-HN" b="1" dirty="0" err="1" smtClean="0"/>
              <a:t>When</a:t>
            </a:r>
            <a:r>
              <a:rPr lang="es-HN" b="1" dirty="0" smtClean="0"/>
              <a:t> </a:t>
            </a:r>
            <a:r>
              <a:rPr lang="es-HN" b="1" dirty="0" err="1" smtClean="0"/>
              <a:t>there</a:t>
            </a:r>
            <a:r>
              <a:rPr lang="es-HN" b="1" dirty="0" smtClean="0"/>
              <a:t> are </a:t>
            </a:r>
            <a:r>
              <a:rPr lang="es-HN" b="1" dirty="0" err="1" smtClean="0"/>
              <a:t>definite</a:t>
            </a:r>
            <a:r>
              <a:rPr lang="es-HN" b="1" dirty="0" smtClean="0"/>
              <a:t> </a:t>
            </a:r>
            <a:r>
              <a:rPr lang="es-HN" b="1" dirty="0" err="1" smtClean="0"/>
              <a:t>signs</a:t>
            </a:r>
            <a:r>
              <a:rPr lang="es-HN" b="1" dirty="0" smtClean="0"/>
              <a:t> </a:t>
            </a:r>
            <a:r>
              <a:rPr lang="es-HN" b="1" dirty="0" err="1" smtClean="0"/>
              <a:t>that</a:t>
            </a:r>
            <a:r>
              <a:rPr lang="es-HN" b="1" dirty="0" smtClean="0"/>
              <a:t> </a:t>
            </a:r>
            <a:r>
              <a:rPr lang="es-HN" b="1" dirty="0" err="1" smtClean="0"/>
              <a:t>something</a:t>
            </a:r>
            <a:r>
              <a:rPr lang="es-HN" b="1" dirty="0" smtClean="0"/>
              <a:t> </a:t>
            </a:r>
            <a:r>
              <a:rPr lang="es-HN" b="1" dirty="0" err="1" smtClean="0"/>
              <a:t>is</a:t>
            </a:r>
            <a:r>
              <a:rPr lang="es-HN" b="1" dirty="0" smtClean="0"/>
              <a:t> </a:t>
            </a:r>
            <a:r>
              <a:rPr lang="es-HN" b="1" dirty="0" err="1" smtClean="0"/>
              <a:t>going</a:t>
            </a:r>
            <a:r>
              <a:rPr lang="es-HN" b="1" dirty="0" smtClean="0"/>
              <a:t> to </a:t>
            </a:r>
            <a:r>
              <a:rPr lang="es-HN" b="1" dirty="0" err="1" smtClean="0"/>
              <a:t>happen</a:t>
            </a:r>
            <a:r>
              <a:rPr lang="es-HN" b="1" dirty="0" smtClean="0"/>
              <a:t>. (</a:t>
            </a:r>
            <a:r>
              <a:rPr lang="es-HN" b="1" dirty="0" err="1" smtClean="0"/>
              <a:t>Future</a:t>
            </a:r>
            <a:r>
              <a:rPr lang="es-HN" b="1" dirty="0" smtClean="0"/>
              <a:t> </a:t>
            </a:r>
            <a:r>
              <a:rPr lang="es-HN" b="1" dirty="0" err="1" smtClean="0"/>
              <a:t>predictions</a:t>
            </a:r>
            <a:r>
              <a:rPr lang="es-HN" b="1" dirty="0" smtClean="0"/>
              <a:t> </a:t>
            </a:r>
            <a:r>
              <a:rPr lang="es-HN" b="1" dirty="0" err="1" smtClean="0"/>
              <a:t>based</a:t>
            </a:r>
            <a:r>
              <a:rPr lang="es-HN" b="1" dirty="0" smtClean="0"/>
              <a:t> </a:t>
            </a:r>
            <a:r>
              <a:rPr lang="es-HN" b="1" dirty="0" err="1" smtClean="0"/>
              <a:t>on</a:t>
            </a:r>
            <a:r>
              <a:rPr lang="es-HN" b="1" dirty="0" smtClean="0"/>
              <a:t> </a:t>
            </a:r>
            <a:r>
              <a:rPr lang="es-HN" b="1" dirty="0" err="1" smtClean="0"/>
              <a:t>strong</a:t>
            </a:r>
            <a:r>
              <a:rPr lang="es-HN" b="1" dirty="0" smtClean="0"/>
              <a:t> </a:t>
            </a:r>
            <a:r>
              <a:rPr lang="es-HN" b="1" dirty="0" err="1" smtClean="0"/>
              <a:t>evidence</a:t>
            </a:r>
            <a:r>
              <a:rPr lang="es-HN" b="1" dirty="0" smtClean="0"/>
              <a:t>)</a:t>
            </a:r>
          </a:p>
          <a:p>
            <a:pPr marL="0" indent="0">
              <a:buNone/>
            </a:pPr>
            <a:endParaRPr lang="es-HN" b="1" dirty="0"/>
          </a:p>
          <a:p>
            <a:pPr>
              <a:buFont typeface="Arial" panose="020B0604020202020204" pitchFamily="34" charset="0"/>
              <a:buChar char="•"/>
            </a:pPr>
            <a:r>
              <a:rPr lang="es-HN" b="1" dirty="0" err="1" smtClean="0"/>
              <a:t>It</a:t>
            </a:r>
            <a:r>
              <a:rPr lang="es-HN" b="1" dirty="0" smtClean="0"/>
              <a:t> </a:t>
            </a:r>
            <a:r>
              <a:rPr lang="es-HN" b="1" dirty="0" err="1" smtClean="0"/>
              <a:t>is</a:t>
            </a:r>
            <a:r>
              <a:rPr lang="es-HN" b="1" dirty="0" smtClean="0"/>
              <a:t> </a:t>
            </a:r>
            <a:r>
              <a:rPr lang="es-HN" b="1" dirty="0" err="1" smtClean="0"/>
              <a:t>going</a:t>
            </a:r>
            <a:r>
              <a:rPr lang="es-HN" b="1" dirty="0" smtClean="0"/>
              <a:t> </a:t>
            </a:r>
            <a:r>
              <a:rPr lang="es-HN" b="1" dirty="0" err="1" smtClean="0"/>
              <a:t>to</a:t>
            </a:r>
            <a:r>
              <a:rPr lang="es-HN" b="1" dirty="0" smtClean="0"/>
              <a:t> rain. I </a:t>
            </a:r>
            <a:r>
              <a:rPr lang="es-HN" b="1" dirty="0" err="1" smtClean="0"/>
              <a:t>felt</a:t>
            </a:r>
            <a:r>
              <a:rPr lang="es-HN" b="1" dirty="0" smtClean="0"/>
              <a:t> </a:t>
            </a:r>
            <a:r>
              <a:rPr lang="es-HN" b="1" dirty="0" err="1" smtClean="0"/>
              <a:t>some</a:t>
            </a:r>
            <a:r>
              <a:rPr lang="es-HN" b="1" dirty="0" smtClean="0"/>
              <a:t> </a:t>
            </a:r>
            <a:r>
              <a:rPr lang="es-HN" b="1" dirty="0" err="1" smtClean="0"/>
              <a:t>drops</a:t>
            </a:r>
            <a:r>
              <a:rPr lang="es-HN" b="1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b="1" dirty="0" smtClean="0"/>
              <a:t>Paul </a:t>
            </a:r>
            <a:r>
              <a:rPr lang="es-HN" b="1" dirty="0" err="1" smtClean="0"/>
              <a:t>is</a:t>
            </a:r>
            <a:r>
              <a:rPr lang="es-HN" b="1" dirty="0" smtClean="0"/>
              <a:t> </a:t>
            </a:r>
            <a:r>
              <a:rPr lang="es-HN" b="1" dirty="0" err="1" smtClean="0"/>
              <a:t>going</a:t>
            </a:r>
            <a:r>
              <a:rPr lang="es-HN" b="1" dirty="0" smtClean="0"/>
              <a:t> </a:t>
            </a:r>
            <a:r>
              <a:rPr lang="es-HN" b="1" dirty="0" err="1" smtClean="0"/>
              <a:t>to</a:t>
            </a:r>
            <a:r>
              <a:rPr lang="es-HN" b="1" dirty="0" smtClean="0"/>
              <a:t> </a:t>
            </a:r>
            <a:r>
              <a:rPr lang="es-HN" b="1" dirty="0" err="1" smtClean="0"/>
              <a:t>flunk</a:t>
            </a:r>
            <a:r>
              <a:rPr lang="es-HN" b="1" dirty="0" smtClean="0"/>
              <a:t> </a:t>
            </a:r>
            <a:r>
              <a:rPr lang="es-HN" b="1" dirty="0" err="1" smtClean="0"/>
              <a:t>his</a:t>
            </a:r>
            <a:r>
              <a:rPr lang="es-HN" b="1" dirty="0" smtClean="0"/>
              <a:t> </a:t>
            </a:r>
            <a:r>
              <a:rPr lang="es-HN" b="1" dirty="0" err="1" smtClean="0"/>
              <a:t>math</a:t>
            </a:r>
            <a:r>
              <a:rPr lang="es-HN" b="1" dirty="0" smtClean="0"/>
              <a:t> </a:t>
            </a:r>
            <a:r>
              <a:rPr lang="es-HN" b="1" dirty="0" err="1" smtClean="0"/>
              <a:t>class</a:t>
            </a:r>
            <a:r>
              <a:rPr lang="es-HN" b="1" dirty="0" smtClean="0"/>
              <a:t>. He </a:t>
            </a:r>
            <a:r>
              <a:rPr lang="es-HN" b="1" dirty="0" err="1" smtClean="0"/>
              <a:t>needs</a:t>
            </a:r>
            <a:r>
              <a:rPr lang="es-HN" b="1" dirty="0" smtClean="0"/>
              <a:t> 94% </a:t>
            </a:r>
            <a:r>
              <a:rPr lang="es-HN" b="1" dirty="0" err="1" smtClean="0"/>
              <a:t>to</a:t>
            </a:r>
            <a:r>
              <a:rPr lang="es-HN" b="1" dirty="0" smtClean="0"/>
              <a:t> </a:t>
            </a:r>
            <a:r>
              <a:rPr lang="es-HN" b="1" dirty="0" err="1" smtClean="0"/>
              <a:t>pass</a:t>
            </a:r>
            <a:r>
              <a:rPr lang="es-HN" b="1" dirty="0" smtClean="0"/>
              <a:t> and he </a:t>
            </a:r>
            <a:r>
              <a:rPr lang="es-HN" b="1" dirty="0" err="1" smtClean="0"/>
              <a:t>is</a:t>
            </a:r>
            <a:r>
              <a:rPr lang="es-HN" b="1" dirty="0" smtClean="0"/>
              <a:t> </a:t>
            </a:r>
            <a:r>
              <a:rPr lang="es-HN" b="1" dirty="0" err="1" smtClean="0"/>
              <a:t>totally</a:t>
            </a:r>
            <a:r>
              <a:rPr lang="es-HN" b="1" dirty="0" smtClean="0"/>
              <a:t> </a:t>
            </a:r>
            <a:r>
              <a:rPr lang="es-HN" b="1" dirty="0" err="1" smtClean="0"/>
              <a:t>lost</a:t>
            </a:r>
            <a:r>
              <a:rPr lang="es-HN" b="1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b="1" dirty="0" err="1" smtClean="0"/>
              <a:t>Elias</a:t>
            </a:r>
            <a:r>
              <a:rPr lang="es-HN" b="1" dirty="0" smtClean="0"/>
              <a:t> </a:t>
            </a:r>
            <a:r>
              <a:rPr lang="es-HN" b="1" dirty="0" err="1" smtClean="0"/>
              <a:t>is</a:t>
            </a:r>
            <a:r>
              <a:rPr lang="es-HN" b="1" dirty="0" smtClean="0"/>
              <a:t> </a:t>
            </a:r>
            <a:r>
              <a:rPr lang="es-HN" b="1" dirty="0" err="1" smtClean="0"/>
              <a:t>going</a:t>
            </a:r>
            <a:r>
              <a:rPr lang="es-HN" b="1" dirty="0" smtClean="0"/>
              <a:t> to </a:t>
            </a:r>
            <a:r>
              <a:rPr lang="es-HN" b="1" dirty="0" err="1" smtClean="0"/>
              <a:t>crash</a:t>
            </a:r>
            <a:r>
              <a:rPr lang="es-HN" b="1" dirty="0" smtClean="0"/>
              <a:t> </a:t>
            </a:r>
            <a:r>
              <a:rPr lang="es-HN" b="1" dirty="0" err="1" smtClean="0"/>
              <a:t>with</a:t>
            </a:r>
            <a:r>
              <a:rPr lang="es-HN" b="1" dirty="0" smtClean="0"/>
              <a:t> </a:t>
            </a:r>
            <a:r>
              <a:rPr lang="es-HN" b="1" dirty="0" err="1" smtClean="0"/>
              <a:t>that</a:t>
            </a:r>
            <a:r>
              <a:rPr lang="es-HN" b="1" smtClean="0"/>
              <a:t> car. </a:t>
            </a:r>
            <a:r>
              <a:rPr lang="es-HN" b="1" dirty="0" err="1" smtClean="0"/>
              <a:t>It</a:t>
            </a:r>
            <a:r>
              <a:rPr lang="es-HN" b="1" dirty="0" smtClean="0"/>
              <a:t>  </a:t>
            </a:r>
            <a:r>
              <a:rPr lang="es-HN" b="1" dirty="0" err="1" smtClean="0"/>
              <a:t>doesn´t</a:t>
            </a:r>
            <a:r>
              <a:rPr lang="es-HN" b="1" dirty="0" smtClean="0"/>
              <a:t> </a:t>
            </a:r>
            <a:r>
              <a:rPr lang="es-HN" b="1" dirty="0" err="1" smtClean="0"/>
              <a:t>have</a:t>
            </a:r>
            <a:r>
              <a:rPr lang="es-HN" b="1" dirty="0" smtClean="0"/>
              <a:t> </a:t>
            </a:r>
            <a:r>
              <a:rPr lang="es-HN" b="1" dirty="0" err="1" smtClean="0"/>
              <a:t>any</a:t>
            </a:r>
            <a:r>
              <a:rPr lang="es-HN" b="1" dirty="0" smtClean="0"/>
              <a:t> </a:t>
            </a:r>
            <a:r>
              <a:rPr lang="es-HN" b="1" dirty="0" err="1" smtClean="0"/>
              <a:t>brakes</a:t>
            </a:r>
            <a:r>
              <a:rPr lang="es-HN" b="1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b="1" dirty="0" err="1" smtClean="0"/>
              <a:t>The</a:t>
            </a:r>
            <a:r>
              <a:rPr lang="es-HN" b="1" dirty="0" smtClean="0"/>
              <a:t> </a:t>
            </a:r>
            <a:r>
              <a:rPr lang="es-HN" b="1" dirty="0" err="1" smtClean="0"/>
              <a:t>volcano</a:t>
            </a:r>
            <a:r>
              <a:rPr lang="es-HN" b="1" dirty="0" smtClean="0"/>
              <a:t> </a:t>
            </a:r>
            <a:r>
              <a:rPr lang="es-HN" b="1" dirty="0" err="1" smtClean="0"/>
              <a:t>is</a:t>
            </a:r>
            <a:r>
              <a:rPr lang="es-HN" b="1" dirty="0" smtClean="0"/>
              <a:t> </a:t>
            </a:r>
            <a:r>
              <a:rPr lang="es-HN" b="1" dirty="0" err="1" smtClean="0"/>
              <a:t>going</a:t>
            </a:r>
            <a:r>
              <a:rPr lang="es-HN" b="1" dirty="0" smtClean="0"/>
              <a:t> </a:t>
            </a:r>
            <a:r>
              <a:rPr lang="es-HN" b="1" dirty="0" err="1" smtClean="0"/>
              <a:t>to</a:t>
            </a:r>
            <a:r>
              <a:rPr lang="es-HN" b="1" dirty="0" smtClean="0"/>
              <a:t> </a:t>
            </a:r>
            <a:r>
              <a:rPr lang="es-HN" b="1" dirty="0" err="1" smtClean="0"/>
              <a:t>make</a:t>
            </a:r>
            <a:r>
              <a:rPr lang="es-HN" b="1" dirty="0" smtClean="0"/>
              <a:t> </a:t>
            </a:r>
            <a:r>
              <a:rPr lang="es-HN" b="1" dirty="0" err="1" smtClean="0"/>
              <a:t>eruption</a:t>
            </a:r>
            <a:r>
              <a:rPr lang="es-HN" b="1" dirty="0" smtClean="0"/>
              <a:t>. </a:t>
            </a:r>
            <a:r>
              <a:rPr lang="es-HN" b="1" dirty="0" err="1" smtClean="0"/>
              <a:t>It</a:t>
            </a:r>
            <a:r>
              <a:rPr lang="es-HN" b="1" dirty="0" smtClean="0"/>
              <a:t> </a:t>
            </a:r>
            <a:r>
              <a:rPr lang="es-HN" b="1" dirty="0" err="1" smtClean="0"/>
              <a:t>is</a:t>
            </a:r>
            <a:r>
              <a:rPr lang="es-HN" b="1" dirty="0" smtClean="0"/>
              <a:t> </a:t>
            </a:r>
            <a:r>
              <a:rPr lang="es-HN" b="1" dirty="0" err="1" smtClean="0"/>
              <a:t>throwing</a:t>
            </a:r>
            <a:r>
              <a:rPr lang="es-HN" b="1" dirty="0" smtClean="0"/>
              <a:t>, </a:t>
            </a:r>
            <a:r>
              <a:rPr lang="es-HN" b="1" dirty="0" err="1" smtClean="0"/>
              <a:t>rocks</a:t>
            </a:r>
            <a:r>
              <a:rPr lang="es-HN" b="1" dirty="0" smtClean="0"/>
              <a:t>, </a:t>
            </a:r>
            <a:r>
              <a:rPr lang="es-HN" b="1" dirty="0" err="1" smtClean="0"/>
              <a:t>ashes</a:t>
            </a:r>
            <a:r>
              <a:rPr lang="es-HN" b="1" dirty="0" smtClean="0"/>
              <a:t>, and </a:t>
            </a:r>
            <a:r>
              <a:rPr lang="es-HN" b="1" dirty="0" err="1" smtClean="0"/>
              <a:t>small</a:t>
            </a:r>
            <a:r>
              <a:rPr lang="es-HN" b="1" dirty="0" smtClean="0"/>
              <a:t> </a:t>
            </a:r>
            <a:r>
              <a:rPr lang="es-HN" b="1" dirty="0" err="1" smtClean="0"/>
              <a:t>portions</a:t>
            </a:r>
            <a:r>
              <a:rPr lang="es-HN" b="1" dirty="0" smtClean="0"/>
              <a:t> of lava. </a:t>
            </a:r>
            <a:endParaRPr lang="es-HN" b="1" dirty="0"/>
          </a:p>
        </p:txBody>
      </p:sp>
    </p:spTree>
    <p:extLst>
      <p:ext uri="{BB962C8B-B14F-4D97-AF65-F5344CB8AC3E}">
        <p14:creationId xmlns:p14="http://schemas.microsoft.com/office/powerpoint/2010/main" val="31677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err="1" smtClean="0"/>
              <a:t>The</a:t>
            </a:r>
            <a:r>
              <a:rPr lang="es-HN" dirty="0" smtClean="0"/>
              <a:t> Use Of </a:t>
            </a:r>
            <a:r>
              <a:rPr lang="es-HN" dirty="0" err="1" smtClean="0"/>
              <a:t>Going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HN" dirty="0" smtClean="0"/>
              <a:t>3) </a:t>
            </a:r>
            <a:r>
              <a:rPr lang="es-HN" b="1" dirty="0" err="1" smtClean="0"/>
              <a:t>When</a:t>
            </a:r>
            <a:r>
              <a:rPr lang="es-HN" b="1" dirty="0" smtClean="0"/>
              <a:t> </a:t>
            </a:r>
            <a:r>
              <a:rPr lang="es-HN" b="1" dirty="0" err="1" smtClean="0"/>
              <a:t>something</a:t>
            </a:r>
            <a:r>
              <a:rPr lang="es-HN" b="1" dirty="0" smtClean="0"/>
              <a:t> </a:t>
            </a:r>
            <a:r>
              <a:rPr lang="es-HN" b="1" dirty="0" err="1" smtClean="0"/>
              <a:t>is</a:t>
            </a:r>
            <a:r>
              <a:rPr lang="es-HN" b="1" dirty="0" smtClean="0"/>
              <a:t> </a:t>
            </a:r>
            <a:r>
              <a:rPr lang="es-HN" b="1" dirty="0" err="1" smtClean="0"/>
              <a:t>about</a:t>
            </a:r>
            <a:r>
              <a:rPr lang="es-HN" b="1" dirty="0" smtClean="0"/>
              <a:t> </a:t>
            </a:r>
            <a:r>
              <a:rPr lang="es-HN" b="1" dirty="0" err="1" smtClean="0"/>
              <a:t>to</a:t>
            </a:r>
            <a:r>
              <a:rPr lang="es-HN" b="1" dirty="0" smtClean="0"/>
              <a:t> </a:t>
            </a:r>
            <a:r>
              <a:rPr lang="es-HN" b="1" dirty="0" err="1" smtClean="0"/>
              <a:t>happen</a:t>
            </a:r>
            <a:r>
              <a:rPr lang="es-HN" b="1" dirty="0" smtClean="0"/>
              <a:t>.</a:t>
            </a:r>
          </a:p>
          <a:p>
            <a:pPr marL="0" indent="0">
              <a:buNone/>
            </a:pPr>
            <a:endParaRPr lang="es-HN" b="1" dirty="0"/>
          </a:p>
          <a:p>
            <a:pPr>
              <a:buFont typeface="Arial" panose="020B0604020202020204" pitchFamily="34" charset="0"/>
              <a:buChar char="•"/>
            </a:pPr>
            <a:r>
              <a:rPr lang="es-HN" b="1" dirty="0" err="1" smtClean="0"/>
              <a:t>Step</a:t>
            </a:r>
            <a:r>
              <a:rPr lang="es-HN" b="1" dirty="0" smtClean="0"/>
              <a:t> back! </a:t>
            </a:r>
            <a:r>
              <a:rPr lang="es-HN" b="1" dirty="0" err="1" smtClean="0"/>
              <a:t>The</a:t>
            </a:r>
            <a:r>
              <a:rPr lang="es-HN" b="1" dirty="0" smtClean="0"/>
              <a:t> </a:t>
            </a:r>
            <a:r>
              <a:rPr lang="es-HN" b="1" dirty="0" err="1" smtClean="0"/>
              <a:t>bomb</a:t>
            </a:r>
            <a:r>
              <a:rPr lang="es-HN" b="1" dirty="0" smtClean="0"/>
              <a:t> </a:t>
            </a:r>
            <a:r>
              <a:rPr lang="es-HN" b="1" dirty="0" err="1" smtClean="0"/>
              <a:t>is</a:t>
            </a:r>
            <a:r>
              <a:rPr lang="es-HN" b="1" dirty="0" smtClean="0"/>
              <a:t> </a:t>
            </a:r>
            <a:r>
              <a:rPr lang="es-HN" b="1" dirty="0" err="1" smtClean="0"/>
              <a:t>going</a:t>
            </a:r>
            <a:r>
              <a:rPr lang="es-HN" b="1" dirty="0" smtClean="0"/>
              <a:t> </a:t>
            </a:r>
            <a:r>
              <a:rPr lang="es-HN" b="1" dirty="0" err="1" smtClean="0"/>
              <a:t>to</a:t>
            </a:r>
            <a:r>
              <a:rPr lang="es-HN" b="1" dirty="0" smtClean="0"/>
              <a:t> </a:t>
            </a:r>
            <a:r>
              <a:rPr lang="es-HN" b="1" dirty="0" err="1" smtClean="0"/>
              <a:t>explode</a:t>
            </a:r>
            <a:r>
              <a:rPr lang="es-HN" b="1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b="1" dirty="0" err="1" smtClean="0"/>
              <a:t>Move</a:t>
            </a:r>
            <a:r>
              <a:rPr lang="es-HN" b="1" dirty="0" smtClean="0"/>
              <a:t> </a:t>
            </a:r>
            <a:r>
              <a:rPr lang="es-HN" b="1" dirty="0" err="1" smtClean="0"/>
              <a:t>your</a:t>
            </a:r>
            <a:r>
              <a:rPr lang="es-HN" b="1" dirty="0" smtClean="0"/>
              <a:t> cars. </a:t>
            </a:r>
            <a:r>
              <a:rPr lang="es-HN" b="1" dirty="0" err="1" smtClean="0"/>
              <a:t>The</a:t>
            </a:r>
            <a:r>
              <a:rPr lang="es-HN" b="1" dirty="0" smtClean="0"/>
              <a:t> </a:t>
            </a:r>
            <a:r>
              <a:rPr lang="es-HN" b="1" dirty="0" err="1" smtClean="0"/>
              <a:t>company</a:t>
            </a:r>
            <a:r>
              <a:rPr lang="es-HN" b="1" dirty="0" smtClean="0"/>
              <a:t> </a:t>
            </a:r>
            <a:r>
              <a:rPr lang="es-HN" b="1" dirty="0" err="1" smtClean="0"/>
              <a:t>is</a:t>
            </a:r>
            <a:r>
              <a:rPr lang="es-HN" b="1" dirty="0" smtClean="0"/>
              <a:t> </a:t>
            </a:r>
            <a:r>
              <a:rPr lang="es-HN" b="1" dirty="0" err="1" smtClean="0"/>
              <a:t>going</a:t>
            </a:r>
            <a:r>
              <a:rPr lang="es-HN" b="1" dirty="0" smtClean="0"/>
              <a:t> </a:t>
            </a:r>
            <a:r>
              <a:rPr lang="es-HN" b="1" dirty="0" err="1" smtClean="0"/>
              <a:t>to</a:t>
            </a:r>
            <a:r>
              <a:rPr lang="es-HN" b="1" dirty="0" smtClean="0"/>
              <a:t> </a:t>
            </a:r>
            <a:r>
              <a:rPr lang="es-HN" b="1" dirty="0" err="1" smtClean="0"/>
              <a:t>demolish</a:t>
            </a:r>
            <a:r>
              <a:rPr lang="es-HN" b="1" dirty="0" smtClean="0"/>
              <a:t> </a:t>
            </a:r>
            <a:r>
              <a:rPr lang="es-HN" b="1" dirty="0" err="1" smtClean="0"/>
              <a:t>the</a:t>
            </a:r>
            <a:r>
              <a:rPr lang="es-HN" b="1" dirty="0" smtClean="0"/>
              <a:t> </a:t>
            </a:r>
            <a:r>
              <a:rPr lang="es-HN" b="1" dirty="0" err="1" smtClean="0"/>
              <a:t>building</a:t>
            </a:r>
            <a:r>
              <a:rPr lang="es-HN" b="1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b="1" dirty="0" err="1" smtClean="0"/>
              <a:t>Please</a:t>
            </a:r>
            <a:r>
              <a:rPr lang="es-HN" b="1" dirty="0" smtClean="0"/>
              <a:t>, </a:t>
            </a:r>
            <a:r>
              <a:rPr lang="es-HN" b="1" dirty="0" err="1" smtClean="0"/>
              <a:t>get</a:t>
            </a:r>
            <a:r>
              <a:rPr lang="es-HN" b="1" dirty="0" smtClean="0"/>
              <a:t> </a:t>
            </a:r>
            <a:r>
              <a:rPr lang="es-HN" b="1" dirty="0" err="1" smtClean="0"/>
              <a:t>out</a:t>
            </a:r>
            <a:r>
              <a:rPr lang="es-HN" b="1" dirty="0" smtClean="0"/>
              <a:t> of </a:t>
            </a:r>
            <a:r>
              <a:rPr lang="es-HN" b="1" dirty="0" err="1" smtClean="0"/>
              <a:t>the</a:t>
            </a:r>
            <a:r>
              <a:rPr lang="es-HN" b="1" dirty="0" smtClean="0"/>
              <a:t> </a:t>
            </a:r>
            <a:r>
              <a:rPr lang="es-HN" b="1" dirty="0" err="1" smtClean="0"/>
              <a:t>room</a:t>
            </a:r>
            <a:r>
              <a:rPr lang="es-HN" b="1" dirty="0" smtClean="0"/>
              <a:t>. </a:t>
            </a:r>
            <a:r>
              <a:rPr lang="es-HN" b="1" dirty="0" err="1" smtClean="0"/>
              <a:t>They</a:t>
            </a:r>
            <a:r>
              <a:rPr lang="es-HN" b="1" dirty="0" smtClean="0"/>
              <a:t> are </a:t>
            </a:r>
            <a:r>
              <a:rPr lang="es-HN" b="1" dirty="0" err="1" smtClean="0"/>
              <a:t>going</a:t>
            </a:r>
            <a:r>
              <a:rPr lang="es-HN" b="1" dirty="0" smtClean="0"/>
              <a:t> </a:t>
            </a:r>
            <a:r>
              <a:rPr lang="es-HN" b="1" dirty="0" err="1" smtClean="0"/>
              <a:t>to</a:t>
            </a:r>
            <a:r>
              <a:rPr lang="es-HN" b="1" dirty="0" smtClean="0"/>
              <a:t> </a:t>
            </a:r>
            <a:r>
              <a:rPr lang="es-HN" b="1" dirty="0" err="1" smtClean="0"/>
              <a:t>paint</a:t>
            </a:r>
            <a:r>
              <a:rPr lang="es-HN" b="1" dirty="0" smtClean="0"/>
              <a:t> </a:t>
            </a:r>
            <a:r>
              <a:rPr lang="es-HN" b="1" dirty="0" err="1" smtClean="0"/>
              <a:t>it</a:t>
            </a:r>
            <a:r>
              <a:rPr lang="es-HN" b="1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b="1" dirty="0" err="1" smtClean="0"/>
              <a:t>Get</a:t>
            </a:r>
            <a:r>
              <a:rPr lang="es-HN" b="1" dirty="0" smtClean="0"/>
              <a:t> </a:t>
            </a:r>
            <a:r>
              <a:rPr lang="es-HN" b="1" dirty="0" err="1" smtClean="0"/>
              <a:t>away</a:t>
            </a:r>
            <a:r>
              <a:rPr lang="es-HN" b="1" dirty="0" smtClean="0"/>
              <a:t> </a:t>
            </a:r>
            <a:r>
              <a:rPr lang="es-HN" b="1" dirty="0" err="1" smtClean="0"/>
              <a:t>from</a:t>
            </a:r>
            <a:r>
              <a:rPr lang="es-HN" b="1" dirty="0" smtClean="0"/>
              <a:t> </a:t>
            </a:r>
            <a:r>
              <a:rPr lang="es-HN" b="1" dirty="0" err="1" smtClean="0"/>
              <a:t>the</a:t>
            </a:r>
            <a:r>
              <a:rPr lang="es-HN" b="1" dirty="0" smtClean="0"/>
              <a:t> bridge. </a:t>
            </a:r>
            <a:r>
              <a:rPr lang="es-HN" b="1" dirty="0" err="1" smtClean="0"/>
              <a:t>That</a:t>
            </a:r>
            <a:r>
              <a:rPr lang="es-HN" b="1" dirty="0" smtClean="0"/>
              <a:t> car </a:t>
            </a:r>
            <a:r>
              <a:rPr lang="es-HN" b="1" dirty="0" err="1" smtClean="0"/>
              <a:t>is</a:t>
            </a:r>
            <a:r>
              <a:rPr lang="es-HN" b="1" dirty="0" smtClean="0"/>
              <a:t> </a:t>
            </a:r>
            <a:r>
              <a:rPr lang="es-HN" b="1" dirty="0" err="1" smtClean="0"/>
              <a:t>going</a:t>
            </a:r>
            <a:r>
              <a:rPr lang="es-HN" b="1" dirty="0" smtClean="0"/>
              <a:t> </a:t>
            </a:r>
            <a:r>
              <a:rPr lang="es-HN" b="1" dirty="0" err="1" smtClean="0"/>
              <a:t>to</a:t>
            </a:r>
            <a:r>
              <a:rPr lang="es-HN" b="1" dirty="0" smtClean="0"/>
              <a:t> </a:t>
            </a:r>
            <a:r>
              <a:rPr lang="es-HN" b="1" dirty="0" err="1" smtClean="0"/>
              <a:t>jump</a:t>
            </a:r>
            <a:r>
              <a:rPr lang="es-HN" b="1" dirty="0" smtClean="0"/>
              <a:t> </a:t>
            </a:r>
            <a:r>
              <a:rPr lang="es-HN" b="1" dirty="0" err="1" smtClean="0"/>
              <a:t>over</a:t>
            </a:r>
            <a:r>
              <a:rPr lang="es-HN" b="1" dirty="0" smtClean="0"/>
              <a:t> </a:t>
            </a:r>
            <a:r>
              <a:rPr lang="es-HN" b="1" dirty="0" err="1" smtClean="0"/>
              <a:t>it</a:t>
            </a:r>
            <a:r>
              <a:rPr lang="es-HN" b="1" dirty="0" smtClean="0"/>
              <a:t>.</a:t>
            </a:r>
            <a:endParaRPr lang="es-HN" b="1" dirty="0"/>
          </a:p>
        </p:txBody>
      </p:sp>
    </p:spTree>
    <p:extLst>
      <p:ext uri="{BB962C8B-B14F-4D97-AF65-F5344CB8AC3E}">
        <p14:creationId xmlns:p14="http://schemas.microsoft.com/office/powerpoint/2010/main" val="317852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COMPARING WITH ADJECTIVES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u="sng" dirty="0" smtClean="0"/>
              <a:t>There are 2 ways to compare:</a:t>
            </a:r>
          </a:p>
          <a:p>
            <a:r>
              <a:rPr lang="en-US" b="1" dirty="0" smtClean="0"/>
              <a:t>A) The Comparative Form</a:t>
            </a:r>
          </a:p>
          <a:p>
            <a:r>
              <a:rPr lang="en-US" b="1" dirty="0" smtClean="0"/>
              <a:t>B) The Superlative Form</a:t>
            </a:r>
          </a:p>
          <a:p>
            <a:endParaRPr lang="en-US" b="1" dirty="0" smtClean="0"/>
          </a:p>
          <a:p>
            <a:r>
              <a:rPr lang="en-US" b="1" u="sng" dirty="0" smtClean="0"/>
              <a:t>Comparative Form</a:t>
            </a:r>
            <a:r>
              <a:rPr lang="en-US" b="1" dirty="0" smtClean="0"/>
              <a:t>:</a:t>
            </a:r>
          </a:p>
          <a:p>
            <a:r>
              <a:rPr lang="en-US" b="1" dirty="0" smtClean="0"/>
              <a:t>A) Small Adjectives ( 3 letters) with 1 syllable and a blend.</a:t>
            </a:r>
          </a:p>
          <a:p>
            <a:r>
              <a:rPr lang="en-US" b="1" dirty="0" smtClean="0"/>
              <a:t>Hot- Hotter than</a:t>
            </a:r>
          </a:p>
          <a:p>
            <a:r>
              <a:rPr lang="en-US" b="1" dirty="0" smtClean="0"/>
              <a:t>Big- Bigger than</a:t>
            </a:r>
          </a:p>
          <a:p>
            <a:r>
              <a:rPr lang="en-US" b="1" dirty="0" smtClean="0"/>
              <a:t>New- Newer than</a:t>
            </a:r>
            <a:endParaRPr lang="en-US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90378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20929"/>
            <a:ext cx="7772400" cy="1008112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chemeClr val="tx1">
                    <a:lumMod val="95000"/>
                  </a:schemeClr>
                </a:solidFill>
                <a:effectLst/>
              </a:rPr>
              <a:t> </a:t>
            </a:r>
            <a:endParaRPr lang="es-ES" sz="4000" dirty="0">
              <a:solidFill>
                <a:schemeClr val="tx1">
                  <a:lumMod val="95000"/>
                </a:schemeClr>
              </a:solidFill>
              <a:effectLst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55576" y="1124744"/>
            <a:ext cx="7776864" cy="4680520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sz="2400" dirty="0" err="1" smtClean="0"/>
              <a:t>The</a:t>
            </a:r>
            <a:r>
              <a:rPr lang="es-ES" sz="2400" dirty="0" smtClean="0"/>
              <a:t> </a:t>
            </a:r>
            <a:r>
              <a:rPr lang="es-ES" sz="2400" dirty="0" err="1" smtClean="0"/>
              <a:t>students</a:t>
            </a:r>
            <a:r>
              <a:rPr lang="es-ES" sz="2400" dirty="0" smtClean="0"/>
              <a:t> </a:t>
            </a:r>
            <a:r>
              <a:rPr lang="es-ES" sz="2400" dirty="0" err="1" smtClean="0"/>
              <a:t>will</a:t>
            </a:r>
            <a:r>
              <a:rPr lang="es-ES" sz="2400" dirty="0" smtClean="0"/>
              <a:t> </a:t>
            </a:r>
            <a:r>
              <a:rPr lang="es-ES" sz="2400" dirty="0" err="1" smtClean="0"/>
              <a:t>have</a:t>
            </a:r>
            <a:r>
              <a:rPr lang="es-ES" sz="2400" dirty="0" smtClean="0"/>
              <a:t> </a:t>
            </a:r>
            <a:r>
              <a:rPr lang="es-ES" sz="2400" dirty="0" err="1" smtClean="0"/>
              <a:t>already</a:t>
            </a:r>
            <a:r>
              <a:rPr lang="es-ES" sz="2400" dirty="0" smtClean="0"/>
              <a:t> </a:t>
            </a:r>
            <a:r>
              <a:rPr lang="es-ES" sz="2400" dirty="0" err="1" smtClean="0"/>
              <a:t>finished</a:t>
            </a:r>
            <a:r>
              <a:rPr lang="es-ES" sz="2400" dirty="0" smtClean="0"/>
              <a:t> </a:t>
            </a:r>
            <a:r>
              <a:rPr lang="es-ES" sz="2400" dirty="0" err="1" smtClean="0"/>
              <a:t>their</a:t>
            </a:r>
            <a:r>
              <a:rPr lang="es-ES" sz="2400" dirty="0" smtClean="0"/>
              <a:t> </a:t>
            </a:r>
            <a:r>
              <a:rPr lang="es-ES" sz="2400" dirty="0" err="1" smtClean="0"/>
              <a:t>exam</a:t>
            </a:r>
            <a:r>
              <a:rPr lang="es-ES" sz="2400" dirty="0" smtClean="0"/>
              <a:t> at 10:00 A.M.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Sandra will have written her new book in 8 months’ time. </a:t>
            </a:r>
            <a:endParaRPr lang="es-ES" sz="2400" dirty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Our parents will have returned from Spain on March 25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The girls will have decorated the rooms tomorrow afternoon.</a:t>
            </a:r>
            <a:endParaRPr lang="es-ES" sz="24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sz="2400" dirty="0" err="1" smtClean="0"/>
              <a:t>I’m</a:t>
            </a:r>
            <a:r>
              <a:rPr lang="es-ES" sz="2400" dirty="0" smtClean="0"/>
              <a:t> </a:t>
            </a:r>
            <a:r>
              <a:rPr lang="es-ES" sz="2400" dirty="0" err="1" smtClean="0"/>
              <a:t>sure</a:t>
            </a:r>
            <a:r>
              <a:rPr lang="es-ES" sz="2400" dirty="0" smtClean="0"/>
              <a:t> </a:t>
            </a:r>
            <a:r>
              <a:rPr lang="es-ES" sz="2400" dirty="0" err="1" smtClean="0"/>
              <a:t>she</a:t>
            </a:r>
            <a:r>
              <a:rPr lang="es-ES" sz="2400" dirty="0" smtClean="0"/>
              <a:t> </a:t>
            </a:r>
            <a:r>
              <a:rPr lang="es-ES" sz="2400" dirty="0" err="1" smtClean="0"/>
              <a:t>won’t</a:t>
            </a:r>
            <a:r>
              <a:rPr lang="es-ES" sz="2400" dirty="0" smtClean="0"/>
              <a:t> </a:t>
            </a:r>
            <a:r>
              <a:rPr lang="es-ES" sz="2400" dirty="0" err="1" smtClean="0"/>
              <a:t>have</a:t>
            </a:r>
            <a:r>
              <a:rPr lang="es-ES" sz="2400" dirty="0" smtClean="0"/>
              <a:t> </a:t>
            </a:r>
            <a:r>
              <a:rPr lang="es-ES" sz="2400" dirty="0" err="1" smtClean="0"/>
              <a:t>learnt</a:t>
            </a:r>
            <a:r>
              <a:rPr lang="es-ES" sz="2400" dirty="0" smtClean="0"/>
              <a:t> to drive in 2 </a:t>
            </a:r>
            <a:r>
              <a:rPr lang="es-ES" sz="2400" dirty="0" err="1" smtClean="0"/>
              <a:t>weeks</a:t>
            </a:r>
            <a:r>
              <a:rPr lang="es-ES" sz="2400" dirty="0" smtClean="0"/>
              <a:t>.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131577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35480"/>
            <a:ext cx="8229600" cy="4389120"/>
          </a:xfrm>
        </p:spPr>
        <p:txBody>
          <a:bodyPr/>
          <a:lstStyle/>
          <a:p>
            <a:r>
              <a:rPr lang="en-US" dirty="0" smtClean="0"/>
              <a:t>B) adjectives with one syllable with no blend.</a:t>
            </a:r>
          </a:p>
          <a:p>
            <a:r>
              <a:rPr lang="en-US" dirty="0" smtClean="0"/>
              <a:t>Tall-  taller than          short- shorter than</a:t>
            </a:r>
          </a:p>
          <a:p>
            <a:r>
              <a:rPr lang="en-US" dirty="0" smtClean="0"/>
              <a:t>Cold- colder than        long- longer than</a:t>
            </a:r>
          </a:p>
          <a:p>
            <a:r>
              <a:rPr lang="en-US" dirty="0" smtClean="0"/>
              <a:t>Small- smaller than     clean- cleaner than</a:t>
            </a:r>
          </a:p>
          <a:p>
            <a:endParaRPr lang="en-US" dirty="0"/>
          </a:p>
          <a:p>
            <a:r>
              <a:rPr lang="en-US" dirty="0" smtClean="0"/>
              <a:t>C) 2 syllable adjectives ending in y.</a:t>
            </a:r>
          </a:p>
          <a:p>
            <a:r>
              <a:rPr lang="en-US" dirty="0" smtClean="0"/>
              <a:t>Heavy- heavier than     dizzy- dizzier than</a:t>
            </a:r>
          </a:p>
          <a:p>
            <a:r>
              <a:rPr lang="en-US" dirty="0" smtClean="0"/>
              <a:t>Busy- busier than          greasy- greasier than</a:t>
            </a:r>
          </a:p>
          <a:p>
            <a:r>
              <a:rPr lang="en-US" dirty="0" smtClean="0"/>
              <a:t>Grassy- grassier than     funny- funnier than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553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D) big adjectives of 2 or more syllables.</a:t>
            </a:r>
          </a:p>
          <a:p>
            <a:r>
              <a:rPr lang="en-US" dirty="0" smtClean="0"/>
              <a:t>Expensive- More expensive than/less expensive than</a:t>
            </a:r>
          </a:p>
          <a:p>
            <a:r>
              <a:rPr lang="en-US" dirty="0" smtClean="0"/>
              <a:t>Comfortable- More comfortable than/ less comfortable than.</a:t>
            </a:r>
          </a:p>
          <a:p>
            <a:r>
              <a:rPr lang="en-US" dirty="0" smtClean="0"/>
              <a:t>Nervous- more nervous than-less nervous than.</a:t>
            </a:r>
          </a:p>
          <a:p>
            <a:r>
              <a:rPr lang="en-US" dirty="0" smtClean="0"/>
              <a:t>Interesting- more interesting than/ less interesting than</a:t>
            </a:r>
          </a:p>
          <a:p>
            <a:r>
              <a:rPr lang="en-US" dirty="0" smtClean="0"/>
              <a:t>Annoying- more annoying than/ less annoying than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740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Superlative Form:</a:t>
            </a:r>
          </a:p>
          <a:p>
            <a:r>
              <a:rPr lang="en-US" b="1" dirty="0"/>
              <a:t>A) Small Adjectives ( 3 letters) with 1 syllable and a blend.</a:t>
            </a:r>
          </a:p>
          <a:p>
            <a:r>
              <a:rPr lang="en-US" dirty="0" smtClean="0"/>
              <a:t>Fat- the fattest       big- The biggest</a:t>
            </a:r>
          </a:p>
          <a:p>
            <a:r>
              <a:rPr lang="en-US" dirty="0" smtClean="0"/>
              <a:t>Sad- The saddest   fit- The fittest</a:t>
            </a:r>
          </a:p>
          <a:p>
            <a:endParaRPr lang="en-US" dirty="0"/>
          </a:p>
          <a:p>
            <a:r>
              <a:rPr lang="en-US" dirty="0"/>
              <a:t>B) adjectives with one syllable with no blend.</a:t>
            </a:r>
          </a:p>
          <a:p>
            <a:r>
              <a:rPr lang="en-US" dirty="0" smtClean="0"/>
              <a:t>Calm- The calmest       - small- The smallest</a:t>
            </a:r>
          </a:p>
          <a:p>
            <a:r>
              <a:rPr lang="en-US" dirty="0" smtClean="0"/>
              <a:t>Large- The largest         - brave- The bravest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565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C) 2 syllable adjectives ending in y.</a:t>
            </a:r>
          </a:p>
          <a:p>
            <a:r>
              <a:rPr lang="en-US" dirty="0" smtClean="0"/>
              <a:t>Dirty- The dirtiest       easy- The easiest</a:t>
            </a:r>
          </a:p>
          <a:p>
            <a:r>
              <a:rPr lang="en-US" dirty="0" smtClean="0"/>
              <a:t>Skinny- The skinniest  tiny- The tiniest</a:t>
            </a:r>
          </a:p>
          <a:p>
            <a:endParaRPr lang="en-US" dirty="0"/>
          </a:p>
          <a:p>
            <a:r>
              <a:rPr lang="en-US" dirty="0"/>
              <a:t>D) big adjectives of 2 or more syllables.</a:t>
            </a:r>
          </a:p>
          <a:p>
            <a:r>
              <a:rPr lang="en-US" dirty="0" smtClean="0"/>
              <a:t>Comprehensive- The most comprehensive/ The least comprehensive</a:t>
            </a:r>
          </a:p>
          <a:p>
            <a:r>
              <a:rPr lang="en-US" dirty="0" smtClean="0"/>
              <a:t>Intellectual- The most intellectual/ The least intellectual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6807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Surprising- The most surprising/ The least surprising</a:t>
            </a:r>
          </a:p>
          <a:p>
            <a:r>
              <a:rPr lang="en-US" dirty="0" smtClean="0"/>
              <a:t>Horrible- The most horrible/ The least horrible</a:t>
            </a:r>
          </a:p>
          <a:p>
            <a:endParaRPr lang="en-US" dirty="0"/>
          </a:p>
          <a:p>
            <a:r>
              <a:rPr lang="en-US" dirty="0" smtClean="0"/>
              <a:t>As……… Adjective………As: (Similarities)</a:t>
            </a:r>
          </a:p>
          <a:p>
            <a:r>
              <a:rPr lang="en-US" dirty="0" smtClean="0"/>
              <a:t>She is as beautiful as her mother.</a:t>
            </a:r>
          </a:p>
          <a:p>
            <a:r>
              <a:rPr lang="en-US" dirty="0" smtClean="0"/>
              <a:t>We are as busy as them.</a:t>
            </a:r>
          </a:p>
          <a:p>
            <a:r>
              <a:rPr lang="en-US" dirty="0" smtClean="0"/>
              <a:t>My brother is as fast as your brother.</a:t>
            </a:r>
          </a:p>
          <a:p>
            <a:r>
              <a:rPr lang="en-US" dirty="0" smtClean="0"/>
              <a:t>Peter is as generous as you.</a:t>
            </a:r>
          </a:p>
          <a:p>
            <a:r>
              <a:rPr lang="en-US" dirty="0" smtClean="0"/>
              <a:t>I am as angry as my father.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2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(not) as………… adjective……….as (Differences)</a:t>
            </a:r>
          </a:p>
          <a:p>
            <a:r>
              <a:rPr lang="en-US" dirty="0" smtClean="0"/>
              <a:t>She isn’t as good as her sister.</a:t>
            </a:r>
          </a:p>
          <a:p>
            <a:r>
              <a:rPr lang="en-US" dirty="0" smtClean="0"/>
              <a:t>We aren’t as studious as them.</a:t>
            </a:r>
          </a:p>
          <a:p>
            <a:r>
              <a:rPr lang="en-US" dirty="0" smtClean="0"/>
              <a:t>My mother isn’t as calm as yours.</a:t>
            </a:r>
          </a:p>
          <a:p>
            <a:r>
              <a:rPr lang="en-US" dirty="0" smtClean="0"/>
              <a:t>This place isn’t as cheap as the one we went last year.</a:t>
            </a:r>
          </a:p>
          <a:p>
            <a:r>
              <a:rPr lang="en-US" dirty="0" smtClean="0"/>
              <a:t>Those cars aren’t as expensive as </a:t>
            </a:r>
            <a:r>
              <a:rPr lang="en-US" smtClean="0"/>
              <a:t>the others.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273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u="sng" dirty="0" smtClean="0"/>
              <a:t>Subject and </a:t>
            </a:r>
            <a:r>
              <a:rPr lang="en-US" u="sng" dirty="0"/>
              <a:t>O</a:t>
            </a:r>
            <a:r>
              <a:rPr lang="en-US" u="sng" dirty="0" smtClean="0"/>
              <a:t>bject Questions</a:t>
            </a:r>
          </a:p>
          <a:p>
            <a:endParaRPr lang="en-US" dirty="0"/>
          </a:p>
          <a:p>
            <a:r>
              <a:rPr lang="en-US" dirty="0" smtClean="0"/>
              <a:t>Subject questions are the ones in which the question word is the subject of the sentence.</a:t>
            </a:r>
          </a:p>
          <a:p>
            <a:endParaRPr lang="en-US" dirty="0"/>
          </a:p>
          <a:p>
            <a:r>
              <a:rPr lang="en-US" dirty="0" smtClean="0"/>
              <a:t>Which color means happiness?</a:t>
            </a:r>
          </a:p>
          <a:p>
            <a:r>
              <a:rPr lang="en-US" dirty="0" smtClean="0"/>
              <a:t>Who drives the car really slowly?</a:t>
            </a:r>
          </a:p>
          <a:p>
            <a:r>
              <a:rPr lang="en-US" dirty="0" smtClean="0"/>
              <a:t>What bothers you?</a:t>
            </a:r>
          </a:p>
          <a:p>
            <a:r>
              <a:rPr lang="en-US" dirty="0" smtClean="0"/>
              <a:t>Who can swim extremely well?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672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Which car is the fastest?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Who is crying?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What helps us to lose weight?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Which team uses yellow and black in the uniform?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Who is making that horrible noise?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Who scored more goals in the tournament?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What caused this terrible destruction?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Which charitable institution helped more last year?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971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Object questions are the ones in which the question word is the object of the sentence.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Where </a:t>
            </a:r>
            <a:r>
              <a:rPr lang="en-US" smtClean="0"/>
              <a:t>are they </a:t>
            </a:r>
            <a:r>
              <a:rPr lang="en-US" dirty="0" smtClean="0"/>
              <a:t>going?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When are Pablo and Juan returning from their European journey?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What can you see?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What can we do tomorrow afternoon?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What does UNAH mean?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144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Where can we buy a hammer nearby?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Which brand do you recommend?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What are your friends planning?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What have you done?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Where can we eat something good and cheap?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How many candies can I buy with $5?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How much money did you spend in your trip?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931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/>
              <a:t>Simple Present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use the Simple Present to talk about:</a:t>
            </a:r>
          </a:p>
          <a:p>
            <a:r>
              <a:rPr lang="en-US" dirty="0"/>
              <a:t>A) Things that are generally true. (Facts)</a:t>
            </a:r>
          </a:p>
          <a:p>
            <a:r>
              <a:rPr lang="en-US" dirty="0"/>
              <a:t>Water freezes at cero degrees Celsius.</a:t>
            </a:r>
          </a:p>
          <a:p>
            <a:r>
              <a:rPr lang="en-US" dirty="0"/>
              <a:t>Living organisms don’t live without water.</a:t>
            </a:r>
          </a:p>
          <a:p>
            <a:r>
              <a:rPr lang="en-US" dirty="0"/>
              <a:t>Fish die out of water.</a:t>
            </a:r>
          </a:p>
          <a:p>
            <a:r>
              <a:rPr lang="en-US" dirty="0"/>
              <a:t>A car doesn’t start without fuel.</a:t>
            </a:r>
          </a:p>
          <a:p>
            <a:r>
              <a:rPr lang="en-US" dirty="0"/>
              <a:t>Iron sinks in water.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364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B) Things that are regular actions (habits and routines)</a:t>
            </a:r>
          </a:p>
          <a:p>
            <a:r>
              <a:rPr lang="en-US" dirty="0" smtClean="0"/>
              <a:t>Luis goes to the supermarket on Sunday.</a:t>
            </a:r>
          </a:p>
          <a:p>
            <a:r>
              <a:rPr lang="en-US" dirty="0" smtClean="0"/>
              <a:t>She always goes to church on Saturday.</a:t>
            </a:r>
          </a:p>
          <a:p>
            <a:r>
              <a:rPr lang="en-US" dirty="0" smtClean="0"/>
              <a:t>We usually travel to the beach in July.</a:t>
            </a:r>
          </a:p>
          <a:p>
            <a:r>
              <a:rPr lang="en-US" dirty="0" smtClean="0"/>
              <a:t>Carmen practices soccer 3 times a week.</a:t>
            </a:r>
          </a:p>
          <a:p>
            <a:r>
              <a:rPr lang="en-US" dirty="0" smtClean="0"/>
              <a:t>She always complains about the food.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247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C) To talk about permanent situations:</a:t>
            </a:r>
          </a:p>
          <a:p>
            <a:r>
              <a:rPr lang="en-US" dirty="0" smtClean="0"/>
              <a:t>She lives in Costa Rica.</a:t>
            </a:r>
          </a:p>
          <a:p>
            <a:r>
              <a:rPr lang="en-US" dirty="0" smtClean="0"/>
              <a:t>They wear a uniform every day.</a:t>
            </a:r>
          </a:p>
          <a:p>
            <a:r>
              <a:rPr lang="en-US" dirty="0" smtClean="0"/>
              <a:t>We work on weekdays and on Saturdays.</a:t>
            </a:r>
          </a:p>
          <a:p>
            <a:r>
              <a:rPr lang="en-US" dirty="0" smtClean="0"/>
              <a:t>She receives English class from 5 to 7 P.M. on weekdays.</a:t>
            </a:r>
          </a:p>
          <a:p>
            <a:r>
              <a:rPr lang="en-US" dirty="0" smtClean="0"/>
              <a:t>They use these tools to </a:t>
            </a:r>
            <a:r>
              <a:rPr lang="en-US" smtClean="0"/>
              <a:t>do their job.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557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20929"/>
            <a:ext cx="7772400" cy="1008112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chemeClr val="tx1">
                    <a:lumMod val="95000"/>
                  </a:schemeClr>
                </a:solidFill>
                <a:effectLst/>
              </a:rPr>
              <a:t>Simple Present Tense </a:t>
            </a:r>
            <a:endParaRPr lang="es-ES" sz="4000" dirty="0">
              <a:solidFill>
                <a:schemeClr val="tx1">
                  <a:lumMod val="95000"/>
                </a:schemeClr>
              </a:solidFill>
              <a:effectLst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6" y="1124744"/>
            <a:ext cx="8568952" cy="5400600"/>
          </a:xfrm>
        </p:spPr>
        <p:txBody>
          <a:bodyPr>
            <a:noAutofit/>
          </a:bodyPr>
          <a:lstStyle/>
          <a:p>
            <a:pPr lvl="0" algn="l">
              <a:lnSpc>
                <a:spcPct val="150000"/>
              </a:lnSpc>
            </a:pPr>
            <a:r>
              <a:rPr lang="es-ES" sz="2400" dirty="0" smtClean="0"/>
              <a:t> </a:t>
            </a:r>
            <a:r>
              <a:rPr lang="es-ES" sz="2400" dirty="0" err="1" smtClean="0"/>
              <a:t>We</a:t>
            </a:r>
            <a:r>
              <a:rPr lang="es-ES" sz="2400" dirty="0" smtClean="0"/>
              <a:t> use </a:t>
            </a:r>
            <a:r>
              <a:rPr lang="es-ES" sz="2400" dirty="0" err="1" smtClean="0"/>
              <a:t>this</a:t>
            </a:r>
            <a:r>
              <a:rPr lang="es-ES" sz="2400" dirty="0" smtClean="0"/>
              <a:t> tense to </a:t>
            </a:r>
            <a:r>
              <a:rPr lang="es-ES" sz="2400" dirty="0" err="1" smtClean="0"/>
              <a:t>talk</a:t>
            </a:r>
            <a:r>
              <a:rPr lang="es-ES" sz="2400" dirty="0" smtClean="0"/>
              <a:t> </a:t>
            </a:r>
            <a:r>
              <a:rPr lang="es-ES" sz="2400" dirty="0" err="1" smtClean="0"/>
              <a:t>about</a:t>
            </a:r>
            <a:r>
              <a:rPr lang="es-ES" sz="2400" dirty="0" smtClean="0"/>
              <a:t> </a:t>
            </a:r>
            <a:r>
              <a:rPr lang="es-ES" sz="2400" dirty="0" err="1" smtClean="0"/>
              <a:t>our</a:t>
            </a:r>
            <a:r>
              <a:rPr lang="es-ES" sz="2400" dirty="0" smtClean="0"/>
              <a:t> </a:t>
            </a:r>
            <a:r>
              <a:rPr lang="es-ES" sz="2400" dirty="0" err="1" smtClean="0"/>
              <a:t>daily</a:t>
            </a:r>
            <a:r>
              <a:rPr lang="es-ES" sz="2400" dirty="0" smtClean="0"/>
              <a:t> </a:t>
            </a:r>
            <a:r>
              <a:rPr lang="es-ES" sz="2400" dirty="0" err="1" smtClean="0"/>
              <a:t>routines</a:t>
            </a:r>
            <a:r>
              <a:rPr lang="es-ES" sz="2400" dirty="0"/>
              <a:t>,</a:t>
            </a:r>
            <a:r>
              <a:rPr lang="es-ES" sz="2400" dirty="0" smtClean="0"/>
              <a:t> </a:t>
            </a:r>
            <a:r>
              <a:rPr lang="es-ES" sz="2400" dirty="0" err="1" smtClean="0"/>
              <a:t>present</a:t>
            </a:r>
            <a:r>
              <a:rPr lang="es-ES" sz="2400" dirty="0" smtClean="0"/>
              <a:t> </a:t>
            </a:r>
            <a:r>
              <a:rPr lang="es-ES" sz="2400" dirty="0" err="1" smtClean="0"/>
              <a:t>habits</a:t>
            </a:r>
            <a:r>
              <a:rPr lang="es-ES" sz="2400" dirty="0" smtClean="0"/>
              <a:t>, </a:t>
            </a:r>
            <a:r>
              <a:rPr lang="es-ES" sz="2400" dirty="0" err="1" smtClean="0"/>
              <a:t>facts</a:t>
            </a:r>
            <a:r>
              <a:rPr lang="es-ES" sz="2400" dirty="0" smtClean="0"/>
              <a:t>, and </a:t>
            </a:r>
            <a:r>
              <a:rPr lang="es-ES" sz="2400" dirty="0" err="1" smtClean="0"/>
              <a:t>permanent</a:t>
            </a:r>
            <a:r>
              <a:rPr lang="es-ES" sz="2400" dirty="0" smtClean="0"/>
              <a:t> </a:t>
            </a:r>
            <a:r>
              <a:rPr lang="es-ES" sz="2400" dirty="0" err="1" smtClean="0"/>
              <a:t>situations</a:t>
            </a:r>
            <a:r>
              <a:rPr lang="es-ES" sz="2400" smtClean="0"/>
              <a:t>.</a:t>
            </a:r>
            <a:endParaRPr lang="es-ES" sz="2400" dirty="0"/>
          </a:p>
          <a:p>
            <a:pPr lvl="0" algn="l">
              <a:lnSpc>
                <a:spcPct val="150000"/>
              </a:lnSpc>
            </a:pPr>
            <a:r>
              <a:rPr lang="es-ES" sz="2400" dirty="0" smtClean="0"/>
              <a:t>  </a:t>
            </a:r>
            <a:r>
              <a:rPr lang="es-ES" sz="2400" dirty="0" err="1" smtClean="0"/>
              <a:t>Subject</a:t>
            </a:r>
            <a:r>
              <a:rPr lang="es-ES" sz="2400" dirty="0" smtClean="0"/>
              <a:t> – </a:t>
            </a:r>
            <a:r>
              <a:rPr lang="es-ES" sz="2400" dirty="0" err="1" smtClean="0"/>
              <a:t>Verb</a:t>
            </a:r>
            <a:r>
              <a:rPr lang="es-ES" sz="2400" dirty="0" smtClean="0"/>
              <a:t> </a:t>
            </a:r>
            <a:r>
              <a:rPr lang="es-ES" sz="2400" dirty="0" err="1" smtClean="0"/>
              <a:t>Agreement</a:t>
            </a:r>
            <a:r>
              <a:rPr lang="es-ES" sz="2400" dirty="0" smtClean="0"/>
              <a:t>: </a:t>
            </a:r>
          </a:p>
          <a:p>
            <a:pPr lvl="0" algn="l">
              <a:lnSpc>
                <a:spcPct val="150000"/>
              </a:lnSpc>
            </a:pPr>
            <a:r>
              <a:rPr lang="es-ES" sz="2400" dirty="0" smtClean="0"/>
              <a:t>- Mario _____________ (Paint-</a:t>
            </a:r>
            <a:r>
              <a:rPr lang="es-ES" sz="2400" dirty="0" err="1" smtClean="0"/>
              <a:t>paints</a:t>
            </a:r>
            <a:r>
              <a:rPr lang="es-ES" sz="2400" dirty="0" smtClean="0"/>
              <a:t>) </a:t>
            </a:r>
            <a:r>
              <a:rPr lang="es-ES" sz="2400" dirty="0" err="1" smtClean="0"/>
              <a:t>his</a:t>
            </a:r>
            <a:r>
              <a:rPr lang="es-ES" sz="2400" dirty="0" smtClean="0"/>
              <a:t> </a:t>
            </a:r>
            <a:r>
              <a:rPr lang="es-ES" sz="2400" dirty="0" err="1" smtClean="0"/>
              <a:t>house</a:t>
            </a:r>
            <a:r>
              <a:rPr lang="es-ES" sz="2400" dirty="0" smtClean="0"/>
              <a:t> </a:t>
            </a:r>
            <a:r>
              <a:rPr lang="es-ES" sz="2400" dirty="0" err="1" smtClean="0"/>
              <a:t>every</a:t>
            </a:r>
            <a:r>
              <a:rPr lang="es-ES" sz="2400" dirty="0" smtClean="0"/>
              <a:t> 3 </a:t>
            </a:r>
            <a:r>
              <a:rPr lang="es-ES" sz="2400" dirty="0" err="1" smtClean="0"/>
              <a:t>years</a:t>
            </a:r>
            <a:r>
              <a:rPr lang="es-ES" sz="2400" dirty="0" smtClean="0"/>
              <a:t>.</a:t>
            </a:r>
          </a:p>
          <a:p>
            <a:pPr lvl="0" algn="l">
              <a:lnSpc>
                <a:spcPct val="150000"/>
              </a:lnSpc>
            </a:pPr>
            <a:r>
              <a:rPr lang="es-ES" sz="2400" dirty="0" smtClean="0"/>
              <a:t>- Mario and </a:t>
            </a:r>
            <a:r>
              <a:rPr lang="es-ES" sz="2400" dirty="0" err="1" smtClean="0"/>
              <a:t>his</a:t>
            </a:r>
            <a:r>
              <a:rPr lang="es-ES" sz="2400" dirty="0" smtClean="0"/>
              <a:t> </a:t>
            </a:r>
            <a:r>
              <a:rPr lang="es-ES" sz="2400" dirty="0" err="1" smtClean="0"/>
              <a:t>wife</a:t>
            </a:r>
            <a:r>
              <a:rPr lang="es-ES" sz="2400" dirty="0" smtClean="0"/>
              <a:t> ___________(Paint-</a:t>
            </a:r>
            <a:r>
              <a:rPr lang="es-ES" sz="2400" dirty="0" err="1" smtClean="0"/>
              <a:t>paints</a:t>
            </a:r>
            <a:r>
              <a:rPr lang="es-ES" sz="2400" dirty="0" smtClean="0"/>
              <a:t>) </a:t>
            </a:r>
            <a:r>
              <a:rPr lang="es-ES" sz="2400" dirty="0" err="1" smtClean="0"/>
              <a:t>their</a:t>
            </a:r>
            <a:r>
              <a:rPr lang="es-ES" sz="2400" dirty="0" smtClean="0"/>
              <a:t> </a:t>
            </a:r>
            <a:r>
              <a:rPr lang="es-ES" sz="2400" dirty="0" err="1" smtClean="0"/>
              <a:t>house</a:t>
            </a:r>
            <a:r>
              <a:rPr lang="es-ES" sz="2400" dirty="0" smtClean="0"/>
              <a:t> </a:t>
            </a:r>
            <a:r>
              <a:rPr lang="es-ES" sz="2400" dirty="0" err="1" smtClean="0"/>
              <a:t>every</a:t>
            </a:r>
            <a:r>
              <a:rPr lang="es-ES" sz="2400" dirty="0" smtClean="0"/>
              <a:t>     3 </a:t>
            </a:r>
            <a:r>
              <a:rPr lang="es-ES" sz="2400" dirty="0" err="1" smtClean="0"/>
              <a:t>years</a:t>
            </a:r>
            <a:r>
              <a:rPr lang="es-ES" sz="2400" dirty="0" smtClean="0"/>
              <a:t>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Carlos plays soccer three times a week.</a:t>
            </a:r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Luis never cooks for his family. 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Nancy goes to the supermarket on Sundays.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ng </a:t>
            </a:r>
            <a:r>
              <a:rPr lang="en-US" sz="2400" dirty="0"/>
              <a:t>recess.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Two years ago, she wouldn’t drink water. She would only drink sodas.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191978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20929"/>
            <a:ext cx="7772400" cy="1008112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chemeClr val="tx1">
                    <a:lumMod val="95000"/>
                  </a:schemeClr>
                </a:solidFill>
                <a:effectLst/>
              </a:rPr>
              <a:t> </a:t>
            </a:r>
            <a:endParaRPr lang="es-ES" sz="4000" dirty="0">
              <a:solidFill>
                <a:schemeClr val="tx1">
                  <a:lumMod val="95000"/>
                </a:schemeClr>
              </a:solidFill>
              <a:effectLst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6" y="1124744"/>
            <a:ext cx="8568952" cy="5400600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Our neighbors always travel to Mexico on Christmas.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Fernando  studies only on weekdays.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Carmen doesn’t help her mother every day.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The engineers don’t work on Sundays.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Mary doesn’t have to study today.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Luis doesn’t always  watch sports on </a:t>
            </a:r>
            <a:r>
              <a:rPr lang="en-US" sz="2400" dirty="0" err="1" smtClean="0"/>
              <a:t>tv</a:t>
            </a:r>
            <a:r>
              <a:rPr lang="en-US" sz="2400" dirty="0" smtClean="0"/>
              <a:t>. (Luis never watches)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Marco  usually can’t(usually) go with us to the stadium.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Our teacher is always angry with us.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Peter isn’t always on time to class.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Luis is usually tired when he returns from work.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Her sister  often doesn’t (often) take care of the puppies.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algn="l"/>
            <a:endParaRPr lang="es-ES" sz="2400" dirty="0"/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 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78539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4214</TotalTime>
  <Words>2994</Words>
  <Application>Microsoft Office PowerPoint</Application>
  <PresentationFormat>On-screen Show (4:3)</PresentationFormat>
  <Paragraphs>364</Paragraphs>
  <Slides>49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5" baseType="lpstr">
      <vt:lpstr>Arial</vt:lpstr>
      <vt:lpstr>Calibri</vt:lpstr>
      <vt:lpstr>Constantia</vt:lpstr>
      <vt:lpstr>Wingdings</vt:lpstr>
      <vt:lpstr>Wingdings 2</vt:lpstr>
      <vt:lpstr>Flujo</vt:lpstr>
      <vt:lpstr>Future Continuous Tense</vt:lpstr>
      <vt:lpstr>Future Continuous Tense</vt:lpstr>
      <vt:lpstr>Future Perfect Tense</vt:lpstr>
      <vt:lpstr> </vt:lpstr>
      <vt:lpstr>Simple Present</vt:lpstr>
      <vt:lpstr>PowerPoint Presentation</vt:lpstr>
      <vt:lpstr>PowerPoint Presentation</vt:lpstr>
      <vt:lpstr>Simple Present Tense </vt:lpstr>
      <vt:lpstr> </vt:lpstr>
      <vt:lpstr>Simple Present Tense</vt:lpstr>
      <vt:lpstr>Yes/No - Questions</vt:lpstr>
      <vt:lpstr>Yes/No - Questions</vt:lpstr>
      <vt:lpstr>Yes/No -Questions</vt:lpstr>
      <vt:lpstr>            Simple Past Tense</vt:lpstr>
      <vt:lpstr>PowerPoint Presentation</vt:lpstr>
      <vt:lpstr>Information Questions/Simple Past</vt:lpstr>
      <vt:lpstr>Information Questions Simple Present</vt:lpstr>
      <vt:lpstr>PowerPoint Presentation</vt:lpstr>
      <vt:lpstr>Present Continuous Tense</vt:lpstr>
      <vt:lpstr>PowerPoint Presentation</vt:lpstr>
      <vt:lpstr>PowerPoint Presentation</vt:lpstr>
      <vt:lpstr>Yes/No Questions-Present Continuous Tense.</vt:lpstr>
      <vt:lpstr>PowerPoint Presentation</vt:lpstr>
      <vt:lpstr>Information Questions-Present Continuous Tense</vt:lpstr>
      <vt:lpstr>PowerPoint Presentation</vt:lpstr>
      <vt:lpstr>    PRESENT PERFECT TENSE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USE OF WILL AND GOING TO</vt:lpstr>
      <vt:lpstr>The Use of Will</vt:lpstr>
      <vt:lpstr>The Use of Will </vt:lpstr>
      <vt:lpstr>The use of Going to</vt:lpstr>
      <vt:lpstr>The Use of Going to</vt:lpstr>
      <vt:lpstr>The Use Of Going to</vt:lpstr>
      <vt:lpstr>COMPARING WITH ADJECTIVES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SCC</dc:creator>
  <cp:lastModifiedBy>English Academy</cp:lastModifiedBy>
  <cp:revision>135</cp:revision>
  <dcterms:created xsi:type="dcterms:W3CDTF">2013-11-04T01:02:43Z</dcterms:created>
  <dcterms:modified xsi:type="dcterms:W3CDTF">2020-01-13T23:37:55Z</dcterms:modified>
</cp:coreProperties>
</file>