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Unreal Past Forms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>
                <a:solidFill>
                  <a:schemeClr val="tx1"/>
                </a:solidFill>
              </a:rPr>
              <a:t>Suppose</a:t>
            </a:r>
            <a:r>
              <a:rPr lang="es-HN" dirty="0" smtClean="0">
                <a:solidFill>
                  <a:schemeClr val="tx1"/>
                </a:solidFill>
              </a:rPr>
              <a:t>/ What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endParaRPr lang="es-HN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HN" dirty="0" smtClean="0"/>
              <a:t> </a:t>
            </a:r>
            <a:r>
              <a:rPr lang="es-HN" dirty="0" err="1" smtClean="0">
                <a:solidFill>
                  <a:schemeClr val="tx1"/>
                </a:solidFill>
              </a:rPr>
              <a:t>Suppose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you </a:t>
            </a:r>
            <a:r>
              <a:rPr lang="es-HN" dirty="0" err="1" smtClean="0">
                <a:solidFill>
                  <a:schemeClr val="tx1"/>
                </a:solidFill>
              </a:rPr>
              <a:t>were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negotiating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these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products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Suppose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a son. Would you </a:t>
            </a:r>
            <a:r>
              <a:rPr lang="es-HN" dirty="0" err="1" smtClean="0">
                <a:solidFill>
                  <a:schemeClr val="tx1"/>
                </a:solidFill>
              </a:rPr>
              <a:t>marry</a:t>
            </a:r>
            <a:r>
              <a:rPr lang="es-HN" dirty="0" smtClean="0">
                <a:solidFill>
                  <a:schemeClr val="tx1"/>
                </a:solidFill>
              </a:rPr>
              <a:t> her?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Let´s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suppose</a:t>
            </a:r>
            <a:r>
              <a:rPr lang="es-HN" dirty="0" smtClean="0">
                <a:solidFill>
                  <a:schemeClr val="tx1"/>
                </a:solidFill>
              </a:rPr>
              <a:t> he was your </a:t>
            </a:r>
            <a:r>
              <a:rPr lang="es-HN" dirty="0" err="1" smtClean="0">
                <a:solidFill>
                  <a:schemeClr val="tx1"/>
                </a:solidFill>
              </a:rPr>
              <a:t>boss</a:t>
            </a:r>
            <a:r>
              <a:rPr lang="es-HN" dirty="0" smtClean="0">
                <a:solidFill>
                  <a:schemeClr val="tx1"/>
                </a:solidFill>
              </a:rPr>
              <a:t>. Would you </a:t>
            </a:r>
            <a:r>
              <a:rPr lang="es-HN" dirty="0" err="1" smtClean="0">
                <a:solidFill>
                  <a:schemeClr val="tx1"/>
                </a:solidFill>
              </a:rPr>
              <a:t>know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how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deal</a:t>
            </a:r>
            <a:r>
              <a:rPr lang="es-HN" dirty="0" smtClean="0">
                <a:solidFill>
                  <a:schemeClr val="tx1"/>
                </a:solidFill>
              </a:rPr>
              <a:t> with </a:t>
            </a:r>
            <a:r>
              <a:rPr lang="es-HN" dirty="0" err="1" smtClean="0">
                <a:solidFill>
                  <a:schemeClr val="tx1"/>
                </a:solidFill>
              </a:rPr>
              <a:t>him</a:t>
            </a:r>
            <a:r>
              <a:rPr lang="es-HN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Suppose</a:t>
            </a:r>
            <a:r>
              <a:rPr lang="es-HN" dirty="0" smtClean="0">
                <a:solidFill>
                  <a:schemeClr val="tx1"/>
                </a:solidFill>
              </a:rPr>
              <a:t> Fernando was here. What Would you </a:t>
            </a:r>
            <a:r>
              <a:rPr lang="es-HN" dirty="0" err="1" smtClean="0">
                <a:solidFill>
                  <a:schemeClr val="tx1"/>
                </a:solidFill>
              </a:rPr>
              <a:t>tell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him</a:t>
            </a:r>
            <a:r>
              <a:rPr lang="es-HN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We </a:t>
            </a:r>
            <a:r>
              <a:rPr lang="es-HN" dirty="0" err="1" smtClean="0">
                <a:solidFill>
                  <a:schemeClr val="tx1"/>
                </a:solidFill>
              </a:rPr>
              <a:t>aren´t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supposed</a:t>
            </a:r>
            <a:r>
              <a:rPr lang="es-HN" dirty="0" smtClean="0">
                <a:solidFill>
                  <a:schemeClr val="tx1"/>
                </a:solidFill>
              </a:rPr>
              <a:t> to be here. </a:t>
            </a:r>
            <a:r>
              <a:rPr lang="es-HN" dirty="0" err="1" smtClean="0">
                <a:solidFill>
                  <a:schemeClr val="tx1"/>
                </a:solidFill>
              </a:rPr>
              <a:t>We´ll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get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into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trouble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What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he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a big Company. </a:t>
            </a:r>
            <a:r>
              <a:rPr lang="es-HN" dirty="0" err="1" smtClean="0">
                <a:solidFill>
                  <a:schemeClr val="tx1"/>
                </a:solidFill>
              </a:rPr>
              <a:t>Wouldyou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ask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him</a:t>
            </a:r>
            <a:r>
              <a:rPr lang="es-HN" dirty="0" smtClean="0">
                <a:solidFill>
                  <a:schemeClr val="tx1"/>
                </a:solidFill>
              </a:rPr>
              <a:t> for a </a:t>
            </a:r>
            <a:r>
              <a:rPr lang="es-HN" dirty="0" err="1" smtClean="0">
                <a:solidFill>
                  <a:schemeClr val="tx1"/>
                </a:solidFill>
              </a:rPr>
              <a:t>job</a:t>
            </a:r>
            <a:r>
              <a:rPr lang="es-HN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What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he was your </a:t>
            </a:r>
            <a:r>
              <a:rPr lang="es-HN" dirty="0" err="1" smtClean="0">
                <a:solidFill>
                  <a:schemeClr val="tx1"/>
                </a:solidFill>
              </a:rPr>
              <a:t>boss</a:t>
            </a:r>
            <a:r>
              <a:rPr lang="es-HN" dirty="0" smtClean="0">
                <a:solidFill>
                  <a:schemeClr val="tx1"/>
                </a:solidFill>
              </a:rPr>
              <a:t>. Would you </a:t>
            </a:r>
            <a:r>
              <a:rPr lang="es-HN" dirty="0" err="1" smtClean="0">
                <a:solidFill>
                  <a:schemeClr val="tx1"/>
                </a:solidFill>
              </a:rPr>
              <a:t>feel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comfortable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working</a:t>
            </a:r>
            <a:r>
              <a:rPr lang="es-HN" dirty="0" smtClean="0">
                <a:solidFill>
                  <a:schemeClr val="tx1"/>
                </a:solidFill>
              </a:rPr>
              <a:t> with </a:t>
            </a:r>
            <a:r>
              <a:rPr lang="es-HN" dirty="0" err="1" smtClean="0">
                <a:solidFill>
                  <a:schemeClr val="tx1"/>
                </a:solidFill>
              </a:rPr>
              <a:t>him</a:t>
            </a:r>
            <a:r>
              <a:rPr lang="es-HN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What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you </a:t>
            </a:r>
            <a:r>
              <a:rPr lang="es-HN" dirty="0" err="1" smtClean="0">
                <a:solidFill>
                  <a:schemeClr val="tx1"/>
                </a:solidFill>
              </a:rPr>
              <a:t>were</a:t>
            </a:r>
            <a:r>
              <a:rPr lang="es-HN" dirty="0" smtClean="0">
                <a:solidFill>
                  <a:schemeClr val="tx1"/>
                </a:solidFill>
              </a:rPr>
              <a:t> a  </a:t>
            </a:r>
            <a:r>
              <a:rPr lang="es-HN" dirty="0" err="1" smtClean="0">
                <a:solidFill>
                  <a:schemeClr val="tx1"/>
                </a:solidFill>
              </a:rPr>
              <a:t>rich</a:t>
            </a:r>
            <a:r>
              <a:rPr lang="es-HN" dirty="0" smtClean="0">
                <a:solidFill>
                  <a:schemeClr val="tx1"/>
                </a:solidFill>
              </a:rPr>
              <a:t> business </a:t>
            </a:r>
            <a:r>
              <a:rPr lang="es-HN" dirty="0" err="1" smtClean="0">
                <a:solidFill>
                  <a:schemeClr val="tx1"/>
                </a:solidFill>
              </a:rPr>
              <a:t>person</a:t>
            </a:r>
            <a:r>
              <a:rPr lang="es-HN" dirty="0" smtClean="0">
                <a:solidFill>
                  <a:schemeClr val="tx1"/>
                </a:solidFill>
              </a:rPr>
              <a:t>. Would you </a:t>
            </a:r>
            <a:r>
              <a:rPr lang="es-HN" dirty="0" err="1" smtClean="0">
                <a:solidFill>
                  <a:schemeClr val="tx1"/>
                </a:solidFill>
              </a:rPr>
              <a:t>live</a:t>
            </a:r>
            <a:r>
              <a:rPr lang="es-HN" dirty="0" smtClean="0">
                <a:solidFill>
                  <a:schemeClr val="tx1"/>
                </a:solidFill>
              </a:rPr>
              <a:t> in </a:t>
            </a:r>
            <a:r>
              <a:rPr lang="es-HN" dirty="0" err="1" smtClean="0">
                <a:solidFill>
                  <a:schemeClr val="tx1"/>
                </a:solidFill>
              </a:rPr>
              <a:t>another</a:t>
            </a:r>
            <a:r>
              <a:rPr lang="es-HN" dirty="0" smtClean="0">
                <a:solidFill>
                  <a:schemeClr val="tx1"/>
                </a:solidFill>
              </a:rPr>
              <a:t> country?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What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you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beach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house</a:t>
            </a:r>
            <a:r>
              <a:rPr lang="es-HN" dirty="0" smtClean="0">
                <a:solidFill>
                  <a:schemeClr val="tx1"/>
                </a:solidFill>
              </a:rPr>
              <a:t> in Tela. Would you </a:t>
            </a:r>
            <a:r>
              <a:rPr lang="es-HN" dirty="0" err="1" smtClean="0">
                <a:solidFill>
                  <a:schemeClr val="tx1"/>
                </a:solidFill>
              </a:rPr>
              <a:t>travel</a:t>
            </a:r>
            <a:r>
              <a:rPr lang="es-HN" dirty="0" smtClean="0">
                <a:solidFill>
                  <a:schemeClr val="tx1"/>
                </a:solidFill>
              </a:rPr>
              <a:t> There at </a:t>
            </a:r>
            <a:r>
              <a:rPr lang="es-HN" dirty="0" err="1" smtClean="0">
                <a:solidFill>
                  <a:schemeClr val="tx1"/>
                </a:solidFill>
              </a:rPr>
              <a:t>least</a:t>
            </a:r>
            <a:r>
              <a:rPr lang="es-HN" dirty="0" smtClean="0">
                <a:solidFill>
                  <a:schemeClr val="tx1"/>
                </a:solidFill>
              </a:rPr>
              <a:t> once a </a:t>
            </a:r>
            <a:r>
              <a:rPr lang="es-HN" dirty="0" err="1" smtClean="0">
                <a:solidFill>
                  <a:schemeClr val="tx1"/>
                </a:solidFill>
              </a:rPr>
              <a:t>month</a:t>
            </a:r>
            <a:r>
              <a:rPr lang="es-HN" dirty="0" smtClean="0">
                <a:solidFill>
                  <a:schemeClr val="tx1"/>
                </a:solidFill>
              </a:rPr>
              <a:t>?   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64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sz="5400" dirty="0" err="1" smtClean="0">
                <a:solidFill>
                  <a:schemeClr val="tx1"/>
                </a:solidFill>
              </a:rPr>
              <a:t>Conditional</a:t>
            </a:r>
            <a:r>
              <a:rPr lang="es-HN" sz="5400" dirty="0" smtClean="0">
                <a:solidFill>
                  <a:schemeClr val="tx1"/>
                </a:solidFill>
              </a:rPr>
              <a:t> </a:t>
            </a:r>
            <a:r>
              <a:rPr lang="es-HN" sz="5400" dirty="0" err="1" smtClean="0">
                <a:solidFill>
                  <a:schemeClr val="tx1"/>
                </a:solidFill>
              </a:rPr>
              <a:t>Sentences-Invertions</a:t>
            </a:r>
            <a:endParaRPr lang="es-HN" sz="54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HN" dirty="0" smtClean="0"/>
              <a:t>  </a:t>
            </a:r>
            <a:r>
              <a:rPr lang="es-HN" dirty="0" err="1" smtClean="0">
                <a:solidFill>
                  <a:schemeClr val="tx1"/>
                </a:solidFill>
              </a:rPr>
              <a:t>Conditional</a:t>
            </a:r>
            <a:r>
              <a:rPr lang="es-HN" dirty="0" smtClean="0">
                <a:solidFill>
                  <a:schemeClr val="tx1"/>
                </a:solidFill>
              </a:rPr>
              <a:t> 1: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 Luis </a:t>
            </a:r>
            <a:r>
              <a:rPr lang="es-HN" dirty="0" err="1" smtClean="0">
                <a:solidFill>
                  <a:schemeClr val="tx1"/>
                </a:solidFill>
              </a:rPr>
              <a:t>walks</a:t>
            </a:r>
            <a:r>
              <a:rPr lang="es-HN" dirty="0" smtClean="0">
                <a:solidFill>
                  <a:schemeClr val="tx1"/>
                </a:solidFill>
              </a:rPr>
              <a:t> every </a:t>
            </a:r>
            <a:r>
              <a:rPr lang="es-HN" dirty="0" err="1" smtClean="0">
                <a:solidFill>
                  <a:schemeClr val="tx1"/>
                </a:solidFill>
              </a:rPr>
              <a:t>day</a:t>
            </a:r>
            <a:r>
              <a:rPr lang="es-HN" dirty="0" smtClean="0">
                <a:solidFill>
                  <a:schemeClr val="tx1"/>
                </a:solidFill>
              </a:rPr>
              <a:t>, he will lose </a:t>
            </a:r>
            <a:r>
              <a:rPr lang="es-HN" dirty="0" err="1" smtClean="0">
                <a:solidFill>
                  <a:schemeClr val="tx1"/>
                </a:solidFill>
              </a:rPr>
              <a:t>weight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Should Luis </a:t>
            </a:r>
            <a:r>
              <a:rPr lang="es-HN" dirty="0" err="1" smtClean="0">
                <a:solidFill>
                  <a:schemeClr val="tx1"/>
                </a:solidFill>
              </a:rPr>
              <a:t>walk</a:t>
            </a:r>
            <a:r>
              <a:rPr lang="es-HN" dirty="0" smtClean="0">
                <a:solidFill>
                  <a:schemeClr val="tx1"/>
                </a:solidFill>
              </a:rPr>
              <a:t> every </a:t>
            </a:r>
            <a:r>
              <a:rPr lang="es-HN" dirty="0" err="1" smtClean="0">
                <a:solidFill>
                  <a:schemeClr val="tx1"/>
                </a:solidFill>
              </a:rPr>
              <a:t>day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he´ll</a:t>
            </a:r>
            <a:r>
              <a:rPr lang="es-HN" dirty="0" smtClean="0">
                <a:solidFill>
                  <a:schemeClr val="tx1"/>
                </a:solidFill>
              </a:rPr>
              <a:t> lose </a:t>
            </a:r>
            <a:r>
              <a:rPr lang="es-HN" dirty="0" err="1" smtClean="0">
                <a:solidFill>
                  <a:schemeClr val="tx1"/>
                </a:solidFill>
              </a:rPr>
              <a:t>weight</a:t>
            </a:r>
            <a:r>
              <a:rPr lang="es-HN" dirty="0" smtClean="0">
                <a:solidFill>
                  <a:schemeClr val="tx1"/>
                </a:solidFill>
              </a:rPr>
              <a:t>. (</a:t>
            </a:r>
            <a:r>
              <a:rPr lang="es-HN" dirty="0" err="1" smtClean="0">
                <a:solidFill>
                  <a:schemeClr val="tx1"/>
                </a:solidFill>
              </a:rPr>
              <a:t>Inverted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Carlos </a:t>
            </a:r>
            <a:r>
              <a:rPr lang="es-HN" dirty="0" err="1" smtClean="0">
                <a:solidFill>
                  <a:schemeClr val="tx1"/>
                </a:solidFill>
              </a:rPr>
              <a:t>helps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us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tomorrow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we´ll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finish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loading</a:t>
            </a:r>
            <a:r>
              <a:rPr lang="es-HN" dirty="0" smtClean="0">
                <a:solidFill>
                  <a:schemeClr val="tx1"/>
                </a:solidFill>
              </a:rPr>
              <a:t> the boxes </a:t>
            </a:r>
            <a:r>
              <a:rPr lang="es-HN" dirty="0" err="1" smtClean="0">
                <a:solidFill>
                  <a:schemeClr val="tx1"/>
                </a:solidFill>
              </a:rPr>
              <a:t>before</a:t>
            </a:r>
            <a:r>
              <a:rPr lang="es-HN" dirty="0" smtClean="0">
                <a:solidFill>
                  <a:schemeClr val="tx1"/>
                </a:solidFill>
              </a:rPr>
              <a:t> 9:00 </a:t>
            </a:r>
            <a:r>
              <a:rPr lang="es-HN" dirty="0" err="1" smtClean="0">
                <a:solidFill>
                  <a:schemeClr val="tx1"/>
                </a:solidFill>
              </a:rPr>
              <a:t>O´clock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Should Carlos </a:t>
            </a:r>
            <a:r>
              <a:rPr lang="es-HN" dirty="0" err="1" smtClean="0">
                <a:solidFill>
                  <a:schemeClr val="tx1"/>
                </a:solidFill>
              </a:rPr>
              <a:t>help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us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tomorrow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We´ll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finish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loading</a:t>
            </a:r>
            <a:r>
              <a:rPr lang="es-HN" dirty="0" smtClean="0">
                <a:solidFill>
                  <a:schemeClr val="tx1"/>
                </a:solidFill>
              </a:rPr>
              <a:t> the boxes  </a:t>
            </a:r>
            <a:r>
              <a:rPr lang="es-HN" dirty="0" err="1" smtClean="0">
                <a:solidFill>
                  <a:schemeClr val="tx1"/>
                </a:solidFill>
              </a:rPr>
              <a:t>before</a:t>
            </a:r>
            <a:r>
              <a:rPr lang="es-HN" dirty="0" smtClean="0">
                <a:solidFill>
                  <a:schemeClr val="tx1"/>
                </a:solidFill>
              </a:rPr>
              <a:t> 9:00 </a:t>
            </a:r>
            <a:r>
              <a:rPr lang="es-HN" dirty="0" err="1" smtClean="0">
                <a:solidFill>
                  <a:schemeClr val="tx1"/>
                </a:solidFill>
              </a:rPr>
              <a:t>O´clock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 I </a:t>
            </a:r>
            <a:r>
              <a:rPr lang="es-HN" dirty="0" err="1" smtClean="0">
                <a:solidFill>
                  <a:schemeClr val="tx1"/>
                </a:solidFill>
              </a:rPr>
              <a:t>wil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buy</a:t>
            </a:r>
            <a:r>
              <a:rPr lang="es-HN" dirty="0" smtClean="0">
                <a:solidFill>
                  <a:schemeClr val="tx1"/>
                </a:solidFill>
              </a:rPr>
              <a:t> the car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I </a:t>
            </a:r>
            <a:r>
              <a:rPr lang="es-HN" dirty="0" err="1" smtClean="0">
                <a:solidFill>
                  <a:schemeClr val="tx1"/>
                </a:solidFill>
              </a:rPr>
              <a:t>receive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money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I will </a:t>
            </a:r>
            <a:r>
              <a:rPr lang="es-HN" dirty="0" err="1" smtClean="0">
                <a:solidFill>
                  <a:schemeClr val="tx1"/>
                </a:solidFill>
              </a:rPr>
              <a:t>buy</a:t>
            </a:r>
            <a:r>
              <a:rPr lang="es-HN" dirty="0" smtClean="0">
                <a:solidFill>
                  <a:schemeClr val="tx1"/>
                </a:solidFill>
              </a:rPr>
              <a:t> the car should I </a:t>
            </a:r>
            <a:r>
              <a:rPr lang="es-HN" dirty="0" err="1" smtClean="0">
                <a:solidFill>
                  <a:schemeClr val="tx1"/>
                </a:solidFill>
              </a:rPr>
              <a:t>receive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money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48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smtClean="0"/>
              <a:t> </a:t>
            </a:r>
            <a:r>
              <a:rPr lang="es-HN" dirty="0" err="1" smtClean="0">
                <a:solidFill>
                  <a:schemeClr val="tx1"/>
                </a:solidFill>
              </a:rPr>
              <a:t>Conditional</a:t>
            </a:r>
            <a:r>
              <a:rPr lang="es-HN" dirty="0" smtClean="0">
                <a:solidFill>
                  <a:schemeClr val="tx1"/>
                </a:solidFill>
              </a:rPr>
              <a:t> 2: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he </a:t>
            </a:r>
            <a:r>
              <a:rPr lang="es-HN" dirty="0" err="1" smtClean="0">
                <a:solidFill>
                  <a:schemeClr val="tx1"/>
                </a:solidFill>
              </a:rPr>
              <a:t>pushed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button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we´d</a:t>
            </a:r>
            <a:r>
              <a:rPr lang="es-HN" dirty="0" smtClean="0">
                <a:solidFill>
                  <a:schemeClr val="tx1"/>
                </a:solidFill>
              </a:rPr>
              <a:t> all have </a:t>
            </a:r>
            <a:r>
              <a:rPr lang="es-HN" dirty="0" err="1" smtClean="0">
                <a:solidFill>
                  <a:schemeClr val="tx1"/>
                </a:solidFill>
              </a:rPr>
              <a:t>problems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Were</a:t>
            </a:r>
            <a:r>
              <a:rPr lang="es-HN" dirty="0" smtClean="0">
                <a:solidFill>
                  <a:schemeClr val="tx1"/>
                </a:solidFill>
              </a:rPr>
              <a:t> he to </a:t>
            </a:r>
            <a:r>
              <a:rPr lang="es-HN" dirty="0" err="1" smtClean="0">
                <a:solidFill>
                  <a:schemeClr val="tx1"/>
                </a:solidFill>
              </a:rPr>
              <a:t>push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button,we´d</a:t>
            </a:r>
            <a:r>
              <a:rPr lang="es-HN" dirty="0" smtClean="0">
                <a:solidFill>
                  <a:schemeClr val="tx1"/>
                </a:solidFill>
              </a:rPr>
              <a:t> all have </a:t>
            </a:r>
            <a:r>
              <a:rPr lang="es-HN" dirty="0" err="1" smtClean="0">
                <a:solidFill>
                  <a:schemeClr val="tx1"/>
                </a:solidFill>
              </a:rPr>
              <a:t>problems</a:t>
            </a:r>
            <a:r>
              <a:rPr lang="es-HN" dirty="0" smtClean="0">
                <a:solidFill>
                  <a:schemeClr val="tx1"/>
                </a:solidFill>
              </a:rPr>
              <a:t>. </a:t>
            </a:r>
            <a:r>
              <a:rPr lang="es-HN" dirty="0" smtClean="0">
                <a:solidFill>
                  <a:schemeClr val="tx1"/>
                </a:solidFill>
              </a:rPr>
              <a:t>(</a:t>
            </a:r>
            <a:r>
              <a:rPr lang="es-HN" dirty="0" err="1" smtClean="0">
                <a:solidFill>
                  <a:schemeClr val="tx1"/>
                </a:solidFill>
              </a:rPr>
              <a:t>Inverted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lot</a:t>
            </a:r>
            <a:r>
              <a:rPr lang="es-HN" dirty="0" smtClean="0">
                <a:solidFill>
                  <a:schemeClr val="tx1"/>
                </a:solidFill>
              </a:rPr>
              <a:t> of </a:t>
            </a:r>
            <a:r>
              <a:rPr lang="es-HN" dirty="0" err="1" smtClean="0">
                <a:solidFill>
                  <a:schemeClr val="tx1"/>
                </a:solidFill>
              </a:rPr>
              <a:t>money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would</a:t>
            </a:r>
            <a:r>
              <a:rPr lang="es-HN" dirty="0" smtClean="0">
                <a:solidFill>
                  <a:schemeClr val="tx1"/>
                </a:solidFill>
              </a:rPr>
              <a:t> be more </a:t>
            </a:r>
            <a:r>
              <a:rPr lang="es-HN" dirty="0" err="1" smtClean="0">
                <a:solidFill>
                  <a:schemeClr val="tx1"/>
                </a:solidFill>
              </a:rPr>
              <a:t>arrogant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to have a </a:t>
            </a:r>
            <a:r>
              <a:rPr lang="es-HN" dirty="0" err="1" smtClean="0">
                <a:solidFill>
                  <a:schemeClr val="tx1"/>
                </a:solidFill>
              </a:rPr>
              <a:t>lot</a:t>
            </a:r>
            <a:r>
              <a:rPr lang="es-HN" dirty="0" smtClean="0">
                <a:solidFill>
                  <a:schemeClr val="tx1"/>
                </a:solidFill>
              </a:rPr>
              <a:t> of </a:t>
            </a:r>
            <a:r>
              <a:rPr lang="es-HN" dirty="0" err="1" smtClean="0">
                <a:solidFill>
                  <a:schemeClr val="tx1"/>
                </a:solidFill>
              </a:rPr>
              <a:t>money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would</a:t>
            </a:r>
            <a:r>
              <a:rPr lang="es-HN" dirty="0" smtClean="0">
                <a:solidFill>
                  <a:schemeClr val="tx1"/>
                </a:solidFill>
              </a:rPr>
              <a:t> be more </a:t>
            </a:r>
            <a:r>
              <a:rPr lang="es-HN" dirty="0" err="1" smtClean="0">
                <a:solidFill>
                  <a:schemeClr val="tx1"/>
                </a:solidFill>
              </a:rPr>
              <a:t>arrogant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Marco </a:t>
            </a:r>
            <a:r>
              <a:rPr lang="es-HN" dirty="0" err="1" smtClean="0">
                <a:solidFill>
                  <a:schemeClr val="tx1"/>
                </a:solidFill>
              </a:rPr>
              <a:t>ran</a:t>
            </a:r>
            <a:r>
              <a:rPr lang="es-HN" dirty="0" smtClean="0">
                <a:solidFill>
                  <a:schemeClr val="tx1"/>
                </a:solidFill>
              </a:rPr>
              <a:t> every </a:t>
            </a:r>
            <a:r>
              <a:rPr lang="es-HN" dirty="0" err="1" smtClean="0">
                <a:solidFill>
                  <a:schemeClr val="tx1"/>
                </a:solidFill>
              </a:rPr>
              <a:t>day</a:t>
            </a:r>
            <a:r>
              <a:rPr lang="es-HN" dirty="0" smtClean="0">
                <a:solidFill>
                  <a:schemeClr val="tx1"/>
                </a:solidFill>
              </a:rPr>
              <a:t>, he </a:t>
            </a:r>
            <a:r>
              <a:rPr lang="es-HN" dirty="0" err="1" smtClean="0">
                <a:solidFill>
                  <a:schemeClr val="tx1"/>
                </a:solidFill>
              </a:rPr>
              <a:t>wouldn´t</a:t>
            </a:r>
            <a:r>
              <a:rPr lang="es-HN" dirty="0" smtClean="0">
                <a:solidFill>
                  <a:schemeClr val="tx1"/>
                </a:solidFill>
              </a:rPr>
              <a:t> be so </a:t>
            </a:r>
            <a:r>
              <a:rPr lang="es-HN" dirty="0" err="1" smtClean="0">
                <a:solidFill>
                  <a:schemeClr val="tx1"/>
                </a:solidFill>
              </a:rPr>
              <a:t>out</a:t>
            </a:r>
            <a:r>
              <a:rPr lang="es-HN" dirty="0" smtClean="0">
                <a:solidFill>
                  <a:schemeClr val="tx1"/>
                </a:solidFill>
              </a:rPr>
              <a:t> of </a:t>
            </a:r>
            <a:r>
              <a:rPr lang="es-HN" dirty="0" err="1" smtClean="0">
                <a:solidFill>
                  <a:schemeClr val="tx1"/>
                </a:solidFill>
              </a:rPr>
              <a:t>shape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Were</a:t>
            </a:r>
            <a:r>
              <a:rPr lang="es-HN" dirty="0" smtClean="0">
                <a:solidFill>
                  <a:schemeClr val="tx1"/>
                </a:solidFill>
              </a:rPr>
              <a:t> Marco to run every </a:t>
            </a:r>
            <a:r>
              <a:rPr lang="es-HN" dirty="0" err="1" smtClean="0">
                <a:solidFill>
                  <a:schemeClr val="tx1"/>
                </a:solidFill>
              </a:rPr>
              <a:t>day</a:t>
            </a:r>
            <a:r>
              <a:rPr lang="es-HN" dirty="0" smtClean="0">
                <a:solidFill>
                  <a:schemeClr val="tx1"/>
                </a:solidFill>
              </a:rPr>
              <a:t>, he </a:t>
            </a:r>
            <a:r>
              <a:rPr lang="es-HN" dirty="0" err="1" smtClean="0">
                <a:solidFill>
                  <a:schemeClr val="tx1"/>
                </a:solidFill>
              </a:rPr>
              <a:t>wouldn´t</a:t>
            </a:r>
            <a:r>
              <a:rPr lang="es-HN" dirty="0" smtClean="0">
                <a:solidFill>
                  <a:schemeClr val="tx1"/>
                </a:solidFill>
              </a:rPr>
              <a:t> be so </a:t>
            </a:r>
            <a:r>
              <a:rPr lang="es-HN" dirty="0" err="1" smtClean="0">
                <a:solidFill>
                  <a:schemeClr val="tx1"/>
                </a:solidFill>
              </a:rPr>
              <a:t>out</a:t>
            </a:r>
            <a:r>
              <a:rPr lang="es-HN" dirty="0" smtClean="0">
                <a:solidFill>
                  <a:schemeClr val="tx1"/>
                </a:solidFill>
              </a:rPr>
              <a:t> of </a:t>
            </a:r>
            <a:r>
              <a:rPr lang="es-HN" dirty="0" err="1" smtClean="0">
                <a:solidFill>
                  <a:schemeClr val="tx1"/>
                </a:solidFill>
              </a:rPr>
              <a:t>shape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93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I </a:t>
            </a:r>
            <a:r>
              <a:rPr lang="es-HN" dirty="0" err="1" smtClean="0">
                <a:solidFill>
                  <a:schemeClr val="tx1"/>
                </a:solidFill>
              </a:rPr>
              <a:t>were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ridiculously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rich</a:t>
            </a:r>
            <a:r>
              <a:rPr lang="es-HN" dirty="0" smtClean="0">
                <a:solidFill>
                  <a:schemeClr val="tx1"/>
                </a:solidFill>
              </a:rPr>
              <a:t>, I </a:t>
            </a:r>
            <a:r>
              <a:rPr lang="es-HN" dirty="0" err="1" smtClean="0">
                <a:solidFill>
                  <a:schemeClr val="tx1"/>
                </a:solidFill>
              </a:rPr>
              <a:t>think</a:t>
            </a:r>
            <a:r>
              <a:rPr lang="es-HN" dirty="0" smtClean="0">
                <a:solidFill>
                  <a:schemeClr val="tx1"/>
                </a:solidFill>
              </a:rPr>
              <a:t>  </a:t>
            </a:r>
            <a:r>
              <a:rPr lang="es-HN" dirty="0" err="1" smtClean="0">
                <a:solidFill>
                  <a:schemeClr val="tx1"/>
                </a:solidFill>
              </a:rPr>
              <a:t>I´d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still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work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Were</a:t>
            </a:r>
            <a:r>
              <a:rPr lang="es-HN" dirty="0" smtClean="0">
                <a:solidFill>
                  <a:schemeClr val="tx1"/>
                </a:solidFill>
              </a:rPr>
              <a:t> I </a:t>
            </a:r>
            <a:r>
              <a:rPr lang="es-HN" dirty="0" err="1" smtClean="0">
                <a:solidFill>
                  <a:schemeClr val="tx1"/>
                </a:solidFill>
              </a:rPr>
              <a:t>ridiculously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rich</a:t>
            </a:r>
            <a:r>
              <a:rPr lang="es-HN" dirty="0" smtClean="0">
                <a:solidFill>
                  <a:schemeClr val="tx1"/>
                </a:solidFill>
              </a:rPr>
              <a:t>, I </a:t>
            </a:r>
            <a:r>
              <a:rPr lang="es-HN" dirty="0" err="1" smtClean="0">
                <a:solidFill>
                  <a:schemeClr val="tx1"/>
                </a:solidFill>
              </a:rPr>
              <a:t>think</a:t>
            </a:r>
            <a:r>
              <a:rPr lang="es-HN" dirty="0" smtClean="0">
                <a:solidFill>
                  <a:schemeClr val="tx1"/>
                </a:solidFill>
              </a:rPr>
              <a:t> I Would </a:t>
            </a:r>
            <a:r>
              <a:rPr lang="es-HN" dirty="0" err="1" smtClean="0">
                <a:solidFill>
                  <a:schemeClr val="tx1"/>
                </a:solidFill>
              </a:rPr>
              <a:t>still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work</a:t>
            </a:r>
            <a:r>
              <a:rPr lang="es-HN" dirty="0" smtClean="0">
                <a:solidFill>
                  <a:schemeClr val="tx1"/>
                </a:solidFill>
              </a:rPr>
              <a:t>. (</a:t>
            </a:r>
            <a:r>
              <a:rPr lang="es-HN" dirty="0" err="1" smtClean="0">
                <a:solidFill>
                  <a:schemeClr val="tx1"/>
                </a:solidFill>
              </a:rPr>
              <a:t>Inverted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 I </a:t>
            </a:r>
            <a:r>
              <a:rPr lang="es-HN" dirty="0" err="1" smtClean="0">
                <a:solidFill>
                  <a:schemeClr val="tx1"/>
                </a:solidFill>
              </a:rPr>
              <a:t>weren´t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Company´s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President</a:t>
            </a:r>
            <a:r>
              <a:rPr lang="es-HN" dirty="0" smtClean="0">
                <a:solidFill>
                  <a:schemeClr val="tx1"/>
                </a:solidFill>
              </a:rPr>
              <a:t>, I </a:t>
            </a:r>
            <a:r>
              <a:rPr lang="es-HN" dirty="0" err="1" smtClean="0">
                <a:solidFill>
                  <a:schemeClr val="tx1"/>
                </a:solidFill>
              </a:rPr>
              <a:t>would</a:t>
            </a:r>
            <a:r>
              <a:rPr lang="es-HN" dirty="0" smtClean="0">
                <a:solidFill>
                  <a:schemeClr val="tx1"/>
                </a:solidFill>
              </a:rPr>
              <a:t>,´t have all </a:t>
            </a:r>
            <a:r>
              <a:rPr lang="es-HN" dirty="0" err="1" smtClean="0">
                <a:solidFill>
                  <a:schemeClr val="tx1"/>
                </a:solidFill>
              </a:rPr>
              <a:t>these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privilages</a:t>
            </a:r>
            <a:r>
              <a:rPr lang="es-HN" dirty="0" smtClean="0">
                <a:solidFill>
                  <a:schemeClr val="tx1"/>
                </a:solidFill>
              </a:rPr>
              <a:t>. 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Weren´t</a:t>
            </a:r>
            <a:r>
              <a:rPr lang="es-HN" dirty="0" smtClean="0">
                <a:solidFill>
                  <a:schemeClr val="tx1"/>
                </a:solidFill>
              </a:rPr>
              <a:t> I the </a:t>
            </a:r>
            <a:r>
              <a:rPr lang="es-HN" dirty="0" err="1" smtClean="0">
                <a:solidFill>
                  <a:schemeClr val="tx1"/>
                </a:solidFill>
              </a:rPr>
              <a:t>Company´s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President</a:t>
            </a:r>
            <a:r>
              <a:rPr lang="es-HN" dirty="0" smtClean="0">
                <a:solidFill>
                  <a:schemeClr val="tx1"/>
                </a:solidFill>
              </a:rPr>
              <a:t>, I </a:t>
            </a:r>
            <a:r>
              <a:rPr lang="es-HN" dirty="0" err="1" smtClean="0">
                <a:solidFill>
                  <a:schemeClr val="tx1"/>
                </a:solidFill>
              </a:rPr>
              <a:t>would</a:t>
            </a:r>
            <a:r>
              <a:rPr lang="es-HN" dirty="0" err="1" smtClean="0">
                <a:solidFill>
                  <a:schemeClr val="tx1"/>
                </a:solidFill>
              </a:rPr>
              <a:t>n´t</a:t>
            </a:r>
            <a:r>
              <a:rPr lang="es-HN" dirty="0" smtClean="0">
                <a:solidFill>
                  <a:schemeClr val="tx1"/>
                </a:solidFill>
              </a:rPr>
              <a:t> have all </a:t>
            </a:r>
            <a:r>
              <a:rPr lang="es-HN" dirty="0" err="1" smtClean="0">
                <a:solidFill>
                  <a:schemeClr val="tx1"/>
                </a:solidFill>
              </a:rPr>
              <a:t>these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privilages</a:t>
            </a:r>
            <a:r>
              <a:rPr lang="es-HN" dirty="0" smtClean="0">
                <a:solidFill>
                  <a:schemeClr val="tx1"/>
                </a:solidFill>
              </a:rPr>
              <a:t>. (</a:t>
            </a:r>
            <a:r>
              <a:rPr lang="es-HN" dirty="0" err="1" smtClean="0">
                <a:solidFill>
                  <a:schemeClr val="tx1"/>
                </a:solidFill>
              </a:rPr>
              <a:t>Inverted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endParaRPr lang="es-HN" dirty="0" smtClean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>
                <a:solidFill>
                  <a:schemeClr val="tx1"/>
                </a:solidFill>
              </a:rPr>
              <a:t>t</a:t>
            </a:r>
            <a:r>
              <a:rPr lang="es-HN" dirty="0" err="1" smtClean="0">
                <a:solidFill>
                  <a:schemeClr val="tx1"/>
                </a:solidFill>
              </a:rPr>
              <a:t>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weren´t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sick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would</a:t>
            </a:r>
            <a:r>
              <a:rPr lang="es-HN" dirty="0" smtClean="0">
                <a:solidFill>
                  <a:schemeClr val="tx1"/>
                </a:solidFill>
              </a:rPr>
              <a:t> be here with </a:t>
            </a:r>
            <a:r>
              <a:rPr lang="es-HN" dirty="0" err="1" smtClean="0">
                <a:solidFill>
                  <a:schemeClr val="tx1"/>
                </a:solidFill>
              </a:rPr>
              <a:t>us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Weren´t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sick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would</a:t>
            </a:r>
            <a:r>
              <a:rPr lang="es-HN" dirty="0" smtClean="0">
                <a:solidFill>
                  <a:schemeClr val="tx1"/>
                </a:solidFill>
              </a:rPr>
              <a:t> be here with </a:t>
            </a:r>
            <a:r>
              <a:rPr lang="es-HN" dirty="0" err="1" smtClean="0">
                <a:solidFill>
                  <a:schemeClr val="tx1"/>
                </a:solidFill>
              </a:rPr>
              <a:t>us</a:t>
            </a:r>
            <a:r>
              <a:rPr lang="es-HN" dirty="0" smtClean="0">
                <a:solidFill>
                  <a:schemeClr val="tx1"/>
                </a:solidFill>
              </a:rPr>
              <a:t>. (</a:t>
            </a:r>
            <a:r>
              <a:rPr lang="es-HN" dirty="0" err="1" smtClean="0">
                <a:solidFill>
                  <a:schemeClr val="tx1"/>
                </a:solidFill>
              </a:rPr>
              <a:t>Inverted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07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HN" dirty="0" smtClean="0"/>
              <a:t> </a:t>
            </a:r>
            <a:r>
              <a:rPr lang="es-HN" dirty="0" err="1" smtClean="0">
                <a:solidFill>
                  <a:schemeClr val="tx1"/>
                </a:solidFill>
              </a:rPr>
              <a:t>Conditional</a:t>
            </a:r>
            <a:r>
              <a:rPr lang="es-HN" dirty="0" smtClean="0">
                <a:solidFill>
                  <a:schemeClr val="tx1"/>
                </a:solidFill>
              </a:rPr>
              <a:t> 3: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I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seen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motorcycle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coming</a:t>
            </a:r>
            <a:r>
              <a:rPr lang="es-HN" dirty="0" smtClean="0">
                <a:solidFill>
                  <a:schemeClr val="tx1"/>
                </a:solidFill>
              </a:rPr>
              <a:t>, I </a:t>
            </a:r>
            <a:r>
              <a:rPr lang="es-HN" dirty="0" err="1" smtClean="0">
                <a:solidFill>
                  <a:schemeClr val="tx1"/>
                </a:solidFill>
              </a:rPr>
              <a:t>wouldn´t</a:t>
            </a:r>
            <a:r>
              <a:rPr lang="es-HN" dirty="0" smtClean="0">
                <a:solidFill>
                  <a:schemeClr val="tx1"/>
                </a:solidFill>
              </a:rPr>
              <a:t> have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accident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I </a:t>
            </a:r>
            <a:r>
              <a:rPr lang="es-HN" dirty="0" err="1" smtClean="0">
                <a:solidFill>
                  <a:schemeClr val="tx1"/>
                </a:solidFill>
              </a:rPr>
              <a:t>seen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motorcycle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coming</a:t>
            </a:r>
            <a:r>
              <a:rPr lang="es-HN" dirty="0" smtClean="0">
                <a:solidFill>
                  <a:schemeClr val="tx1"/>
                </a:solidFill>
              </a:rPr>
              <a:t>, I </a:t>
            </a:r>
            <a:r>
              <a:rPr lang="es-HN" dirty="0" err="1" smtClean="0">
                <a:solidFill>
                  <a:schemeClr val="tx1"/>
                </a:solidFill>
              </a:rPr>
              <a:t>wouldn´t</a:t>
            </a:r>
            <a:r>
              <a:rPr lang="es-HN" dirty="0" smtClean="0">
                <a:solidFill>
                  <a:schemeClr val="tx1"/>
                </a:solidFill>
              </a:rPr>
              <a:t> have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accident</a:t>
            </a:r>
            <a:r>
              <a:rPr lang="es-HN" dirty="0" smtClean="0">
                <a:solidFill>
                  <a:schemeClr val="tx1"/>
                </a:solidFill>
              </a:rPr>
              <a:t>. (</a:t>
            </a:r>
            <a:r>
              <a:rPr lang="es-HN" dirty="0" err="1" smtClean="0">
                <a:solidFill>
                  <a:schemeClr val="tx1"/>
                </a:solidFill>
              </a:rPr>
              <a:t>Inverted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Mary </a:t>
            </a:r>
            <a:r>
              <a:rPr lang="es-HN" dirty="0" err="1" smtClean="0">
                <a:solidFill>
                  <a:schemeClr val="tx1"/>
                </a:solidFill>
              </a:rPr>
              <a:t>hadn´t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called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us</a:t>
            </a:r>
            <a:r>
              <a:rPr lang="es-HN" dirty="0" smtClean="0">
                <a:solidFill>
                  <a:schemeClr val="tx1"/>
                </a:solidFill>
              </a:rPr>
              <a:t>, we </a:t>
            </a:r>
            <a:r>
              <a:rPr lang="es-HN" dirty="0" err="1" smtClean="0">
                <a:solidFill>
                  <a:schemeClr val="tx1"/>
                </a:solidFill>
              </a:rPr>
              <a:t>wouldn´t</a:t>
            </a:r>
            <a:r>
              <a:rPr lang="es-HN" dirty="0" smtClean="0">
                <a:solidFill>
                  <a:schemeClr val="tx1"/>
                </a:solidFill>
              </a:rPr>
              <a:t> have </a:t>
            </a:r>
            <a:r>
              <a:rPr lang="es-HN" dirty="0" err="1" smtClean="0">
                <a:solidFill>
                  <a:schemeClr val="tx1"/>
                </a:solidFill>
              </a:rPr>
              <a:t>known</a:t>
            </a:r>
            <a:r>
              <a:rPr lang="es-HN" dirty="0" smtClean="0">
                <a:solidFill>
                  <a:schemeClr val="tx1"/>
                </a:solidFill>
              </a:rPr>
              <a:t> what </a:t>
            </a:r>
            <a:r>
              <a:rPr lang="es-HN" dirty="0" err="1" smtClean="0">
                <a:solidFill>
                  <a:schemeClr val="tx1"/>
                </a:solidFill>
              </a:rPr>
              <a:t>happened</a:t>
            </a:r>
            <a:r>
              <a:rPr lang="es-HN" dirty="0" smtClean="0">
                <a:solidFill>
                  <a:schemeClr val="tx1"/>
                </a:solidFill>
              </a:rPr>
              <a:t> to them.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Hadn´t</a:t>
            </a:r>
            <a:r>
              <a:rPr lang="es-HN" dirty="0" smtClean="0">
                <a:solidFill>
                  <a:schemeClr val="tx1"/>
                </a:solidFill>
              </a:rPr>
              <a:t> Mary </a:t>
            </a:r>
            <a:r>
              <a:rPr lang="es-HN" dirty="0" err="1" smtClean="0">
                <a:solidFill>
                  <a:schemeClr val="tx1"/>
                </a:solidFill>
              </a:rPr>
              <a:t>called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us</a:t>
            </a:r>
            <a:r>
              <a:rPr lang="es-HN" dirty="0" smtClean="0">
                <a:solidFill>
                  <a:schemeClr val="tx1"/>
                </a:solidFill>
              </a:rPr>
              <a:t>, we </a:t>
            </a:r>
            <a:r>
              <a:rPr lang="es-HN" dirty="0" err="1" smtClean="0">
                <a:solidFill>
                  <a:schemeClr val="tx1"/>
                </a:solidFill>
              </a:rPr>
              <a:t>wouldn´have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known</a:t>
            </a:r>
            <a:r>
              <a:rPr lang="es-HN" dirty="0" smtClean="0">
                <a:solidFill>
                  <a:schemeClr val="tx1"/>
                </a:solidFill>
              </a:rPr>
              <a:t> what </a:t>
            </a:r>
            <a:r>
              <a:rPr lang="es-HN" dirty="0" err="1" smtClean="0">
                <a:solidFill>
                  <a:schemeClr val="tx1"/>
                </a:solidFill>
              </a:rPr>
              <a:t>happened</a:t>
            </a:r>
            <a:r>
              <a:rPr lang="es-HN" dirty="0" smtClean="0">
                <a:solidFill>
                  <a:schemeClr val="tx1"/>
                </a:solidFill>
              </a:rPr>
              <a:t> to them. (</a:t>
            </a:r>
            <a:r>
              <a:rPr lang="es-HN" dirty="0" err="1" smtClean="0">
                <a:solidFill>
                  <a:schemeClr val="tx1"/>
                </a:solidFill>
              </a:rPr>
              <a:t>Inverted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we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arrived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earlier</a:t>
            </a:r>
            <a:r>
              <a:rPr lang="es-HN" dirty="0" smtClean="0">
                <a:solidFill>
                  <a:schemeClr val="tx1"/>
                </a:solidFill>
              </a:rPr>
              <a:t>, we </a:t>
            </a:r>
            <a:r>
              <a:rPr lang="es-HN" dirty="0" err="1" smtClean="0">
                <a:solidFill>
                  <a:schemeClr val="tx1"/>
                </a:solidFill>
              </a:rPr>
              <a:t>would</a:t>
            </a:r>
            <a:r>
              <a:rPr lang="es-HN" dirty="0" smtClean="0">
                <a:solidFill>
                  <a:schemeClr val="tx1"/>
                </a:solidFill>
              </a:rPr>
              <a:t> have </a:t>
            </a:r>
            <a:r>
              <a:rPr lang="es-HN" dirty="0" err="1" smtClean="0">
                <a:solidFill>
                  <a:schemeClr val="tx1"/>
                </a:solidFill>
              </a:rPr>
              <a:t>found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bigger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range</a:t>
            </a:r>
            <a:r>
              <a:rPr lang="es-HN" dirty="0" smtClean="0">
                <a:solidFill>
                  <a:schemeClr val="tx1"/>
                </a:solidFill>
              </a:rPr>
              <a:t> of </a:t>
            </a:r>
            <a:r>
              <a:rPr lang="es-HN" dirty="0" err="1" smtClean="0">
                <a:solidFill>
                  <a:schemeClr val="tx1"/>
                </a:solidFill>
              </a:rPr>
              <a:t>products</a:t>
            </a:r>
            <a:r>
              <a:rPr lang="es-HN" dirty="0" smtClean="0">
                <a:solidFill>
                  <a:schemeClr val="tx1"/>
                </a:solidFill>
              </a:rPr>
              <a:t> in the store.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we </a:t>
            </a:r>
            <a:r>
              <a:rPr lang="es-HN" dirty="0" err="1" smtClean="0">
                <a:solidFill>
                  <a:schemeClr val="tx1"/>
                </a:solidFill>
              </a:rPr>
              <a:t>arrived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earlier</a:t>
            </a:r>
            <a:r>
              <a:rPr lang="es-HN" dirty="0" smtClean="0">
                <a:solidFill>
                  <a:schemeClr val="tx1"/>
                </a:solidFill>
              </a:rPr>
              <a:t>, we </a:t>
            </a:r>
            <a:r>
              <a:rPr lang="es-HN" dirty="0" err="1" smtClean="0">
                <a:solidFill>
                  <a:schemeClr val="tx1"/>
                </a:solidFill>
              </a:rPr>
              <a:t>would</a:t>
            </a:r>
            <a:r>
              <a:rPr lang="es-HN" dirty="0" smtClean="0">
                <a:solidFill>
                  <a:schemeClr val="tx1"/>
                </a:solidFill>
              </a:rPr>
              <a:t> have </a:t>
            </a:r>
            <a:r>
              <a:rPr lang="es-HN" dirty="0" err="1" smtClean="0">
                <a:solidFill>
                  <a:schemeClr val="tx1"/>
                </a:solidFill>
              </a:rPr>
              <a:t>found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bigger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range</a:t>
            </a:r>
            <a:r>
              <a:rPr lang="es-HN" dirty="0" smtClean="0">
                <a:solidFill>
                  <a:schemeClr val="tx1"/>
                </a:solidFill>
              </a:rPr>
              <a:t> of </a:t>
            </a:r>
            <a:r>
              <a:rPr lang="es-HN" dirty="0" err="1" smtClean="0">
                <a:solidFill>
                  <a:schemeClr val="tx1"/>
                </a:solidFill>
              </a:rPr>
              <a:t>products</a:t>
            </a:r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in the store. (</a:t>
            </a:r>
            <a:r>
              <a:rPr lang="es-HN" dirty="0" err="1" smtClean="0">
                <a:solidFill>
                  <a:schemeClr val="tx1"/>
                </a:solidFill>
              </a:rPr>
              <a:t>Inverted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65698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Would Rather (not)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We use would rather to talk about preferences.</a:t>
            </a:r>
          </a:p>
          <a:p>
            <a:pPr marL="4572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would rather eat at home than eating out.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would rather not play in </a:t>
            </a:r>
            <a:r>
              <a:rPr lang="en-US" dirty="0" err="1" smtClean="0">
                <a:solidFill>
                  <a:schemeClr val="tx1"/>
                </a:solidFill>
              </a:rPr>
              <a:t>Olimpia</a:t>
            </a:r>
            <a:r>
              <a:rPr lang="en-US" dirty="0" smtClean="0">
                <a:solidFill>
                  <a:schemeClr val="tx1"/>
                </a:solidFill>
              </a:rPr>
              <a:t>. I´d rather play in </a:t>
            </a:r>
            <a:r>
              <a:rPr lang="en-US" dirty="0" err="1" smtClean="0">
                <a:solidFill>
                  <a:schemeClr val="tx1"/>
                </a:solidFill>
              </a:rPr>
              <a:t>Motagua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Do you want to travel by bus this time? No, I´d rather not. I prefer by car.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I´d rather you send the information before the meeting.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She´d rather Fernando help her today. 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I´d rather not work with him. He´s a complicated person.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Would Just As Soon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We can also use this modal to talk about something you would rather do than something else.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Would you like to go out for dinner?  - I´d just as soon stay in and relax a little.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They´d just as soon wash a movie on Netflix.  (They prefer that than going to the cinema)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I´d just as soon play videogames. (He prefers that than playing out.)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Margarita would just  as soon bake some cookies for her family. ( Maybe she prefers that than doing something else.)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We¨d</a:t>
            </a:r>
            <a:r>
              <a:rPr lang="en-US" dirty="0" smtClean="0">
                <a:solidFill>
                  <a:schemeClr val="tx1"/>
                </a:solidFill>
              </a:rPr>
              <a:t> just  as soon leave for </a:t>
            </a:r>
            <a:r>
              <a:rPr lang="en-US" dirty="0" err="1" smtClean="0">
                <a:solidFill>
                  <a:schemeClr val="tx1"/>
                </a:solidFill>
              </a:rPr>
              <a:t>Tela</a:t>
            </a:r>
            <a:r>
              <a:rPr lang="en-US" dirty="0" smtClean="0">
                <a:solidFill>
                  <a:schemeClr val="tx1"/>
                </a:solidFill>
              </a:rPr>
              <a:t>. ( They prefer leaving than waiting more time.)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u="sng" dirty="0">
                <a:solidFill>
                  <a:schemeClr val="tx1"/>
                </a:solidFill>
              </a:rPr>
              <a:t>Wishes in the Present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altLang="en-US" sz="2000" dirty="0">
                <a:solidFill>
                  <a:schemeClr val="tx1"/>
                </a:solidFill>
              </a:rPr>
              <a:t>To talk about wishes in the present we use: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Wish/if only  +  Past Simple / Past Continuous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 wish I had a better job.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We wish we could travel to </a:t>
            </a:r>
            <a:r>
              <a:rPr lang="en-US" altLang="en-US" sz="2000" dirty="0" err="1">
                <a:solidFill>
                  <a:schemeClr val="tx1"/>
                </a:solidFill>
              </a:rPr>
              <a:t>Tela</a:t>
            </a:r>
            <a:r>
              <a:rPr lang="en-US" altLang="en-US" sz="200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If only I were sitting on a beach now.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If only we could travel to Cancun with your brother.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She wishes she had a better car and a more expensive house.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If only Carlos were working with us.</a:t>
            </a:r>
            <a:endParaRPr lang="es-ES" altLang="en-US" sz="20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Exercises: Wishes in the Present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s-HN" dirty="0"/>
              <a:t> </a:t>
            </a:r>
            <a:r>
              <a:rPr lang="es-HN" dirty="0">
                <a:solidFill>
                  <a:schemeClr val="tx1"/>
                </a:solidFill>
              </a:rPr>
              <a:t>I am not </a:t>
            </a:r>
            <a:r>
              <a:rPr lang="es-HN" dirty="0" err="1">
                <a:solidFill>
                  <a:schemeClr val="tx1"/>
                </a:solidFill>
              </a:rPr>
              <a:t>happy</a:t>
            </a:r>
            <a:r>
              <a:rPr lang="es-HN" dirty="0">
                <a:solidFill>
                  <a:schemeClr val="tx1"/>
                </a:solidFill>
              </a:rPr>
              <a:t> living in this </a:t>
            </a:r>
            <a:r>
              <a:rPr lang="es-HN" dirty="0" err="1">
                <a:solidFill>
                  <a:schemeClr val="tx1"/>
                </a:solidFill>
              </a:rPr>
              <a:t>neighborhood</a:t>
            </a:r>
            <a:r>
              <a:rPr lang="es-HN" dirty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es-HN" dirty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Luis </a:t>
            </a:r>
            <a:r>
              <a:rPr lang="es-HN" dirty="0" err="1">
                <a:solidFill>
                  <a:schemeClr val="tx1"/>
                </a:solidFill>
              </a:rPr>
              <a:t>doesn´t</a:t>
            </a:r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>
                <a:solidFill>
                  <a:schemeClr val="tx1"/>
                </a:solidFill>
              </a:rPr>
              <a:t>feel</a:t>
            </a:r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>
                <a:solidFill>
                  <a:schemeClr val="tx1"/>
                </a:solidFill>
              </a:rPr>
              <a:t>well</a:t>
            </a:r>
            <a:r>
              <a:rPr lang="es-HN" dirty="0">
                <a:solidFill>
                  <a:schemeClr val="tx1"/>
                </a:solidFill>
              </a:rPr>
              <a:t> in his new </a:t>
            </a:r>
            <a:r>
              <a:rPr lang="es-HN" dirty="0" err="1">
                <a:solidFill>
                  <a:schemeClr val="tx1"/>
                </a:solidFill>
              </a:rPr>
              <a:t>job</a:t>
            </a:r>
            <a:r>
              <a:rPr lang="es-HN" dirty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es-HN" dirty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Carlos is </a:t>
            </a:r>
            <a:r>
              <a:rPr lang="es-HN" dirty="0" err="1">
                <a:solidFill>
                  <a:schemeClr val="tx1"/>
                </a:solidFill>
              </a:rPr>
              <a:t>extremely</a:t>
            </a:r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>
                <a:solidFill>
                  <a:schemeClr val="tx1"/>
                </a:solidFill>
              </a:rPr>
              <a:t>hungry</a:t>
            </a:r>
            <a:r>
              <a:rPr lang="es-HN" dirty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es-HN" dirty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We are </a:t>
            </a:r>
            <a:r>
              <a:rPr lang="es-HN" dirty="0" err="1">
                <a:solidFill>
                  <a:schemeClr val="tx1"/>
                </a:solidFill>
              </a:rPr>
              <a:t>very</a:t>
            </a:r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>
                <a:solidFill>
                  <a:schemeClr val="tx1"/>
                </a:solidFill>
              </a:rPr>
              <a:t>thirsty</a:t>
            </a:r>
            <a:r>
              <a:rPr lang="es-HN" dirty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>
                <a:solidFill>
                  <a:schemeClr val="tx1"/>
                </a:solidFill>
              </a:rPr>
              <a:t> Our father  </a:t>
            </a:r>
            <a:r>
              <a:rPr lang="es-HN" dirty="0" err="1">
                <a:solidFill>
                  <a:schemeClr val="tx1"/>
                </a:solidFill>
              </a:rPr>
              <a:t>isn´t</a:t>
            </a:r>
            <a:r>
              <a:rPr lang="es-HN" dirty="0">
                <a:solidFill>
                  <a:schemeClr val="tx1"/>
                </a:solidFill>
              </a:rPr>
              <a:t> with </a:t>
            </a:r>
            <a:r>
              <a:rPr lang="es-HN" dirty="0" err="1">
                <a:solidFill>
                  <a:schemeClr val="tx1"/>
                </a:solidFill>
              </a:rPr>
              <a:t>us</a:t>
            </a:r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>
                <a:solidFill>
                  <a:schemeClr val="tx1"/>
                </a:solidFill>
              </a:rPr>
              <a:t>right</a:t>
            </a:r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>
                <a:solidFill>
                  <a:schemeClr val="tx1"/>
                </a:solidFill>
              </a:rPr>
              <a:t>now</a:t>
            </a:r>
            <a:r>
              <a:rPr lang="es-HN" dirty="0">
                <a:solidFill>
                  <a:schemeClr val="tx1"/>
                </a:solidFill>
              </a:rPr>
              <a:t>.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u="sng" dirty="0">
                <a:solidFill>
                  <a:schemeClr val="tx1"/>
                </a:solidFill>
              </a:rPr>
              <a:t>Regrets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lnSpc>
                <a:spcPct val="80000"/>
              </a:lnSpc>
              <a:buClr>
                <a:srgbClr val="FF3300"/>
              </a:buClr>
              <a:buFont typeface="Arial" panose="020B0604020202020204" pitchFamily="34" charset="0"/>
              <a:buChar char="•"/>
              <a:defRPr/>
            </a:pPr>
            <a:r>
              <a:rPr lang="en-US" b="1" dirty="0" smtClean="0"/>
              <a:t> </a:t>
            </a:r>
            <a:r>
              <a:rPr lang="en-US" altLang="en-US" sz="2000" dirty="0">
                <a:solidFill>
                  <a:schemeClr val="tx1"/>
                </a:solidFill>
              </a:rPr>
              <a:t>To talk about wishes and regrets in the past, we use:</a:t>
            </a:r>
          </a:p>
          <a:p>
            <a:pPr marL="533400" indent="-533400">
              <a:lnSpc>
                <a:spcPct val="80000"/>
              </a:lnSpc>
              <a:defRPr/>
            </a:pPr>
            <a:endParaRPr lang="en-US" altLang="en-US" sz="20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80000"/>
              </a:lnSpc>
              <a:buClr>
                <a:srgbClr val="FF3300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Wish/If only  +  Past Perfect</a:t>
            </a:r>
          </a:p>
          <a:p>
            <a:pPr marL="533400" indent="-533400">
              <a:lnSpc>
                <a:spcPct val="80000"/>
              </a:lnSpc>
              <a:defRPr/>
            </a:pPr>
            <a:endParaRPr lang="en-US" altLang="en-US" sz="2000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 wish I had gotten a proper education.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If only I hadn`t said no.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She wishes she hadn`t gone there.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If only we had practiced more.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If only Peter had arrived earlier.</a:t>
            </a:r>
          </a:p>
          <a:p>
            <a:pPr marL="533400" indent="-533400">
              <a:lnSpc>
                <a:spcPct val="80000"/>
              </a:lnSpc>
              <a:buBlip>
                <a:blip r:embed="rId2"/>
              </a:buBlip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I wish I hadn`t studied Architecture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solidFill>
                  <a:schemeClr val="tx1"/>
                </a:solidFill>
              </a:rPr>
              <a:t>Exercises: Regrets in the past.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 </a:t>
            </a:r>
            <a:r>
              <a:rPr lang="en-US" dirty="0">
                <a:solidFill>
                  <a:schemeClr val="tx1"/>
                </a:solidFill>
              </a:rPr>
              <a:t>I didn´t check my car before traveling, so I burnt the engine.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Louis didn´t accept that wonderful job opportunity.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Robert didn´t get married with Susan, He got married with her cousin.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Fernando got very drunk last night and he lost his car keys.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Marco didn´t help his mother when she was alive.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When you wish someone/something get or do what you are trying to say.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sz="2400" u="sng" dirty="0">
                <a:solidFill>
                  <a:schemeClr val="tx1"/>
                </a:solidFill>
              </a:rPr>
              <a:t>Wish/if only + someone/something + would + base form</a:t>
            </a:r>
            <a:r>
              <a:rPr lang="en-US" u="sng" dirty="0"/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I wish Carlos would be more environmentally friendly.</a:t>
            </a:r>
          </a:p>
          <a:p>
            <a:r>
              <a:rPr lang="en-US" dirty="0">
                <a:solidFill>
                  <a:schemeClr val="tx1"/>
                </a:solidFill>
              </a:rPr>
              <a:t>If only Luis would help them during this difficult situation.</a:t>
            </a:r>
          </a:p>
          <a:p>
            <a:r>
              <a:rPr lang="en-US" dirty="0">
                <a:solidFill>
                  <a:schemeClr val="tx1"/>
                </a:solidFill>
              </a:rPr>
              <a:t>We wish  Mary´s  son would be more responsible and respectful.</a:t>
            </a:r>
          </a:p>
          <a:p>
            <a:r>
              <a:rPr lang="en-US" dirty="0">
                <a:solidFill>
                  <a:schemeClr val="tx1"/>
                </a:solidFill>
              </a:rPr>
              <a:t>If only my brother would visit us on Christmas time.</a:t>
            </a:r>
          </a:p>
          <a:p>
            <a:r>
              <a:rPr lang="en-US" dirty="0">
                <a:solidFill>
                  <a:schemeClr val="tx1"/>
                </a:solidFill>
              </a:rPr>
              <a:t>I wish my car wouldn´t brake down so often.</a:t>
            </a:r>
          </a:p>
          <a:p>
            <a:r>
              <a:rPr lang="en-US" dirty="0">
                <a:solidFill>
                  <a:schemeClr val="tx1"/>
                </a:solidFill>
              </a:rPr>
              <a:t> Susan wishes her boss would be more patient.</a:t>
            </a:r>
          </a:p>
          <a:p>
            <a:r>
              <a:rPr lang="en-US" dirty="0">
                <a:solidFill>
                  <a:schemeClr val="tx1"/>
                </a:solidFill>
              </a:rPr>
              <a:t> If only our coach wouldn´t be so angry.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It´s</a:t>
            </a:r>
            <a:r>
              <a:rPr lang="es-HN" dirty="0" smtClean="0"/>
              <a:t> High Time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2400" b="1" dirty="0" smtClean="0">
                <a:solidFill>
                  <a:schemeClr val="tx1"/>
                </a:solidFill>
              </a:rPr>
              <a:t> We use this </a:t>
            </a:r>
            <a:r>
              <a:rPr lang="es-HN" sz="2400" b="1" dirty="0" err="1" smtClean="0">
                <a:solidFill>
                  <a:schemeClr val="tx1"/>
                </a:solidFill>
              </a:rPr>
              <a:t>structure</a:t>
            </a:r>
            <a:r>
              <a:rPr lang="es-HN" sz="2400" b="1" dirty="0" smtClean="0">
                <a:solidFill>
                  <a:schemeClr val="tx1"/>
                </a:solidFill>
              </a:rPr>
              <a:t> to </a:t>
            </a:r>
            <a:r>
              <a:rPr lang="es-HN" sz="2400" b="1" dirty="0" err="1" smtClean="0">
                <a:solidFill>
                  <a:schemeClr val="tx1"/>
                </a:solidFill>
              </a:rPr>
              <a:t>say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that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it</a:t>
            </a:r>
            <a:r>
              <a:rPr lang="es-HN" sz="2400" b="1" dirty="0" smtClean="0">
                <a:solidFill>
                  <a:schemeClr val="tx1"/>
                </a:solidFill>
              </a:rPr>
              <a:t> is time to do </a:t>
            </a:r>
            <a:r>
              <a:rPr lang="es-HN" sz="2400" b="1" dirty="0" err="1" smtClean="0">
                <a:solidFill>
                  <a:schemeClr val="tx1"/>
                </a:solidFill>
              </a:rPr>
              <a:t>something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that</a:t>
            </a:r>
            <a:r>
              <a:rPr lang="es-HN" sz="2400" b="1" dirty="0" smtClean="0">
                <a:solidFill>
                  <a:schemeClr val="tx1"/>
                </a:solidFill>
              </a:rPr>
              <a:t> should have </a:t>
            </a:r>
            <a:r>
              <a:rPr lang="es-HN" sz="2400" b="1" dirty="0" err="1" smtClean="0">
                <a:solidFill>
                  <a:schemeClr val="tx1"/>
                </a:solidFill>
              </a:rPr>
              <a:t>been</a:t>
            </a:r>
            <a:r>
              <a:rPr lang="es-HN" sz="2400" b="1" dirty="0" smtClean="0">
                <a:solidFill>
                  <a:schemeClr val="tx1"/>
                </a:solidFill>
              </a:rPr>
              <a:t> done a </a:t>
            </a:r>
            <a:r>
              <a:rPr lang="es-HN" sz="2400" b="1" dirty="0" err="1" smtClean="0">
                <a:solidFill>
                  <a:schemeClr val="tx1"/>
                </a:solidFill>
              </a:rPr>
              <a:t>long</a:t>
            </a:r>
            <a:r>
              <a:rPr lang="es-HN" sz="2400" b="1" dirty="0" smtClean="0">
                <a:solidFill>
                  <a:schemeClr val="tx1"/>
                </a:solidFill>
              </a:rPr>
              <a:t> time ago.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It´s</a:t>
            </a:r>
            <a:r>
              <a:rPr lang="es-HN" sz="2400" b="1" dirty="0" smtClean="0">
                <a:solidFill>
                  <a:schemeClr val="tx1"/>
                </a:solidFill>
              </a:rPr>
              <a:t> high time we </a:t>
            </a:r>
            <a:r>
              <a:rPr lang="es-HN" sz="2400" b="1" dirty="0" err="1" smtClean="0">
                <a:solidFill>
                  <a:schemeClr val="tx1"/>
                </a:solidFill>
              </a:rPr>
              <a:t>made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some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changes</a:t>
            </a:r>
            <a:r>
              <a:rPr lang="es-HN" sz="2400" b="1" dirty="0" smtClean="0">
                <a:solidFill>
                  <a:schemeClr val="tx1"/>
                </a:solidFill>
              </a:rPr>
              <a:t> around here.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It´s</a:t>
            </a:r>
            <a:r>
              <a:rPr lang="es-HN" sz="2400" b="1" dirty="0" smtClean="0">
                <a:solidFill>
                  <a:schemeClr val="tx1"/>
                </a:solidFill>
              </a:rPr>
              <a:t> high time you </a:t>
            </a:r>
            <a:r>
              <a:rPr lang="es-HN" sz="2400" b="1" dirty="0" err="1" smtClean="0">
                <a:solidFill>
                  <a:schemeClr val="tx1"/>
                </a:solidFill>
              </a:rPr>
              <a:t>cleaned</a:t>
            </a:r>
            <a:r>
              <a:rPr lang="es-HN" sz="2400" b="1" dirty="0" smtClean="0">
                <a:solidFill>
                  <a:schemeClr val="tx1"/>
                </a:solidFill>
              </a:rPr>
              <a:t> your </a:t>
            </a:r>
            <a:r>
              <a:rPr lang="es-HN" sz="2400" b="1" dirty="0" err="1" smtClean="0">
                <a:solidFill>
                  <a:schemeClr val="tx1"/>
                </a:solidFill>
              </a:rPr>
              <a:t>room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The manager said </a:t>
            </a:r>
            <a:r>
              <a:rPr lang="es-HN" sz="2400" b="1" dirty="0" err="1" smtClean="0">
                <a:solidFill>
                  <a:schemeClr val="tx1"/>
                </a:solidFill>
              </a:rPr>
              <a:t>that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it</a:t>
            </a:r>
            <a:r>
              <a:rPr lang="es-HN" sz="2400" b="1" dirty="0" smtClean="0">
                <a:solidFill>
                  <a:schemeClr val="tx1"/>
                </a:solidFill>
              </a:rPr>
              <a:t>  was high time the Company </a:t>
            </a:r>
            <a:r>
              <a:rPr lang="es-HN" sz="2400" b="1" dirty="0" err="1" smtClean="0">
                <a:solidFill>
                  <a:schemeClr val="tx1"/>
                </a:solidFill>
              </a:rPr>
              <a:t>fired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lazy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employees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It´s</a:t>
            </a:r>
            <a:r>
              <a:rPr lang="es-HN" sz="2400" b="1" dirty="0" smtClean="0">
                <a:solidFill>
                  <a:schemeClr val="tx1"/>
                </a:solidFill>
              </a:rPr>
              <a:t> high time we </a:t>
            </a:r>
            <a:r>
              <a:rPr lang="es-HN" sz="2400" b="1" dirty="0" err="1" smtClean="0">
                <a:solidFill>
                  <a:schemeClr val="tx1"/>
                </a:solidFill>
              </a:rPr>
              <a:t>began</a:t>
            </a:r>
            <a:r>
              <a:rPr lang="es-HN" sz="2400" b="1" dirty="0" smtClean="0">
                <a:solidFill>
                  <a:schemeClr val="tx1"/>
                </a:solidFill>
              </a:rPr>
              <a:t> a comercial </a:t>
            </a:r>
            <a:r>
              <a:rPr lang="es-HN" sz="2400" b="1" dirty="0" err="1" smtClean="0">
                <a:solidFill>
                  <a:schemeClr val="tx1"/>
                </a:solidFill>
              </a:rPr>
              <a:t>activity</a:t>
            </a:r>
            <a:r>
              <a:rPr lang="es-HN" sz="2400" b="1" dirty="0" smtClean="0">
                <a:solidFill>
                  <a:schemeClr val="tx1"/>
                </a:solidFill>
              </a:rPr>
              <a:t> to </a:t>
            </a:r>
            <a:r>
              <a:rPr lang="es-HN" sz="2400" b="1" dirty="0" err="1" smtClean="0">
                <a:solidFill>
                  <a:schemeClr val="tx1"/>
                </a:solidFill>
              </a:rPr>
              <a:t>generate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money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My father </a:t>
            </a:r>
            <a:r>
              <a:rPr lang="es-HN" sz="2400" b="1" dirty="0" err="1" smtClean="0">
                <a:solidFill>
                  <a:schemeClr val="tx1"/>
                </a:solidFill>
              </a:rPr>
              <a:t>told</a:t>
            </a:r>
            <a:r>
              <a:rPr lang="es-HN" sz="2400" b="1" dirty="0" smtClean="0">
                <a:solidFill>
                  <a:schemeClr val="tx1"/>
                </a:solidFill>
              </a:rPr>
              <a:t> me </a:t>
            </a:r>
            <a:r>
              <a:rPr lang="es-HN" sz="2400" b="1" dirty="0" err="1" smtClean="0">
                <a:solidFill>
                  <a:schemeClr val="tx1"/>
                </a:solidFill>
              </a:rPr>
              <a:t>that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it</a:t>
            </a:r>
            <a:r>
              <a:rPr lang="es-HN" sz="2400" b="1" dirty="0" smtClean="0">
                <a:solidFill>
                  <a:schemeClr val="tx1"/>
                </a:solidFill>
              </a:rPr>
              <a:t> was high time the </a:t>
            </a:r>
            <a:r>
              <a:rPr lang="es-HN" sz="2400" b="1" dirty="0" err="1" smtClean="0">
                <a:solidFill>
                  <a:schemeClr val="tx1"/>
                </a:solidFill>
              </a:rPr>
              <a:t>family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sold</a:t>
            </a:r>
            <a:r>
              <a:rPr lang="es-HN" sz="2400" b="1" dirty="0" smtClean="0">
                <a:solidFill>
                  <a:schemeClr val="tx1"/>
                </a:solidFill>
              </a:rPr>
              <a:t> the </a:t>
            </a:r>
            <a:r>
              <a:rPr lang="es-HN" sz="2400" b="1" dirty="0" err="1" smtClean="0">
                <a:solidFill>
                  <a:schemeClr val="tx1"/>
                </a:solidFill>
              </a:rPr>
              <a:t>house</a:t>
            </a:r>
            <a:r>
              <a:rPr lang="es-HN" sz="2400" b="1" dirty="0" smtClean="0">
                <a:solidFill>
                  <a:schemeClr val="tx1"/>
                </a:solidFill>
              </a:rPr>
              <a:t> in </a:t>
            </a:r>
            <a:r>
              <a:rPr lang="es-HN" sz="2400" b="1" dirty="0" err="1" smtClean="0">
                <a:solidFill>
                  <a:schemeClr val="tx1"/>
                </a:solidFill>
              </a:rPr>
              <a:t>Danli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endParaRPr lang="es-HN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1081</TotalTime>
  <Words>1189</Words>
  <Application>Microsoft Office PowerPoint</Application>
  <PresentationFormat>Panorámica</PresentationFormat>
  <Paragraphs>120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Arial</vt:lpstr>
      <vt:lpstr>Corbel</vt:lpstr>
      <vt:lpstr>Basis</vt:lpstr>
      <vt:lpstr>Unreal Past Forms</vt:lpstr>
      <vt:lpstr>Would Rather (not) </vt:lpstr>
      <vt:lpstr>Would Just As Soon</vt:lpstr>
      <vt:lpstr>Wishes in the Present</vt:lpstr>
      <vt:lpstr>Exercises: Wishes in the Present</vt:lpstr>
      <vt:lpstr>Regrets</vt:lpstr>
      <vt:lpstr>Exercises: Regrets in the past.</vt:lpstr>
      <vt:lpstr>When you wish someone/something get or do what you are trying to say.</vt:lpstr>
      <vt:lpstr>It´s High Time</vt:lpstr>
      <vt:lpstr>Suppose/ What if</vt:lpstr>
      <vt:lpstr>Conditional Sentences-Invertions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58</cp:revision>
  <dcterms:created xsi:type="dcterms:W3CDTF">2020-02-17T23:22:47Z</dcterms:created>
  <dcterms:modified xsi:type="dcterms:W3CDTF">2020-06-30T02:45:04Z</dcterms:modified>
</cp:coreProperties>
</file>