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6" r:id="rId7"/>
    <p:sldId id="267" r:id="rId8"/>
    <p:sldId id="268" r:id="rId9"/>
    <p:sldId id="269" r:id="rId10"/>
    <p:sldId id="262" r:id="rId11"/>
    <p:sldId id="257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NOMINALIZATION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u="sng" dirty="0" smtClean="0">
                <a:solidFill>
                  <a:schemeClr val="tx1"/>
                </a:solidFill>
              </a:rPr>
              <a:t>Other Types of Nominalization:</a:t>
            </a:r>
          </a:p>
          <a:p>
            <a:pPr marL="45720" indent="0">
              <a:buNone/>
            </a:pPr>
            <a:endParaRPr lang="en-US" u="sng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That is mainly why they are so successful.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That is the main reason for their success.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That is specifically the place where the body was found.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That is the exact place where the body was found. 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This is mainly why I don´t talk to him.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This is the main reason why I do not talk to him.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That is principally why I don´t buy my food in that place 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That is the main reason why I do not buy my food in </a:t>
            </a:r>
            <a:r>
              <a:rPr lang="en-US" b="1" smtClean="0">
                <a:solidFill>
                  <a:schemeClr val="tx1"/>
                </a:solidFill>
              </a:rPr>
              <a:t>that place.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Nominalization is the process of using a word which it is not a noun as a noun, or as the head of a noun phrase. We can have verb-noun, adjective – noun nominalizations, and other types of  Nominalizations.</a:t>
            </a:r>
          </a:p>
          <a:p>
            <a:endParaRPr lang="en-US" b="1" u="sng" dirty="0" smtClean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Verb-Noun Nominalization: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If you can introduce your products to this international market , it is much more profitable than the others.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introduction of your products to this international market  is much more profitable than the others.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If you engage your customers, it will boost sales.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engagement of your customers will boost your sales.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If  you concentrate more in class, it will help you to have a better performance.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Your concentration in class will help you to have a better performance.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If you organize your office, it will help you  find the dossiers more easily.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organization of your office will help you find the dossiers more easily.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u="sng" dirty="0"/>
              <a:t> </a:t>
            </a:r>
            <a:r>
              <a:rPr lang="en-US" u="sng" dirty="0" smtClean="0">
                <a:solidFill>
                  <a:schemeClr val="tx1"/>
                </a:solidFill>
              </a:rPr>
              <a:t>Adjective-Noun Nominalization: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Good marketing means being able to turn your customers into fans.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Good marketing is an ability to turn your customers into fans.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It is pointless being focused in your customers if your products do not satisfy their needs.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smtClean="0">
                <a:solidFill>
                  <a:schemeClr val="tx1"/>
                </a:solidFill>
              </a:rPr>
              <a:t>have certain focus </a:t>
            </a:r>
            <a:r>
              <a:rPr lang="en-US" dirty="0" smtClean="0">
                <a:solidFill>
                  <a:schemeClr val="tx1"/>
                </a:solidFill>
              </a:rPr>
              <a:t>in your customers is pointless if your products do not satisfy their needs.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smtClean="0">
                <a:solidFill>
                  <a:schemeClr val="tx1"/>
                </a:solidFill>
              </a:rPr>
              <a:t>  It is </a:t>
            </a:r>
            <a:r>
              <a:rPr lang="es-HN" b="1" dirty="0" err="1" smtClean="0">
                <a:solidFill>
                  <a:schemeClr val="tx1"/>
                </a:solidFill>
              </a:rPr>
              <a:t>really</a:t>
            </a:r>
            <a:r>
              <a:rPr lang="es-HN" b="1" dirty="0" smtClean="0">
                <a:solidFill>
                  <a:schemeClr val="tx1"/>
                </a:solidFill>
              </a:rPr>
              <a:t> important </a:t>
            </a:r>
            <a:r>
              <a:rPr lang="es-HN" b="1" dirty="0" err="1" smtClean="0">
                <a:solidFill>
                  <a:schemeClr val="tx1"/>
                </a:solidFill>
              </a:rPr>
              <a:t>being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organized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at </a:t>
            </a:r>
            <a:r>
              <a:rPr lang="es-HN" b="1" dirty="0" err="1" smtClean="0">
                <a:solidFill>
                  <a:schemeClr val="tx1"/>
                </a:solidFill>
              </a:rPr>
              <a:t>work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specially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if</a:t>
            </a:r>
            <a:r>
              <a:rPr lang="es-HN" b="1" dirty="0" smtClean="0">
                <a:solidFill>
                  <a:schemeClr val="tx1"/>
                </a:solidFill>
              </a:rPr>
              <a:t> your </a:t>
            </a:r>
            <a:r>
              <a:rPr lang="es-HN" b="1" dirty="0" err="1" smtClean="0">
                <a:solidFill>
                  <a:schemeClr val="tx1"/>
                </a:solidFill>
              </a:rPr>
              <a:t>colleagues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aren´t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so </a:t>
            </a:r>
            <a:r>
              <a:rPr lang="es-HN" b="1" dirty="0" err="1" smtClean="0">
                <a:solidFill>
                  <a:schemeClr val="tx1"/>
                </a:solidFill>
              </a:rPr>
              <a:t>organized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Your </a:t>
            </a:r>
            <a:r>
              <a:rPr lang="es-HN" b="1" dirty="0" err="1" smtClean="0">
                <a:solidFill>
                  <a:schemeClr val="tx1"/>
                </a:solidFill>
              </a:rPr>
              <a:t>organization</a:t>
            </a:r>
            <a:r>
              <a:rPr lang="es-HN" b="1" dirty="0" smtClean="0">
                <a:solidFill>
                  <a:schemeClr val="tx1"/>
                </a:solidFill>
              </a:rPr>
              <a:t>  at </a:t>
            </a:r>
            <a:r>
              <a:rPr lang="es-HN" b="1" dirty="0" err="1" smtClean="0">
                <a:solidFill>
                  <a:schemeClr val="tx1"/>
                </a:solidFill>
              </a:rPr>
              <a:t>work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really</a:t>
            </a:r>
            <a:r>
              <a:rPr lang="es-HN" b="1" dirty="0" smtClean="0">
                <a:solidFill>
                  <a:schemeClr val="tx1"/>
                </a:solidFill>
              </a:rPr>
              <a:t> important , </a:t>
            </a:r>
            <a:r>
              <a:rPr lang="es-HN" b="1" dirty="0" err="1" smtClean="0">
                <a:solidFill>
                  <a:schemeClr val="tx1"/>
                </a:solidFill>
              </a:rPr>
              <a:t>specially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if</a:t>
            </a:r>
            <a:r>
              <a:rPr lang="es-HN" b="1" dirty="0" smtClean="0">
                <a:solidFill>
                  <a:schemeClr val="tx1"/>
                </a:solidFill>
              </a:rPr>
              <a:t> your </a:t>
            </a:r>
            <a:r>
              <a:rPr lang="es-HN" b="1" dirty="0" err="1" smtClean="0">
                <a:solidFill>
                  <a:schemeClr val="tx1"/>
                </a:solidFill>
              </a:rPr>
              <a:t>colleagues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aren´t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 so </a:t>
            </a:r>
            <a:r>
              <a:rPr lang="es-HN" b="1" dirty="0" err="1" smtClean="0">
                <a:solidFill>
                  <a:schemeClr val="tx1"/>
                </a:solidFill>
              </a:rPr>
              <a:t>organized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Products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being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produced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hand</a:t>
            </a:r>
            <a:r>
              <a:rPr lang="es-HN" b="1" dirty="0" smtClean="0">
                <a:solidFill>
                  <a:schemeClr val="tx1"/>
                </a:solidFill>
              </a:rPr>
              <a:t>, are more </a:t>
            </a:r>
            <a:r>
              <a:rPr lang="es-HN" b="1" dirty="0" err="1" smtClean="0">
                <a:solidFill>
                  <a:schemeClr val="tx1"/>
                </a:solidFill>
              </a:rPr>
              <a:t>expensive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factory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made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products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The  </a:t>
            </a:r>
            <a:r>
              <a:rPr lang="es-HN" b="1" dirty="0" err="1" smtClean="0">
                <a:solidFill>
                  <a:schemeClr val="tx1"/>
                </a:solidFill>
              </a:rPr>
              <a:t>production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products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hand</a:t>
            </a:r>
            <a:r>
              <a:rPr lang="es-HN" b="1" dirty="0" smtClean="0">
                <a:solidFill>
                  <a:schemeClr val="tx1"/>
                </a:solidFill>
              </a:rPr>
              <a:t> is more </a:t>
            </a:r>
            <a:r>
              <a:rPr lang="es-HN" b="1" dirty="0" err="1" smtClean="0">
                <a:solidFill>
                  <a:schemeClr val="tx1"/>
                </a:solidFill>
              </a:rPr>
              <a:t>expensive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production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a </a:t>
            </a:r>
            <a:r>
              <a:rPr lang="es-HN" b="1" dirty="0" err="1" smtClean="0">
                <a:solidFill>
                  <a:schemeClr val="tx1"/>
                </a:solidFill>
              </a:rPr>
              <a:t>factory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916610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4327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30633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273668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363</TotalTime>
  <Words>410</Words>
  <Application>Microsoft Office PowerPoint</Application>
  <PresentationFormat>Panorámica</PresentationFormat>
  <Paragraphs>38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Corbel</vt:lpstr>
      <vt:lpstr>Basis</vt:lpstr>
      <vt:lpstr>NOMINALIZATION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46</cp:revision>
  <dcterms:created xsi:type="dcterms:W3CDTF">2020-02-17T23:22:47Z</dcterms:created>
  <dcterms:modified xsi:type="dcterms:W3CDTF">2020-06-09T23:16:14Z</dcterms:modified>
</cp:coreProperties>
</file>