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6" r:id="rId5"/>
    <p:sldId id="260" r:id="rId6"/>
    <p:sldId id="262" r:id="rId7"/>
    <p:sldId id="257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Future Probability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ADJECTIVE PHRASES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HN" sz="2400" b="1" dirty="0" smtClean="0">
                <a:solidFill>
                  <a:schemeClr val="tx1"/>
                </a:solidFill>
              </a:rPr>
              <a:t> We can use </a:t>
            </a:r>
            <a:r>
              <a:rPr lang="es-HN" sz="2400" b="1" dirty="0" err="1" smtClean="0">
                <a:solidFill>
                  <a:schemeClr val="tx1"/>
                </a:solidFill>
              </a:rPr>
              <a:t>possible</a:t>
            </a:r>
            <a:r>
              <a:rPr lang="es-HN" sz="2400" b="1" dirty="0" smtClean="0">
                <a:solidFill>
                  <a:schemeClr val="tx1"/>
                </a:solidFill>
              </a:rPr>
              <a:t>, probable, </a:t>
            </a:r>
            <a:r>
              <a:rPr lang="es-HN" sz="2400" b="1" dirty="0" err="1" smtClean="0">
                <a:solidFill>
                  <a:schemeClr val="tx1"/>
                </a:solidFill>
              </a:rPr>
              <a:t>definite</a:t>
            </a:r>
            <a:r>
              <a:rPr lang="es-HN" sz="2400" b="1" dirty="0" smtClean="0">
                <a:solidFill>
                  <a:schemeClr val="tx1"/>
                </a:solidFill>
              </a:rPr>
              <a:t>, </a:t>
            </a:r>
            <a:r>
              <a:rPr lang="es-HN" sz="2400" b="1" dirty="0" err="1" smtClean="0">
                <a:solidFill>
                  <a:schemeClr val="tx1"/>
                </a:solidFill>
              </a:rPr>
              <a:t>likely</a:t>
            </a:r>
            <a:r>
              <a:rPr lang="es-HN" sz="2400" b="1" dirty="0" smtClean="0">
                <a:solidFill>
                  <a:schemeClr val="tx1"/>
                </a:solidFill>
              </a:rPr>
              <a:t>, and </a:t>
            </a:r>
            <a:r>
              <a:rPr lang="es-HN" sz="2400" b="1" dirty="0" err="1" smtClean="0">
                <a:solidFill>
                  <a:schemeClr val="tx1"/>
                </a:solidFill>
              </a:rPr>
              <a:t>unlikely</a:t>
            </a:r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to  </a:t>
            </a:r>
            <a:r>
              <a:rPr lang="es-HN" sz="2400" b="1" dirty="0" err="1" smtClean="0">
                <a:solidFill>
                  <a:schemeClr val="tx1"/>
                </a:solidFill>
              </a:rPr>
              <a:t>express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future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probability</a:t>
            </a:r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in adjective </a:t>
            </a:r>
            <a:r>
              <a:rPr lang="es-HN" sz="2400" b="1" dirty="0" err="1" smtClean="0">
                <a:solidFill>
                  <a:schemeClr val="tx1"/>
                </a:solidFill>
              </a:rPr>
              <a:t>phrases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It´s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possible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that</a:t>
            </a:r>
            <a:r>
              <a:rPr lang="es-HN" sz="2400" b="1" dirty="0" smtClean="0">
                <a:solidFill>
                  <a:schemeClr val="tx1"/>
                </a:solidFill>
              </a:rPr>
              <a:t>  </a:t>
            </a:r>
            <a:r>
              <a:rPr lang="es-HN" sz="2400" b="1" dirty="0" err="1" smtClean="0">
                <a:solidFill>
                  <a:schemeClr val="tx1"/>
                </a:solidFill>
              </a:rPr>
              <a:t>many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people</a:t>
            </a:r>
            <a:r>
              <a:rPr lang="es-HN" sz="2400" b="1" dirty="0" smtClean="0">
                <a:solidFill>
                  <a:schemeClr val="tx1"/>
                </a:solidFill>
              </a:rPr>
              <a:t> can </a:t>
            </a:r>
            <a:r>
              <a:rPr lang="es-HN" sz="2400" b="1" dirty="0" err="1" smtClean="0">
                <a:solidFill>
                  <a:schemeClr val="tx1"/>
                </a:solidFill>
              </a:rPr>
              <a:t>assist</a:t>
            </a:r>
            <a:r>
              <a:rPr lang="es-HN" sz="2400" b="1" dirty="0" smtClean="0">
                <a:solidFill>
                  <a:schemeClr val="tx1"/>
                </a:solidFill>
              </a:rPr>
              <a:t> to the </a:t>
            </a:r>
            <a:r>
              <a:rPr lang="es-HN" sz="2400" b="1" dirty="0" err="1" smtClean="0">
                <a:solidFill>
                  <a:schemeClr val="tx1"/>
                </a:solidFill>
              </a:rPr>
              <a:t>restaurant´s</a:t>
            </a:r>
            <a:r>
              <a:rPr lang="es-HN" sz="2400" b="1" dirty="0" smtClean="0">
                <a:solidFill>
                  <a:schemeClr val="tx1"/>
                </a:solidFill>
              </a:rPr>
              <a:t> inauguration.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It´s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certain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that</a:t>
            </a:r>
            <a:r>
              <a:rPr lang="es-HN" sz="2400" b="1" dirty="0" smtClean="0">
                <a:solidFill>
                  <a:schemeClr val="tx1"/>
                </a:solidFill>
              </a:rPr>
              <a:t> in the </a:t>
            </a:r>
            <a:r>
              <a:rPr lang="es-HN" sz="2400" b="1" dirty="0" err="1" smtClean="0">
                <a:solidFill>
                  <a:schemeClr val="tx1"/>
                </a:solidFill>
              </a:rPr>
              <a:t>future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people</a:t>
            </a:r>
            <a:r>
              <a:rPr lang="es-HN" sz="2400" b="1" dirty="0" smtClean="0">
                <a:solidFill>
                  <a:schemeClr val="tx1"/>
                </a:solidFill>
              </a:rPr>
              <a:t> will have robots in </a:t>
            </a:r>
            <a:r>
              <a:rPr lang="es-HN" sz="2400" b="1" dirty="0" err="1" smtClean="0">
                <a:solidFill>
                  <a:schemeClr val="tx1"/>
                </a:solidFill>
              </a:rPr>
              <a:t>their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homes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It´s</a:t>
            </a:r>
            <a:r>
              <a:rPr lang="es-HN" sz="2400" b="1" dirty="0" smtClean="0">
                <a:solidFill>
                  <a:schemeClr val="tx1"/>
                </a:solidFill>
              </a:rPr>
              <a:t> probable </a:t>
            </a:r>
            <a:r>
              <a:rPr lang="es-HN" sz="2400" b="1" dirty="0" err="1" smtClean="0">
                <a:solidFill>
                  <a:schemeClr val="tx1"/>
                </a:solidFill>
              </a:rPr>
              <a:t>that</a:t>
            </a:r>
            <a:r>
              <a:rPr lang="es-HN" sz="2400" b="1" dirty="0" smtClean="0">
                <a:solidFill>
                  <a:schemeClr val="tx1"/>
                </a:solidFill>
              </a:rPr>
              <a:t> in a short time </a:t>
            </a:r>
            <a:r>
              <a:rPr lang="es-HN" sz="2400" b="1" dirty="0" err="1" smtClean="0">
                <a:solidFill>
                  <a:schemeClr val="tx1"/>
                </a:solidFill>
              </a:rPr>
              <a:t>most</a:t>
            </a:r>
            <a:r>
              <a:rPr lang="es-HN" sz="2400" b="1" dirty="0" smtClean="0">
                <a:solidFill>
                  <a:schemeClr val="tx1"/>
                </a:solidFill>
              </a:rPr>
              <a:t> of the Jobs will </a:t>
            </a:r>
            <a:r>
              <a:rPr lang="es-HN" sz="2400" b="1" dirty="0" err="1" smtClean="0">
                <a:solidFill>
                  <a:schemeClr val="tx1"/>
                </a:solidFill>
              </a:rPr>
              <a:t>require</a:t>
            </a:r>
            <a:r>
              <a:rPr lang="es-HN" sz="2400" b="1" dirty="0" smtClean="0">
                <a:solidFill>
                  <a:schemeClr val="tx1"/>
                </a:solidFill>
              </a:rPr>
              <a:t> English.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It´s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likely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that</a:t>
            </a:r>
            <a:r>
              <a:rPr lang="es-HN" sz="2400" b="1" dirty="0" smtClean="0">
                <a:solidFill>
                  <a:schemeClr val="tx1"/>
                </a:solidFill>
              </a:rPr>
              <a:t> in the </a:t>
            </a:r>
            <a:r>
              <a:rPr lang="es-HN" sz="2400" b="1" dirty="0" err="1" smtClean="0">
                <a:solidFill>
                  <a:schemeClr val="tx1"/>
                </a:solidFill>
              </a:rPr>
              <a:t>future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currency</a:t>
            </a:r>
            <a:r>
              <a:rPr lang="es-HN" sz="2400" b="1" dirty="0" smtClean="0">
                <a:solidFill>
                  <a:schemeClr val="tx1"/>
                </a:solidFill>
              </a:rPr>
              <a:t> from </a:t>
            </a:r>
            <a:r>
              <a:rPr lang="es-HN" sz="2400" b="1" dirty="0" err="1" smtClean="0">
                <a:solidFill>
                  <a:schemeClr val="tx1"/>
                </a:solidFill>
              </a:rPr>
              <a:t>countries</a:t>
            </a:r>
            <a:r>
              <a:rPr lang="es-HN" sz="2400" b="1" dirty="0" smtClean="0">
                <a:solidFill>
                  <a:schemeClr val="tx1"/>
                </a:solidFill>
              </a:rPr>
              <a:t> will </a:t>
            </a:r>
            <a:r>
              <a:rPr lang="es-HN" sz="2400" b="1" dirty="0" err="1" smtClean="0">
                <a:solidFill>
                  <a:schemeClr val="tx1"/>
                </a:solidFill>
              </a:rPr>
              <a:t>disappear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Progress</a:t>
            </a:r>
            <a:r>
              <a:rPr lang="es-HN" sz="2400" b="1" dirty="0" smtClean="0">
                <a:solidFill>
                  <a:schemeClr val="tx1"/>
                </a:solidFill>
              </a:rPr>
              <a:t> is </a:t>
            </a:r>
            <a:r>
              <a:rPr lang="es-HN" sz="2400" b="1" dirty="0" err="1" smtClean="0">
                <a:solidFill>
                  <a:schemeClr val="tx1"/>
                </a:solidFill>
              </a:rPr>
              <a:t>likely</a:t>
            </a:r>
            <a:r>
              <a:rPr lang="es-HN" sz="2400" b="1" dirty="0" smtClean="0">
                <a:solidFill>
                  <a:schemeClr val="tx1"/>
                </a:solidFill>
              </a:rPr>
              <a:t> to </a:t>
            </a:r>
            <a:r>
              <a:rPr lang="es-HN" sz="2400" b="1" dirty="0" err="1" smtClean="0">
                <a:solidFill>
                  <a:schemeClr val="tx1"/>
                </a:solidFill>
              </a:rPr>
              <a:t>contribute</a:t>
            </a:r>
            <a:r>
              <a:rPr lang="es-HN" sz="2400" b="1" dirty="0" smtClean="0">
                <a:solidFill>
                  <a:schemeClr val="tx1"/>
                </a:solidFill>
              </a:rPr>
              <a:t> to the use and </a:t>
            </a:r>
            <a:r>
              <a:rPr lang="es-HN" sz="2400" b="1" dirty="0" err="1" smtClean="0">
                <a:solidFill>
                  <a:schemeClr val="tx1"/>
                </a:solidFill>
              </a:rPr>
              <a:t>destruction</a:t>
            </a:r>
            <a:r>
              <a:rPr lang="es-HN" sz="2400" b="1" dirty="0" smtClean="0">
                <a:solidFill>
                  <a:schemeClr val="tx1"/>
                </a:solidFill>
              </a:rPr>
              <a:t> of natural </a:t>
            </a:r>
            <a:r>
              <a:rPr lang="es-HN" sz="2400" b="1" dirty="0" err="1" smtClean="0">
                <a:solidFill>
                  <a:schemeClr val="tx1"/>
                </a:solidFill>
              </a:rPr>
              <a:t>resources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It´s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likely</a:t>
            </a:r>
            <a:r>
              <a:rPr lang="es-HN" sz="2400" b="1" dirty="0" smtClean="0">
                <a:solidFill>
                  <a:schemeClr val="tx1"/>
                </a:solidFill>
              </a:rPr>
              <a:t> for </a:t>
            </a:r>
            <a:r>
              <a:rPr lang="es-HN" sz="2400" b="1" dirty="0" err="1" smtClean="0">
                <a:solidFill>
                  <a:schemeClr val="tx1"/>
                </a:solidFill>
              </a:rPr>
              <a:t>children</a:t>
            </a:r>
            <a:r>
              <a:rPr lang="es-HN" sz="2400" b="1" dirty="0" smtClean="0">
                <a:solidFill>
                  <a:schemeClr val="tx1"/>
                </a:solidFill>
              </a:rPr>
              <a:t> to be </a:t>
            </a:r>
            <a:r>
              <a:rPr lang="es-HN" sz="2400" b="1" dirty="0" err="1" smtClean="0">
                <a:solidFill>
                  <a:schemeClr val="tx1"/>
                </a:solidFill>
              </a:rPr>
              <a:t>selfish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during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their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first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years</a:t>
            </a:r>
            <a:r>
              <a:rPr lang="es-HN" sz="2400" b="1" dirty="0" smtClean="0">
                <a:solidFill>
                  <a:schemeClr val="tx1"/>
                </a:solidFill>
              </a:rPr>
              <a:t> of life.</a:t>
            </a:r>
          </a:p>
          <a:p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It´s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certain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>
                <a:solidFill>
                  <a:schemeClr val="tx1"/>
                </a:solidFill>
              </a:rPr>
              <a:t>t</a:t>
            </a:r>
            <a:r>
              <a:rPr lang="es-HN" dirty="0" err="1" smtClean="0">
                <a:solidFill>
                  <a:schemeClr val="tx1"/>
                </a:solidFill>
              </a:rPr>
              <a:t>hat</a:t>
            </a:r>
            <a:r>
              <a:rPr lang="es-HN" dirty="0" smtClean="0">
                <a:solidFill>
                  <a:schemeClr val="tx1"/>
                </a:solidFill>
              </a:rPr>
              <a:t> Covid-19 has </a:t>
            </a:r>
            <a:r>
              <a:rPr lang="es-HN" dirty="0" err="1" smtClean="0">
                <a:solidFill>
                  <a:schemeClr val="tx1"/>
                </a:solidFill>
              </a:rPr>
              <a:t>made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humanity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see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things</a:t>
            </a:r>
            <a:r>
              <a:rPr lang="es-HN" dirty="0" smtClean="0">
                <a:solidFill>
                  <a:schemeClr val="tx1"/>
                </a:solidFill>
              </a:rPr>
              <a:t> with a </a:t>
            </a:r>
            <a:r>
              <a:rPr lang="es-HN" dirty="0" err="1" smtClean="0">
                <a:solidFill>
                  <a:schemeClr val="tx1"/>
                </a:solidFill>
              </a:rPr>
              <a:t>different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perspective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Covid</a:t>
            </a:r>
            <a:r>
              <a:rPr lang="es-HN" dirty="0" smtClean="0">
                <a:solidFill>
                  <a:schemeClr val="tx1"/>
                </a:solidFill>
              </a:rPr>
              <a:t> -19  is </a:t>
            </a:r>
            <a:r>
              <a:rPr lang="es-HN" dirty="0" err="1" smtClean="0">
                <a:solidFill>
                  <a:schemeClr val="tx1"/>
                </a:solidFill>
              </a:rPr>
              <a:t>likely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really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affect</a:t>
            </a:r>
            <a:r>
              <a:rPr lang="es-HN" smtClean="0">
                <a:solidFill>
                  <a:schemeClr val="tx1"/>
                </a:solidFill>
              </a:rPr>
              <a:t> </a:t>
            </a:r>
            <a:r>
              <a:rPr lang="es-HN" smtClean="0">
                <a:solidFill>
                  <a:schemeClr val="tx1"/>
                </a:solidFill>
              </a:rPr>
              <a:t> the human  </a:t>
            </a:r>
            <a:r>
              <a:rPr lang="es-HN" dirty="0" err="1" smtClean="0">
                <a:solidFill>
                  <a:schemeClr val="tx1"/>
                </a:solidFill>
              </a:rPr>
              <a:t>respiratory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system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It´s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almost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certain</a:t>
            </a:r>
            <a:r>
              <a:rPr lang="es-HN" dirty="0" smtClean="0">
                <a:solidFill>
                  <a:schemeClr val="tx1"/>
                </a:solidFill>
              </a:rPr>
              <a:t> 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 Honduras will  </a:t>
            </a:r>
            <a:r>
              <a:rPr lang="es-HN" dirty="0" err="1" smtClean="0">
                <a:solidFill>
                  <a:schemeClr val="tx1"/>
                </a:solidFill>
              </a:rPr>
              <a:t>reflect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negative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rates</a:t>
            </a:r>
            <a:r>
              <a:rPr lang="es-HN" dirty="0" smtClean="0">
                <a:solidFill>
                  <a:schemeClr val="tx1"/>
                </a:solidFill>
              </a:rPr>
              <a:t> in its </a:t>
            </a:r>
            <a:r>
              <a:rPr lang="es-HN" dirty="0" err="1" smtClean="0">
                <a:solidFill>
                  <a:schemeClr val="tx1"/>
                </a:solidFill>
              </a:rPr>
              <a:t>economy</a:t>
            </a:r>
            <a:r>
              <a:rPr lang="es-HN" dirty="0" smtClean="0">
                <a:solidFill>
                  <a:schemeClr val="tx1"/>
                </a:solidFill>
              </a:rPr>
              <a:t>  this </a:t>
            </a:r>
            <a:r>
              <a:rPr lang="es-HN" dirty="0" err="1" smtClean="0">
                <a:solidFill>
                  <a:schemeClr val="tx1"/>
                </a:solidFill>
              </a:rPr>
              <a:t>year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It´s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unlikely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 this </a:t>
            </a:r>
            <a:r>
              <a:rPr lang="es-HN" dirty="0" err="1" smtClean="0">
                <a:solidFill>
                  <a:schemeClr val="tx1"/>
                </a:solidFill>
              </a:rPr>
              <a:t>company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hires</a:t>
            </a:r>
            <a:r>
              <a:rPr lang="es-HN" dirty="0" smtClean="0">
                <a:solidFill>
                  <a:schemeClr val="tx1"/>
                </a:solidFill>
              </a:rPr>
              <a:t> new </a:t>
            </a:r>
            <a:r>
              <a:rPr lang="es-HN" dirty="0" err="1" smtClean="0">
                <a:solidFill>
                  <a:schemeClr val="tx1"/>
                </a:solidFill>
              </a:rPr>
              <a:t>employees</a:t>
            </a:r>
            <a:r>
              <a:rPr lang="es-HN" dirty="0" smtClean="0">
                <a:solidFill>
                  <a:schemeClr val="tx1"/>
                </a:solidFill>
              </a:rPr>
              <a:t> in </a:t>
            </a:r>
            <a:r>
              <a:rPr lang="es-HN" dirty="0" err="1" smtClean="0">
                <a:solidFill>
                  <a:schemeClr val="tx1"/>
                </a:solidFill>
              </a:rPr>
              <a:t>December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It´s</a:t>
            </a:r>
            <a:r>
              <a:rPr lang="es-HN" dirty="0" smtClean="0">
                <a:solidFill>
                  <a:schemeClr val="tx1"/>
                </a:solidFill>
              </a:rPr>
              <a:t> probable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we </a:t>
            </a:r>
            <a:r>
              <a:rPr lang="es-HN" dirty="0" err="1" smtClean="0">
                <a:solidFill>
                  <a:schemeClr val="tx1"/>
                </a:solidFill>
              </a:rPr>
              <a:t>won´t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win</a:t>
            </a:r>
            <a:r>
              <a:rPr lang="es-HN" dirty="0" smtClean="0">
                <a:solidFill>
                  <a:schemeClr val="tx1"/>
                </a:solidFill>
              </a:rPr>
              <a:t> the final match </a:t>
            </a:r>
            <a:r>
              <a:rPr lang="es-HN" dirty="0" err="1" smtClean="0">
                <a:solidFill>
                  <a:schemeClr val="tx1"/>
                </a:solidFill>
              </a:rPr>
              <a:t>next</a:t>
            </a:r>
            <a:r>
              <a:rPr lang="es-HN" dirty="0" smtClean="0">
                <a:solidFill>
                  <a:schemeClr val="tx1"/>
                </a:solidFill>
              </a:rPr>
              <a:t> week. Our  </a:t>
            </a:r>
            <a:r>
              <a:rPr lang="es-HN" dirty="0" err="1" smtClean="0">
                <a:solidFill>
                  <a:schemeClr val="tx1"/>
                </a:solidFill>
              </a:rPr>
              <a:t>two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best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players</a:t>
            </a:r>
            <a:r>
              <a:rPr lang="es-HN" dirty="0" smtClean="0">
                <a:solidFill>
                  <a:schemeClr val="tx1"/>
                </a:solidFill>
              </a:rPr>
              <a:t> are </a:t>
            </a:r>
            <a:r>
              <a:rPr lang="es-HN" dirty="0" err="1" smtClean="0">
                <a:solidFill>
                  <a:schemeClr val="tx1"/>
                </a:solidFill>
              </a:rPr>
              <a:t>injured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This machine is </a:t>
            </a:r>
            <a:r>
              <a:rPr lang="es-HN" dirty="0" err="1" smtClean="0">
                <a:solidFill>
                  <a:schemeClr val="tx1"/>
                </a:solidFill>
              </a:rPr>
              <a:t>unlikely</a:t>
            </a:r>
            <a:r>
              <a:rPr lang="es-HN" dirty="0" smtClean="0">
                <a:solidFill>
                  <a:schemeClr val="tx1"/>
                </a:solidFill>
              </a:rPr>
              <a:t> to break </a:t>
            </a:r>
            <a:r>
              <a:rPr lang="es-HN" dirty="0" err="1" smtClean="0">
                <a:solidFill>
                  <a:schemeClr val="tx1"/>
                </a:solidFill>
              </a:rPr>
              <a:t>down</a:t>
            </a:r>
            <a:r>
              <a:rPr lang="es-HN" dirty="0" smtClean="0">
                <a:solidFill>
                  <a:schemeClr val="tx1"/>
                </a:solidFill>
              </a:rPr>
              <a:t>. It is strong and </a:t>
            </a:r>
            <a:r>
              <a:rPr lang="es-HN" dirty="0" err="1" smtClean="0">
                <a:solidFill>
                  <a:schemeClr val="tx1"/>
                </a:solidFill>
              </a:rPr>
              <a:t>resists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lot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91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>
                <a:solidFill>
                  <a:schemeClr val="tx1"/>
                </a:solidFill>
              </a:rPr>
              <a:t>Noun </a:t>
            </a:r>
            <a:r>
              <a:rPr lang="es-HN" dirty="0" err="1" smtClean="0">
                <a:solidFill>
                  <a:schemeClr val="tx1"/>
                </a:solidFill>
              </a:rPr>
              <a:t>Phrases</a:t>
            </a:r>
            <a:endParaRPr lang="es-HN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We can use the </a:t>
            </a:r>
            <a:r>
              <a:rPr lang="es-HN" dirty="0" err="1" smtClean="0">
                <a:solidFill>
                  <a:schemeClr val="tx1"/>
                </a:solidFill>
              </a:rPr>
              <a:t>likelihood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,  the chances are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, and </a:t>
            </a:r>
            <a:r>
              <a:rPr lang="es-HN" dirty="0" err="1" smtClean="0">
                <a:solidFill>
                  <a:schemeClr val="tx1"/>
                </a:solidFill>
              </a:rPr>
              <a:t>there´s</a:t>
            </a:r>
            <a:r>
              <a:rPr lang="es-HN" dirty="0" smtClean="0">
                <a:solidFill>
                  <a:schemeClr val="tx1"/>
                </a:solidFill>
              </a:rPr>
              <a:t> a good chance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express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future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probability</a:t>
            </a:r>
            <a:r>
              <a:rPr lang="es-HN" dirty="0" smtClean="0">
                <a:solidFill>
                  <a:schemeClr val="tx1"/>
                </a:solidFill>
              </a:rPr>
              <a:t> in noun </a:t>
            </a:r>
            <a:r>
              <a:rPr lang="es-HN" dirty="0" err="1" smtClean="0">
                <a:solidFill>
                  <a:schemeClr val="tx1"/>
                </a:solidFill>
              </a:rPr>
              <a:t>phrases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smtClean="0">
                <a:solidFill>
                  <a:schemeClr val="tx1"/>
                </a:solidFill>
              </a:rPr>
              <a:t>The chances are as good as the </a:t>
            </a:r>
            <a:r>
              <a:rPr lang="es-HN" dirty="0" err="1" smtClean="0">
                <a:solidFill>
                  <a:schemeClr val="tx1"/>
                </a:solidFill>
              </a:rPr>
              <a:t>other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teams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The chances are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 Messi will </a:t>
            </a:r>
            <a:r>
              <a:rPr lang="es-HN" dirty="0" err="1" smtClean="0">
                <a:solidFill>
                  <a:schemeClr val="tx1"/>
                </a:solidFill>
              </a:rPr>
              <a:t>begin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tournament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injured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list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Chances are </a:t>
            </a:r>
            <a:r>
              <a:rPr lang="es-HN" dirty="0" err="1" smtClean="0">
                <a:solidFill>
                  <a:schemeClr val="tx1"/>
                </a:solidFill>
              </a:rPr>
              <a:t>clear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our </a:t>
            </a:r>
            <a:r>
              <a:rPr lang="es-HN" dirty="0" err="1" smtClean="0">
                <a:solidFill>
                  <a:schemeClr val="tx1"/>
                </a:solidFill>
              </a:rPr>
              <a:t>next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opponent</a:t>
            </a:r>
            <a:r>
              <a:rPr lang="es-HN" dirty="0" smtClean="0">
                <a:solidFill>
                  <a:schemeClr val="tx1"/>
                </a:solidFill>
              </a:rPr>
              <a:t> will be </a:t>
            </a:r>
            <a:r>
              <a:rPr lang="es-HN" dirty="0" err="1" smtClean="0">
                <a:solidFill>
                  <a:schemeClr val="tx1"/>
                </a:solidFill>
              </a:rPr>
              <a:t>tougher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There´s</a:t>
            </a:r>
            <a:r>
              <a:rPr lang="es-HN" dirty="0" smtClean="0">
                <a:solidFill>
                  <a:schemeClr val="tx1"/>
                </a:solidFill>
              </a:rPr>
              <a:t> a good chance to </a:t>
            </a:r>
            <a:r>
              <a:rPr lang="es-HN" dirty="0" err="1" smtClean="0">
                <a:solidFill>
                  <a:schemeClr val="tx1"/>
                </a:solidFill>
              </a:rPr>
              <a:t>win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tournament</a:t>
            </a:r>
            <a:r>
              <a:rPr lang="es-HN" dirty="0" smtClean="0">
                <a:solidFill>
                  <a:schemeClr val="tx1"/>
                </a:solidFill>
              </a:rPr>
              <a:t> this </a:t>
            </a:r>
            <a:r>
              <a:rPr lang="es-HN" dirty="0" err="1" smtClean="0">
                <a:solidFill>
                  <a:schemeClr val="tx1"/>
                </a:solidFill>
              </a:rPr>
              <a:t>year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There´s</a:t>
            </a:r>
            <a:r>
              <a:rPr lang="es-HN" dirty="0" smtClean="0">
                <a:solidFill>
                  <a:schemeClr val="tx1"/>
                </a:solidFill>
              </a:rPr>
              <a:t> a good chance to </a:t>
            </a:r>
            <a:r>
              <a:rPr lang="es-HN" dirty="0" err="1" smtClean="0">
                <a:solidFill>
                  <a:schemeClr val="tx1"/>
                </a:solidFill>
              </a:rPr>
              <a:t>hire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three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Uruguayan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players</a:t>
            </a:r>
            <a:r>
              <a:rPr lang="es-HN" dirty="0" smtClean="0">
                <a:solidFill>
                  <a:schemeClr val="tx1"/>
                </a:solidFill>
              </a:rPr>
              <a:t> for the </a:t>
            </a:r>
            <a:r>
              <a:rPr lang="es-HN" dirty="0" err="1" smtClean="0">
                <a:solidFill>
                  <a:schemeClr val="tx1"/>
                </a:solidFill>
              </a:rPr>
              <a:t>next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tournament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There is an </a:t>
            </a:r>
            <a:r>
              <a:rPr lang="es-HN" dirty="0" err="1" smtClean="0">
                <a:solidFill>
                  <a:schemeClr val="tx1"/>
                </a:solidFill>
              </a:rPr>
              <a:t>excellent</a:t>
            </a:r>
            <a:r>
              <a:rPr lang="es-HN" dirty="0" smtClean="0">
                <a:solidFill>
                  <a:schemeClr val="tx1"/>
                </a:solidFill>
              </a:rPr>
              <a:t> chance to </a:t>
            </a:r>
            <a:r>
              <a:rPr lang="es-HN" dirty="0" err="1" smtClean="0">
                <a:solidFill>
                  <a:schemeClr val="tx1"/>
                </a:solidFill>
              </a:rPr>
              <a:t>improve</a:t>
            </a:r>
            <a:r>
              <a:rPr lang="es-HN" dirty="0" smtClean="0">
                <a:solidFill>
                  <a:schemeClr val="tx1"/>
                </a:solidFill>
              </a:rPr>
              <a:t> my </a:t>
            </a:r>
            <a:r>
              <a:rPr lang="es-HN" dirty="0" err="1" smtClean="0">
                <a:solidFill>
                  <a:schemeClr val="tx1"/>
                </a:solidFill>
              </a:rPr>
              <a:t>Science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average</a:t>
            </a:r>
            <a:r>
              <a:rPr lang="es-HN" dirty="0" smtClean="0">
                <a:solidFill>
                  <a:schemeClr val="tx1"/>
                </a:solidFill>
              </a:rPr>
              <a:t> this </a:t>
            </a:r>
            <a:r>
              <a:rPr lang="es-HN" dirty="0" err="1" smtClean="0">
                <a:solidFill>
                  <a:schemeClr val="tx1"/>
                </a:solidFill>
              </a:rPr>
              <a:t>partial</a:t>
            </a:r>
            <a:r>
              <a:rPr lang="es-HN" dirty="0" smtClean="0">
                <a:solidFill>
                  <a:schemeClr val="tx1"/>
                </a:solidFill>
              </a:rPr>
              <a:t>. The project the </a:t>
            </a:r>
            <a:r>
              <a:rPr lang="es-HN" dirty="0" err="1" smtClean="0">
                <a:solidFill>
                  <a:schemeClr val="tx1"/>
                </a:solidFill>
              </a:rPr>
              <a:t>teacher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left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us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really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easy</a:t>
            </a:r>
            <a:r>
              <a:rPr lang="es-HN" dirty="0" smtClean="0">
                <a:solidFill>
                  <a:schemeClr val="tx1"/>
                </a:solidFill>
              </a:rPr>
              <a:t> to do.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6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likelihood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we </a:t>
            </a:r>
            <a:r>
              <a:rPr lang="es-HN" dirty="0" err="1" smtClean="0">
                <a:solidFill>
                  <a:schemeClr val="tx1"/>
                </a:solidFill>
              </a:rPr>
              <a:t>won´t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receive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raise</a:t>
            </a:r>
            <a:r>
              <a:rPr lang="es-HN" dirty="0" smtClean="0">
                <a:solidFill>
                  <a:schemeClr val="tx1"/>
                </a:solidFill>
              </a:rPr>
              <a:t> this </a:t>
            </a:r>
            <a:r>
              <a:rPr lang="es-HN" dirty="0" err="1" smtClean="0">
                <a:solidFill>
                  <a:schemeClr val="tx1"/>
                </a:solidFill>
              </a:rPr>
              <a:t>year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due</a:t>
            </a:r>
            <a:r>
              <a:rPr lang="es-HN" dirty="0" smtClean="0">
                <a:solidFill>
                  <a:schemeClr val="tx1"/>
                </a:solidFill>
              </a:rPr>
              <a:t> to Covid-19.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likelihood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countries´economy</a:t>
            </a:r>
            <a:r>
              <a:rPr lang="es-HN" dirty="0" smtClean="0">
                <a:solidFill>
                  <a:schemeClr val="tx1"/>
                </a:solidFill>
              </a:rPr>
              <a:t> will be </a:t>
            </a:r>
            <a:r>
              <a:rPr lang="es-HN" dirty="0" err="1" smtClean="0">
                <a:solidFill>
                  <a:schemeClr val="tx1"/>
                </a:solidFill>
              </a:rPr>
              <a:t>affected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by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long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confinement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people</a:t>
            </a:r>
            <a:r>
              <a:rPr lang="es-HN" dirty="0" smtClean="0">
                <a:solidFill>
                  <a:schemeClr val="tx1"/>
                </a:solidFill>
              </a:rPr>
              <a:t> are </a:t>
            </a:r>
            <a:r>
              <a:rPr lang="es-HN" dirty="0" err="1" smtClean="0">
                <a:solidFill>
                  <a:schemeClr val="tx1"/>
                </a:solidFill>
              </a:rPr>
              <a:t>into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likelihood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 Fernando </a:t>
            </a:r>
            <a:r>
              <a:rPr lang="es-HN" dirty="0" err="1" smtClean="0">
                <a:solidFill>
                  <a:schemeClr val="tx1"/>
                </a:solidFill>
              </a:rPr>
              <a:t>won´t</a:t>
            </a:r>
            <a:r>
              <a:rPr lang="es-HN" dirty="0" smtClean="0">
                <a:solidFill>
                  <a:schemeClr val="tx1"/>
                </a:solidFill>
              </a:rPr>
              <a:t> be </a:t>
            </a:r>
            <a:r>
              <a:rPr lang="es-HN" dirty="0" err="1" smtClean="0">
                <a:solidFill>
                  <a:schemeClr val="tx1"/>
                </a:solidFill>
              </a:rPr>
              <a:t>fired</a:t>
            </a:r>
            <a:r>
              <a:rPr lang="es-HN" dirty="0" smtClean="0">
                <a:solidFill>
                  <a:schemeClr val="tx1"/>
                </a:solidFill>
              </a:rPr>
              <a:t> as </a:t>
            </a:r>
            <a:r>
              <a:rPr lang="es-HN" dirty="0" err="1" smtClean="0">
                <a:solidFill>
                  <a:schemeClr val="tx1"/>
                </a:solidFill>
              </a:rPr>
              <a:t>it</a:t>
            </a:r>
            <a:r>
              <a:rPr lang="es-HN" dirty="0" smtClean="0">
                <a:solidFill>
                  <a:schemeClr val="tx1"/>
                </a:solidFill>
              </a:rPr>
              <a:t> was </a:t>
            </a:r>
            <a:r>
              <a:rPr lang="es-HN" dirty="0" err="1" smtClean="0">
                <a:solidFill>
                  <a:schemeClr val="tx1"/>
                </a:solidFill>
              </a:rPr>
              <a:t>rumored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likelihood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 </a:t>
            </a:r>
            <a:r>
              <a:rPr lang="es-HN" dirty="0" err="1" smtClean="0">
                <a:solidFill>
                  <a:schemeClr val="tx1"/>
                </a:solidFill>
              </a:rPr>
              <a:t>most</a:t>
            </a:r>
            <a:r>
              <a:rPr lang="es-HN" dirty="0" smtClean="0">
                <a:solidFill>
                  <a:schemeClr val="tx1"/>
                </a:solidFill>
              </a:rPr>
              <a:t> of the </a:t>
            </a:r>
            <a:r>
              <a:rPr lang="es-HN" dirty="0" err="1" smtClean="0">
                <a:solidFill>
                  <a:schemeClr val="tx1"/>
                </a:solidFill>
              </a:rPr>
              <a:t>Hondurans</a:t>
            </a:r>
            <a:r>
              <a:rPr lang="es-HN" dirty="0" smtClean="0">
                <a:solidFill>
                  <a:schemeClr val="tx1"/>
                </a:solidFill>
              </a:rPr>
              <a:t> have a </a:t>
            </a:r>
            <a:r>
              <a:rPr lang="es-HN" dirty="0" err="1" smtClean="0">
                <a:solidFill>
                  <a:schemeClr val="tx1"/>
                </a:solidFill>
              </a:rPr>
              <a:t>very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weak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economy</a:t>
            </a:r>
            <a:r>
              <a:rPr lang="es-HN" dirty="0" smtClean="0">
                <a:solidFill>
                  <a:schemeClr val="tx1"/>
                </a:solidFill>
              </a:rPr>
              <a:t> and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live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day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day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76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Modals</a:t>
            </a:r>
            <a:endParaRPr lang="es-HN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u="sng" dirty="0" err="1" smtClean="0">
                <a:solidFill>
                  <a:schemeClr val="tx1"/>
                </a:solidFill>
              </a:rPr>
              <a:t>Had</a:t>
            </a:r>
            <a:r>
              <a:rPr lang="es-HN" b="1" u="sng" dirty="0" smtClean="0">
                <a:solidFill>
                  <a:schemeClr val="tx1"/>
                </a:solidFill>
              </a:rPr>
              <a:t> to: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We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finish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smtClean="0">
                <a:solidFill>
                  <a:schemeClr val="tx1"/>
                </a:solidFill>
              </a:rPr>
              <a:t>project </a:t>
            </a:r>
            <a:r>
              <a:rPr lang="es-HN" dirty="0" err="1" smtClean="0">
                <a:solidFill>
                  <a:schemeClr val="tx1"/>
                </a:solidFill>
              </a:rPr>
              <a:t>until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Tuesday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due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to our </a:t>
            </a:r>
            <a:r>
              <a:rPr lang="es-HN" dirty="0" err="1" smtClean="0">
                <a:solidFill>
                  <a:schemeClr val="tx1"/>
                </a:solidFill>
              </a:rPr>
              <a:t>lack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materials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authorities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extend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confinement</a:t>
            </a:r>
            <a:r>
              <a:rPr lang="es-HN" dirty="0" smtClean="0">
                <a:solidFill>
                  <a:schemeClr val="tx1"/>
                </a:solidFill>
              </a:rPr>
              <a:t> for more </a:t>
            </a:r>
            <a:r>
              <a:rPr lang="es-HN" dirty="0" err="1" smtClean="0">
                <a:solidFill>
                  <a:schemeClr val="tx1"/>
                </a:solidFill>
              </a:rPr>
              <a:t>than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2 </a:t>
            </a:r>
            <a:r>
              <a:rPr lang="es-HN" dirty="0" err="1" smtClean="0">
                <a:solidFill>
                  <a:schemeClr val="tx1"/>
                </a:solidFill>
              </a:rPr>
              <a:t>weeks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Kenneth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buy</a:t>
            </a:r>
            <a:r>
              <a:rPr lang="es-HN" dirty="0" smtClean="0">
                <a:solidFill>
                  <a:schemeClr val="tx1"/>
                </a:solidFill>
              </a:rPr>
              <a:t> a new laptop. </a:t>
            </a:r>
            <a:r>
              <a:rPr lang="es-HN" dirty="0" smtClean="0">
                <a:solidFill>
                  <a:schemeClr val="tx1"/>
                </a:solidFill>
              </a:rPr>
              <a:t>He </a:t>
            </a:r>
            <a:r>
              <a:rPr lang="es-HN" dirty="0" err="1" smtClean="0">
                <a:solidFill>
                  <a:schemeClr val="tx1"/>
                </a:solidFill>
              </a:rPr>
              <a:t>lost</a:t>
            </a:r>
            <a:r>
              <a:rPr lang="es-HN" dirty="0" smtClean="0">
                <a:solidFill>
                  <a:schemeClr val="tx1"/>
                </a:solidFill>
              </a:rPr>
              <a:t> his </a:t>
            </a:r>
            <a:r>
              <a:rPr lang="es-HN" dirty="0" smtClean="0">
                <a:solidFill>
                  <a:schemeClr val="tx1"/>
                </a:solidFill>
              </a:rPr>
              <a:t>laptop 2 </a:t>
            </a:r>
            <a:r>
              <a:rPr lang="es-HN" dirty="0" err="1" smtClean="0">
                <a:solidFill>
                  <a:schemeClr val="tx1"/>
                </a:solidFill>
              </a:rPr>
              <a:t>weeks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ago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find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way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enter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house</a:t>
            </a:r>
            <a:r>
              <a:rPr lang="es-HN" dirty="0" smtClean="0">
                <a:solidFill>
                  <a:schemeClr val="tx1"/>
                </a:solidFill>
              </a:rPr>
              <a:t>. Luis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left</a:t>
            </a:r>
            <a:r>
              <a:rPr lang="es-HN" dirty="0" smtClean="0">
                <a:solidFill>
                  <a:schemeClr val="tx1"/>
                </a:solidFill>
              </a:rPr>
              <a:t> his </a:t>
            </a:r>
            <a:r>
              <a:rPr lang="es-HN" dirty="0" err="1" smtClean="0">
                <a:solidFill>
                  <a:schemeClr val="tx1"/>
                </a:solidFill>
              </a:rPr>
              <a:t>house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keys</a:t>
            </a:r>
            <a:r>
              <a:rPr lang="es-HN" dirty="0" smtClean="0">
                <a:solidFill>
                  <a:schemeClr val="tx1"/>
                </a:solidFill>
              </a:rPr>
              <a:t> in his office.</a:t>
            </a:r>
          </a:p>
          <a:p>
            <a:r>
              <a:rPr lang="es-HN" b="1" u="sng" dirty="0" err="1" smtClean="0">
                <a:solidFill>
                  <a:schemeClr val="tx1"/>
                </a:solidFill>
              </a:rPr>
              <a:t>Needed</a:t>
            </a:r>
            <a:r>
              <a:rPr lang="es-HN" b="1" u="sng" dirty="0" smtClean="0">
                <a:solidFill>
                  <a:schemeClr val="tx1"/>
                </a:solidFill>
              </a:rPr>
              <a:t> to: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needed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transport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themselves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bycicles</a:t>
            </a:r>
            <a:r>
              <a:rPr lang="es-HN" dirty="0" smtClean="0">
                <a:solidFill>
                  <a:schemeClr val="tx1"/>
                </a:solidFill>
              </a:rPr>
              <a:t>. All the </a:t>
            </a:r>
            <a:r>
              <a:rPr lang="es-HN" dirty="0" err="1" smtClean="0">
                <a:solidFill>
                  <a:schemeClr val="tx1"/>
                </a:solidFill>
              </a:rPr>
              <a:t>roads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closed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due</a:t>
            </a:r>
            <a:r>
              <a:rPr lang="es-HN" dirty="0" smtClean="0">
                <a:solidFill>
                  <a:schemeClr val="tx1"/>
                </a:solidFill>
              </a:rPr>
              <a:t> to the </a:t>
            </a:r>
            <a:r>
              <a:rPr lang="es-HN" dirty="0" err="1" smtClean="0">
                <a:solidFill>
                  <a:schemeClr val="tx1"/>
                </a:solidFill>
              </a:rPr>
              <a:t>earthquake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We </a:t>
            </a:r>
            <a:r>
              <a:rPr lang="es-HN" dirty="0" err="1" smtClean="0">
                <a:solidFill>
                  <a:schemeClr val="tx1"/>
                </a:solidFill>
              </a:rPr>
              <a:t>didn´t</a:t>
            </a:r>
            <a:r>
              <a:rPr lang="es-HN" dirty="0" smtClean="0">
                <a:solidFill>
                  <a:schemeClr val="tx1"/>
                </a:solidFill>
              </a:rPr>
              <a:t> to have a car to </a:t>
            </a:r>
            <a:r>
              <a:rPr lang="es-HN" dirty="0" err="1" smtClean="0">
                <a:solidFill>
                  <a:schemeClr val="tx1"/>
                </a:solidFill>
              </a:rPr>
              <a:t>commute</a:t>
            </a:r>
            <a:r>
              <a:rPr lang="es-HN" dirty="0" smtClean="0">
                <a:solidFill>
                  <a:schemeClr val="tx1"/>
                </a:solidFill>
              </a:rPr>
              <a:t> to our Jobs. We </a:t>
            </a:r>
            <a:r>
              <a:rPr lang="es-HN" dirty="0" err="1" smtClean="0">
                <a:solidFill>
                  <a:schemeClr val="tx1"/>
                </a:solidFill>
              </a:rPr>
              <a:t>walked</a:t>
            </a:r>
            <a:r>
              <a:rPr lang="es-HN" dirty="0" smtClean="0">
                <a:solidFill>
                  <a:schemeClr val="tx1"/>
                </a:solidFill>
              </a:rPr>
              <a:t> or </a:t>
            </a:r>
            <a:r>
              <a:rPr lang="es-HN" dirty="0" err="1" smtClean="0">
                <a:solidFill>
                  <a:schemeClr val="tx1"/>
                </a:solidFill>
              </a:rPr>
              <a:t>went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bycicle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02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We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friend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lived</a:t>
            </a:r>
            <a:r>
              <a:rPr lang="es-HN" dirty="0" smtClean="0">
                <a:solidFill>
                  <a:schemeClr val="tx1"/>
                </a:solidFill>
              </a:rPr>
              <a:t> in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city</a:t>
            </a:r>
            <a:r>
              <a:rPr lang="es-HN" dirty="0" smtClean="0">
                <a:solidFill>
                  <a:schemeClr val="tx1"/>
                </a:solidFill>
              </a:rPr>
              <a:t>, so we </a:t>
            </a:r>
            <a:r>
              <a:rPr lang="es-HN" dirty="0" err="1" smtClean="0">
                <a:solidFill>
                  <a:schemeClr val="tx1"/>
                </a:solidFill>
              </a:rPr>
              <a:t>didn´t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need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book</a:t>
            </a:r>
            <a:r>
              <a:rPr lang="es-HN" dirty="0" smtClean="0">
                <a:solidFill>
                  <a:schemeClr val="tx1"/>
                </a:solidFill>
              </a:rPr>
              <a:t> a hotel.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Elisa </a:t>
            </a:r>
            <a:r>
              <a:rPr lang="es-HN" dirty="0" err="1" smtClean="0">
                <a:solidFill>
                  <a:schemeClr val="tx1"/>
                </a:solidFill>
              </a:rPr>
              <a:t>didnt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need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work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yesterday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her project.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already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finshed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it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day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before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 smtClean="0">
              <a:solidFill>
                <a:schemeClr val="tx1"/>
              </a:solidFill>
            </a:endParaRPr>
          </a:p>
          <a:p>
            <a:r>
              <a:rPr lang="es-HN" dirty="0" err="1" smtClean="0">
                <a:solidFill>
                  <a:schemeClr val="tx1"/>
                </a:solidFill>
              </a:rPr>
              <a:t>Might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may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would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 smtClean="0">
                <a:solidFill>
                  <a:schemeClr val="tx1"/>
                </a:solidFill>
              </a:rPr>
              <a:t>could</a:t>
            </a:r>
            <a:r>
              <a:rPr lang="es-HN" dirty="0" smtClean="0">
                <a:solidFill>
                  <a:schemeClr val="tx1"/>
                </a:solidFill>
              </a:rPr>
              <a:t>, and Must + </a:t>
            </a:r>
            <a:r>
              <a:rPr lang="es-HN" dirty="0" err="1" smtClean="0">
                <a:solidFill>
                  <a:schemeClr val="tx1"/>
                </a:solidFill>
              </a:rPr>
              <a:t>Present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Perfect</a:t>
            </a:r>
            <a:r>
              <a:rPr lang="es-HN" dirty="0" smtClean="0">
                <a:solidFill>
                  <a:schemeClr val="tx1"/>
                </a:solidFill>
              </a:rPr>
              <a:t> (</a:t>
            </a:r>
            <a:r>
              <a:rPr lang="es-HN" dirty="0" err="1" smtClean="0">
                <a:solidFill>
                  <a:schemeClr val="tx1"/>
                </a:solidFill>
              </a:rPr>
              <a:t>Speculations</a:t>
            </a:r>
            <a:r>
              <a:rPr lang="es-HN" dirty="0" smtClean="0">
                <a:solidFill>
                  <a:schemeClr val="tx1"/>
                </a:solidFill>
              </a:rPr>
              <a:t> in the </a:t>
            </a:r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Dave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might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lost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his </a:t>
            </a:r>
            <a:r>
              <a:rPr lang="es-HN" dirty="0" err="1" smtClean="0">
                <a:solidFill>
                  <a:schemeClr val="tx1"/>
                </a:solidFill>
              </a:rPr>
              <a:t>wallet</a:t>
            </a:r>
            <a:r>
              <a:rPr lang="es-HN" dirty="0" smtClean="0">
                <a:solidFill>
                  <a:schemeClr val="tx1"/>
                </a:solidFill>
              </a:rPr>
              <a:t> when he </a:t>
            </a:r>
            <a:r>
              <a:rPr lang="es-HN" dirty="0" err="1" smtClean="0">
                <a:solidFill>
                  <a:schemeClr val="tx1"/>
                </a:solidFill>
              </a:rPr>
              <a:t>rode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motorcycle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You </a:t>
            </a:r>
            <a:r>
              <a:rPr lang="es-HN" u="sng" dirty="0" err="1" smtClean="0">
                <a:solidFill>
                  <a:schemeClr val="tx1"/>
                </a:solidFill>
              </a:rPr>
              <a:t>might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considered</a:t>
            </a:r>
            <a:r>
              <a:rPr lang="es-HN" u="sng" dirty="0" smtClean="0">
                <a:solidFill>
                  <a:schemeClr val="tx1"/>
                </a:solidFill>
              </a:rPr>
              <a:t>  </a:t>
            </a:r>
            <a:r>
              <a:rPr lang="es-HN" dirty="0" err="1" smtClean="0">
                <a:solidFill>
                  <a:schemeClr val="tx1"/>
                </a:solidFill>
              </a:rPr>
              <a:t>how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people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sought</a:t>
            </a:r>
            <a:r>
              <a:rPr lang="es-HN" dirty="0" smtClean="0">
                <a:solidFill>
                  <a:schemeClr val="tx1"/>
                </a:solidFill>
              </a:rPr>
              <a:t> for </a:t>
            </a:r>
            <a:r>
              <a:rPr lang="es-HN" dirty="0" err="1" smtClean="0">
                <a:solidFill>
                  <a:schemeClr val="tx1"/>
                </a:solidFill>
              </a:rPr>
              <a:t>information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before</a:t>
            </a:r>
            <a:r>
              <a:rPr lang="es-HN" dirty="0" smtClean="0">
                <a:solidFill>
                  <a:schemeClr val="tx1"/>
                </a:solidFill>
              </a:rPr>
              <a:t> the internet.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The local </a:t>
            </a:r>
            <a:r>
              <a:rPr lang="es-HN" dirty="0" err="1" smtClean="0">
                <a:solidFill>
                  <a:schemeClr val="tx1"/>
                </a:solidFill>
              </a:rPr>
              <a:t>neighbors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may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called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Police</a:t>
            </a:r>
            <a:r>
              <a:rPr lang="es-HN" dirty="0" smtClean="0">
                <a:solidFill>
                  <a:schemeClr val="tx1"/>
                </a:solidFill>
              </a:rPr>
              <a:t> to control the Street </a:t>
            </a:r>
            <a:r>
              <a:rPr lang="es-HN" dirty="0" err="1" smtClean="0">
                <a:solidFill>
                  <a:schemeClr val="tx1"/>
                </a:solidFill>
              </a:rPr>
              <a:t>riot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 smtClean="0"/>
          </a:p>
          <a:p>
            <a:endParaRPr lang="es-HN" dirty="0"/>
          </a:p>
          <a:p>
            <a:endParaRPr lang="es-HN" dirty="0" smtClean="0"/>
          </a:p>
        </p:txBody>
      </p:sp>
    </p:spTree>
    <p:extLst>
      <p:ext uri="{BB962C8B-B14F-4D97-AF65-F5344CB8AC3E}">
        <p14:creationId xmlns:p14="http://schemas.microsoft.com/office/powerpoint/2010/main" val="35620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child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may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felt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afraid of the dog, so he </a:t>
            </a:r>
            <a:r>
              <a:rPr lang="es-HN" dirty="0" err="1" smtClean="0">
                <a:solidFill>
                  <a:schemeClr val="tx1"/>
                </a:solidFill>
              </a:rPr>
              <a:t>ran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away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It´s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pity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got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divorced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would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had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beautiful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children</a:t>
            </a:r>
            <a:r>
              <a:rPr lang="es-HN" dirty="0" smtClean="0"/>
              <a:t>.</a:t>
            </a:r>
          </a:p>
          <a:p>
            <a:r>
              <a:rPr lang="es-HN" dirty="0"/>
              <a:t> </a:t>
            </a:r>
            <a:r>
              <a:rPr lang="es-HN" dirty="0" smtClean="0">
                <a:solidFill>
                  <a:schemeClr val="tx1"/>
                </a:solidFill>
              </a:rPr>
              <a:t>He </a:t>
            </a:r>
            <a:r>
              <a:rPr lang="es-HN" u="sng" dirty="0" err="1" smtClean="0">
                <a:solidFill>
                  <a:schemeClr val="tx1"/>
                </a:solidFill>
              </a:rPr>
              <a:t>wouldn´t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left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this </a:t>
            </a:r>
            <a:r>
              <a:rPr lang="es-HN" dirty="0" err="1" smtClean="0">
                <a:solidFill>
                  <a:schemeClr val="tx1"/>
                </a:solidFill>
              </a:rPr>
              <a:t>town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he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found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job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We </a:t>
            </a:r>
            <a:r>
              <a:rPr lang="es-HN" u="sng" dirty="0" err="1" smtClean="0">
                <a:solidFill>
                  <a:schemeClr val="tx1"/>
                </a:solidFill>
              </a:rPr>
              <a:t>could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been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more </a:t>
            </a:r>
            <a:r>
              <a:rPr lang="es-HN" dirty="0" err="1" smtClean="0">
                <a:solidFill>
                  <a:schemeClr val="tx1"/>
                </a:solidFill>
              </a:rPr>
              <a:t>succesful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if</a:t>
            </a:r>
            <a:r>
              <a:rPr lang="es-HN" dirty="0" smtClean="0">
                <a:solidFill>
                  <a:schemeClr val="tx1"/>
                </a:solidFill>
              </a:rPr>
              <a:t> we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received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some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help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Mary and John </a:t>
            </a:r>
            <a:r>
              <a:rPr lang="es-HN" u="sng" dirty="0" err="1" smtClean="0">
                <a:solidFill>
                  <a:schemeClr val="tx1"/>
                </a:solidFill>
              </a:rPr>
              <a:t>could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fought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a </a:t>
            </a:r>
            <a:r>
              <a:rPr lang="es-HN" dirty="0" err="1" smtClean="0">
                <a:solidFill>
                  <a:schemeClr val="tx1"/>
                </a:solidFill>
              </a:rPr>
              <a:t>lot</a:t>
            </a:r>
            <a:r>
              <a:rPr lang="es-HN" dirty="0" smtClean="0">
                <a:solidFill>
                  <a:schemeClr val="tx1"/>
                </a:solidFill>
              </a:rPr>
              <a:t> when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married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must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had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financial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problems</a:t>
            </a:r>
            <a:r>
              <a:rPr lang="es-HN" dirty="0" smtClean="0">
                <a:solidFill>
                  <a:schemeClr val="tx1"/>
                </a:solidFill>
              </a:rPr>
              <a:t>, </a:t>
            </a:r>
            <a:r>
              <a:rPr lang="es-HN" dirty="0" err="1">
                <a:solidFill>
                  <a:schemeClr val="tx1"/>
                </a:solidFill>
              </a:rPr>
              <a:t>t</a:t>
            </a:r>
            <a:r>
              <a:rPr lang="es-HN" dirty="0" err="1" smtClean="0">
                <a:solidFill>
                  <a:schemeClr val="tx1"/>
                </a:solidFill>
              </a:rPr>
              <a:t>hat´s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why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argued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almost</a:t>
            </a:r>
            <a:r>
              <a:rPr lang="es-HN" dirty="0" smtClean="0">
                <a:solidFill>
                  <a:schemeClr val="tx1"/>
                </a:solidFill>
              </a:rPr>
              <a:t> every </a:t>
            </a:r>
            <a:r>
              <a:rPr lang="es-HN" dirty="0" err="1" smtClean="0">
                <a:solidFill>
                  <a:schemeClr val="tx1"/>
                </a:solidFill>
              </a:rPr>
              <a:t>day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Those </a:t>
            </a:r>
            <a:r>
              <a:rPr lang="es-HN" dirty="0" err="1" smtClean="0">
                <a:solidFill>
                  <a:schemeClr val="tx1"/>
                </a:solidFill>
              </a:rPr>
              <a:t>men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>
                <a:solidFill>
                  <a:schemeClr val="tx1"/>
                </a:solidFill>
              </a:rPr>
              <a:t>m</a:t>
            </a:r>
            <a:r>
              <a:rPr lang="es-HN" dirty="0" err="1" smtClean="0">
                <a:solidFill>
                  <a:schemeClr val="tx1"/>
                </a:solidFill>
              </a:rPr>
              <a:t>ust</a:t>
            </a:r>
            <a:r>
              <a:rPr lang="es-HN" dirty="0" smtClean="0">
                <a:solidFill>
                  <a:schemeClr val="tx1"/>
                </a:solidFill>
              </a:rPr>
              <a:t> have </a:t>
            </a:r>
            <a:r>
              <a:rPr lang="es-HN" dirty="0" err="1" smtClean="0">
                <a:solidFill>
                  <a:schemeClr val="tx1"/>
                </a:solidFill>
              </a:rPr>
              <a:t>robbed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old</a:t>
            </a:r>
            <a:r>
              <a:rPr lang="es-HN" dirty="0" smtClean="0">
                <a:solidFill>
                  <a:schemeClr val="tx1"/>
                </a:solidFill>
              </a:rPr>
              <a:t> lady. </a:t>
            </a:r>
            <a:r>
              <a:rPr lang="es-HN" dirty="0" err="1" smtClean="0">
                <a:solidFill>
                  <a:schemeClr val="tx1"/>
                </a:solidFill>
              </a:rPr>
              <a:t>That´s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why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Police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arrested</a:t>
            </a:r>
            <a:r>
              <a:rPr lang="es-HN" dirty="0" smtClean="0">
                <a:solidFill>
                  <a:schemeClr val="tx1"/>
                </a:solidFill>
              </a:rPr>
              <a:t> them.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61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Should + </a:t>
            </a:r>
            <a:r>
              <a:rPr lang="es-HN" dirty="0" err="1" smtClean="0">
                <a:solidFill>
                  <a:schemeClr val="tx1"/>
                </a:solidFill>
              </a:rPr>
              <a:t>Present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Perfect</a:t>
            </a:r>
            <a:r>
              <a:rPr lang="es-HN" dirty="0" smtClean="0">
                <a:solidFill>
                  <a:schemeClr val="tx1"/>
                </a:solidFill>
              </a:rPr>
              <a:t> (</a:t>
            </a:r>
            <a:r>
              <a:rPr lang="es-HN" dirty="0" err="1" smtClean="0">
                <a:solidFill>
                  <a:schemeClr val="tx1"/>
                </a:solidFill>
              </a:rPr>
              <a:t>Regret</a:t>
            </a:r>
            <a:r>
              <a:rPr lang="es-HN" dirty="0" smtClean="0">
                <a:solidFill>
                  <a:schemeClr val="tx1"/>
                </a:solidFill>
              </a:rPr>
              <a:t> from the </a:t>
            </a:r>
            <a:r>
              <a:rPr lang="es-HN" dirty="0" err="1" smtClean="0">
                <a:solidFill>
                  <a:schemeClr val="tx1"/>
                </a:solidFill>
              </a:rPr>
              <a:t>past</a:t>
            </a:r>
            <a:r>
              <a:rPr lang="es-HN" dirty="0" smtClean="0">
                <a:solidFill>
                  <a:schemeClr val="tx1"/>
                </a:solidFill>
              </a:rPr>
              <a:t>)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I </a:t>
            </a:r>
            <a:r>
              <a:rPr lang="es-HN" u="sng" dirty="0" err="1" smtClean="0">
                <a:solidFill>
                  <a:schemeClr val="tx1"/>
                </a:solidFill>
              </a:rPr>
              <a:t>shouldn´t</a:t>
            </a:r>
            <a:r>
              <a:rPr lang="es-HN" u="sng" dirty="0" smtClean="0">
                <a:solidFill>
                  <a:schemeClr val="tx1"/>
                </a:solidFill>
              </a:rPr>
              <a:t> have studied </a:t>
            </a:r>
            <a:r>
              <a:rPr lang="es-HN" dirty="0" smtClean="0">
                <a:solidFill>
                  <a:schemeClr val="tx1"/>
                </a:solidFill>
              </a:rPr>
              <a:t>this </a:t>
            </a:r>
            <a:r>
              <a:rPr lang="es-HN" dirty="0" err="1" smtClean="0">
                <a:solidFill>
                  <a:schemeClr val="tx1"/>
                </a:solidFill>
              </a:rPr>
              <a:t>career</a:t>
            </a:r>
            <a:r>
              <a:rPr lang="es-HN" dirty="0" smtClean="0">
                <a:solidFill>
                  <a:schemeClr val="tx1"/>
                </a:solidFill>
              </a:rPr>
              <a:t>. I should have </a:t>
            </a:r>
            <a:r>
              <a:rPr lang="es-HN" dirty="0" err="1" smtClean="0">
                <a:solidFill>
                  <a:schemeClr val="tx1"/>
                </a:solidFill>
              </a:rPr>
              <a:t>followed</a:t>
            </a:r>
            <a:r>
              <a:rPr lang="es-HN" dirty="0" smtClean="0">
                <a:solidFill>
                  <a:schemeClr val="tx1"/>
                </a:solidFill>
              </a:rPr>
              <a:t> my </a:t>
            </a:r>
            <a:r>
              <a:rPr lang="es-HN" dirty="0" err="1" smtClean="0">
                <a:solidFill>
                  <a:schemeClr val="tx1"/>
                </a:solidFill>
              </a:rPr>
              <a:t>father´s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advice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Mark </a:t>
            </a:r>
            <a:r>
              <a:rPr lang="es-HN" u="sng" dirty="0" smtClean="0">
                <a:solidFill>
                  <a:schemeClr val="tx1"/>
                </a:solidFill>
              </a:rPr>
              <a:t>should have </a:t>
            </a:r>
            <a:r>
              <a:rPr lang="es-HN" u="sng" dirty="0" err="1" smtClean="0">
                <a:solidFill>
                  <a:schemeClr val="tx1"/>
                </a:solidFill>
              </a:rPr>
              <a:t>accepted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job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offer</a:t>
            </a:r>
            <a:r>
              <a:rPr lang="es-HN" dirty="0" smtClean="0">
                <a:solidFill>
                  <a:schemeClr val="tx1"/>
                </a:solidFill>
              </a:rPr>
              <a:t> from his </a:t>
            </a:r>
            <a:r>
              <a:rPr lang="es-HN" dirty="0" err="1" smtClean="0">
                <a:solidFill>
                  <a:schemeClr val="tx1"/>
                </a:solidFill>
              </a:rPr>
              <a:t>cousin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  <a:r>
              <a:rPr lang="es-HN" dirty="0" err="1" smtClean="0">
                <a:solidFill>
                  <a:schemeClr val="tx1"/>
                </a:solidFill>
              </a:rPr>
              <a:t>He´s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too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arrogant</a:t>
            </a:r>
            <a:r>
              <a:rPr lang="es-HN" dirty="0" smtClean="0">
                <a:solidFill>
                  <a:schemeClr val="tx1"/>
                </a:solidFill>
              </a:rPr>
              <a:t>!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Natural </a:t>
            </a:r>
            <a:r>
              <a:rPr lang="es-HN" dirty="0" err="1" smtClean="0">
                <a:solidFill>
                  <a:schemeClr val="tx1"/>
                </a:solidFill>
              </a:rPr>
              <a:t>resources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shouldn´t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been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wasted</a:t>
            </a:r>
            <a:r>
              <a:rPr lang="es-HN" u="sng" dirty="0" smtClean="0">
                <a:solidFill>
                  <a:schemeClr val="tx1"/>
                </a:solidFill>
              </a:rPr>
              <a:t> and </a:t>
            </a:r>
            <a:r>
              <a:rPr lang="es-HN" u="sng" dirty="0" err="1" smtClean="0">
                <a:solidFill>
                  <a:schemeClr val="tx1"/>
                </a:solidFill>
              </a:rPr>
              <a:t>destroyed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in the </a:t>
            </a:r>
            <a:r>
              <a:rPr lang="es-HN" dirty="0" err="1" smtClean="0">
                <a:solidFill>
                  <a:schemeClr val="tx1"/>
                </a:solidFill>
              </a:rPr>
              <a:t>last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two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centuries</a:t>
            </a:r>
            <a:r>
              <a:rPr lang="es-HN" dirty="0" smtClean="0">
                <a:solidFill>
                  <a:schemeClr val="tx1"/>
                </a:solidFill>
              </a:rPr>
              <a:t>. Look at the </a:t>
            </a:r>
            <a:r>
              <a:rPr lang="es-HN" dirty="0" err="1" smtClean="0">
                <a:solidFill>
                  <a:schemeClr val="tx1"/>
                </a:solidFill>
              </a:rPr>
              <a:t>consequences</a:t>
            </a:r>
            <a:r>
              <a:rPr lang="es-HN" dirty="0" smtClean="0">
                <a:solidFill>
                  <a:schemeClr val="tx1"/>
                </a:solidFill>
              </a:rPr>
              <a:t>!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Pablo </a:t>
            </a:r>
            <a:r>
              <a:rPr lang="es-HN" u="sng" dirty="0" err="1" smtClean="0">
                <a:solidFill>
                  <a:schemeClr val="tx1"/>
                </a:solidFill>
              </a:rPr>
              <a:t>shouldn´t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married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lady. He </a:t>
            </a:r>
            <a:r>
              <a:rPr lang="es-HN" u="sng" dirty="0" smtClean="0">
                <a:solidFill>
                  <a:schemeClr val="tx1"/>
                </a:solidFill>
              </a:rPr>
              <a:t>should have </a:t>
            </a:r>
            <a:r>
              <a:rPr lang="es-HN" u="sng" dirty="0" err="1" smtClean="0">
                <a:solidFill>
                  <a:schemeClr val="tx1"/>
                </a:solidFill>
              </a:rPr>
              <a:t>married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my </a:t>
            </a:r>
            <a:r>
              <a:rPr lang="es-HN" dirty="0" err="1" smtClean="0">
                <a:solidFill>
                  <a:schemeClr val="tx1"/>
                </a:solidFill>
              </a:rPr>
              <a:t>cousin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July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This chat </a:t>
            </a:r>
            <a:r>
              <a:rPr lang="es-HN" u="sng" dirty="0" err="1" smtClean="0">
                <a:solidFill>
                  <a:schemeClr val="tx1"/>
                </a:solidFill>
              </a:rPr>
              <a:t>shouldn´t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been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created</a:t>
            </a:r>
            <a:r>
              <a:rPr lang="es-HN" dirty="0" err="1" smtClean="0">
                <a:solidFill>
                  <a:schemeClr val="tx1"/>
                </a:solidFill>
              </a:rPr>
              <a:t>.It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causing</a:t>
            </a:r>
            <a:r>
              <a:rPr lang="es-HN" dirty="0" smtClean="0">
                <a:solidFill>
                  <a:schemeClr val="tx1"/>
                </a:solidFill>
              </a:rPr>
              <a:t> a </a:t>
            </a:r>
            <a:r>
              <a:rPr lang="es-HN" dirty="0" err="1" smtClean="0">
                <a:solidFill>
                  <a:schemeClr val="tx1"/>
                </a:solidFill>
              </a:rPr>
              <a:t>lot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problems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43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Modal Verbs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We can use the modal verbs should, might, may, and could to express probability in the future.</a:t>
            </a:r>
          </a:p>
          <a:p>
            <a:pPr marL="4572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Honduras might have serious economic problems in the future.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pandemic might  generate a lot of deaths worldwide in the  following months.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This great opportunity might  help them achieve their professional goals from now on.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Her sister might  begin improving her financial situation  with the business that she </a:t>
            </a:r>
            <a:r>
              <a:rPr lang="en-US" smtClean="0">
                <a:solidFill>
                  <a:schemeClr val="tx1"/>
                </a:solidFill>
              </a:rPr>
              <a:t>recently started.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Humanity might well be about to suffer great changes due to this pandemic.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We may  considerably  increase our profit  launching these products at th end of the year.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Carlos may soon begin a new business if he receives the amount of money in the next 2 months.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Many countries may have the opportunity  to defeat </a:t>
            </a:r>
            <a:r>
              <a:rPr lang="en-US" dirty="0" err="1" smtClean="0">
                <a:solidFill>
                  <a:schemeClr val="tx1"/>
                </a:solidFill>
              </a:rPr>
              <a:t>Covid</a:t>
            </a:r>
            <a:r>
              <a:rPr lang="en-US" dirty="0" smtClean="0">
                <a:solidFill>
                  <a:schemeClr val="tx1"/>
                </a:solidFill>
              </a:rPr>
              <a:t>- 19  in a couple of months  if their populations apply all the bio-security measures.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The company may well be close to hire more employees at the end of this year if this project is approved by the Board of Directors.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Fernando may not get married this year if his girlfriend receives the scholarship to study her Master´s Degree in London.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You should </a:t>
            </a:r>
            <a:r>
              <a:rPr lang="es-HN" dirty="0" err="1" smtClean="0">
                <a:solidFill>
                  <a:schemeClr val="tx1"/>
                </a:solidFill>
              </a:rPr>
              <a:t>well</a:t>
            </a:r>
            <a:r>
              <a:rPr lang="es-HN" dirty="0" smtClean="0">
                <a:solidFill>
                  <a:schemeClr val="tx1"/>
                </a:solidFill>
              </a:rPr>
              <a:t> stay at home </a:t>
            </a:r>
            <a:r>
              <a:rPr lang="es-HN" dirty="0" err="1" smtClean="0">
                <a:solidFill>
                  <a:schemeClr val="tx1"/>
                </a:solidFill>
              </a:rPr>
              <a:t>during</a:t>
            </a:r>
            <a:r>
              <a:rPr lang="es-HN" dirty="0" smtClean="0">
                <a:solidFill>
                  <a:schemeClr val="tx1"/>
                </a:solidFill>
              </a:rPr>
              <a:t> this </a:t>
            </a:r>
            <a:r>
              <a:rPr lang="es-HN" dirty="0" err="1" smtClean="0">
                <a:solidFill>
                  <a:schemeClr val="tx1"/>
                </a:solidFill>
              </a:rPr>
              <a:t>confinement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should use </a:t>
            </a:r>
            <a:r>
              <a:rPr lang="es-HN" dirty="0" err="1" smtClean="0">
                <a:solidFill>
                  <a:schemeClr val="tx1"/>
                </a:solidFill>
              </a:rPr>
              <a:t>another</a:t>
            </a:r>
            <a:r>
              <a:rPr lang="es-HN" dirty="0" smtClean="0">
                <a:solidFill>
                  <a:schemeClr val="tx1"/>
                </a:solidFill>
              </a:rPr>
              <a:t> Company to </a:t>
            </a:r>
            <a:r>
              <a:rPr lang="es-HN" dirty="0" err="1" smtClean="0">
                <a:solidFill>
                  <a:schemeClr val="tx1"/>
                </a:solidFill>
              </a:rPr>
              <a:t>distribute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their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products</a:t>
            </a:r>
            <a:r>
              <a:rPr lang="es-HN" dirty="0" smtClean="0">
                <a:solidFill>
                  <a:schemeClr val="tx1"/>
                </a:solidFill>
              </a:rPr>
              <a:t> for the </a:t>
            </a:r>
            <a:r>
              <a:rPr lang="es-HN" dirty="0" err="1" smtClean="0">
                <a:solidFill>
                  <a:schemeClr val="tx1"/>
                </a:solidFill>
              </a:rPr>
              <a:t>rest</a:t>
            </a:r>
            <a:r>
              <a:rPr lang="es-HN" dirty="0" smtClean="0">
                <a:solidFill>
                  <a:schemeClr val="tx1"/>
                </a:solidFill>
              </a:rPr>
              <a:t> of the </a:t>
            </a:r>
            <a:r>
              <a:rPr lang="es-HN" dirty="0" err="1" smtClean="0">
                <a:solidFill>
                  <a:schemeClr val="tx1"/>
                </a:solidFill>
              </a:rPr>
              <a:t>year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You should </a:t>
            </a:r>
            <a:r>
              <a:rPr lang="es-HN" dirty="0" err="1" smtClean="0">
                <a:solidFill>
                  <a:schemeClr val="tx1"/>
                </a:solidFill>
              </a:rPr>
              <a:t>well</a:t>
            </a:r>
            <a:r>
              <a:rPr lang="es-HN" dirty="0" smtClean="0">
                <a:solidFill>
                  <a:schemeClr val="tx1"/>
                </a:solidFill>
              </a:rPr>
              <a:t> stop  </a:t>
            </a:r>
            <a:r>
              <a:rPr lang="es-HN" dirty="0" err="1" smtClean="0">
                <a:solidFill>
                  <a:schemeClr val="tx1"/>
                </a:solidFill>
              </a:rPr>
              <a:t>arguing</a:t>
            </a:r>
            <a:r>
              <a:rPr lang="es-HN" dirty="0" smtClean="0">
                <a:solidFill>
                  <a:schemeClr val="tx1"/>
                </a:solidFill>
              </a:rPr>
              <a:t> with the </a:t>
            </a:r>
            <a:r>
              <a:rPr lang="es-HN" dirty="0" err="1" smtClean="0">
                <a:solidFill>
                  <a:schemeClr val="tx1"/>
                </a:solidFill>
              </a:rPr>
              <a:t>opponent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players</a:t>
            </a:r>
            <a:r>
              <a:rPr lang="es-HN" dirty="0" smtClean="0">
                <a:solidFill>
                  <a:schemeClr val="tx1"/>
                </a:solidFill>
              </a:rPr>
              <a:t> and </a:t>
            </a:r>
            <a:r>
              <a:rPr lang="es-HN" dirty="0" err="1" smtClean="0">
                <a:solidFill>
                  <a:schemeClr val="tx1"/>
                </a:solidFill>
              </a:rPr>
              <a:t>concentrate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play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better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Honduran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people</a:t>
            </a:r>
            <a:r>
              <a:rPr lang="es-HN" dirty="0" smtClean="0">
                <a:solidFill>
                  <a:schemeClr val="tx1"/>
                </a:solidFill>
              </a:rPr>
              <a:t> should </a:t>
            </a:r>
            <a:r>
              <a:rPr lang="es-HN" dirty="0" err="1" smtClean="0">
                <a:solidFill>
                  <a:schemeClr val="tx1"/>
                </a:solidFill>
              </a:rPr>
              <a:t>well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follow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bio</a:t>
            </a:r>
            <a:r>
              <a:rPr lang="es-HN" dirty="0" smtClean="0">
                <a:solidFill>
                  <a:schemeClr val="tx1"/>
                </a:solidFill>
              </a:rPr>
              <a:t> . Security </a:t>
            </a:r>
            <a:r>
              <a:rPr lang="es-HN" dirty="0" err="1" smtClean="0">
                <a:solidFill>
                  <a:schemeClr val="tx1"/>
                </a:solidFill>
              </a:rPr>
              <a:t>measures</a:t>
            </a:r>
            <a:r>
              <a:rPr lang="es-HN" dirty="0" smtClean="0">
                <a:solidFill>
                  <a:schemeClr val="tx1"/>
                </a:solidFill>
              </a:rPr>
              <a:t> for the </a:t>
            </a:r>
            <a:r>
              <a:rPr lang="es-HN" dirty="0" err="1" smtClean="0">
                <a:solidFill>
                  <a:schemeClr val="tx1"/>
                </a:solidFill>
              </a:rPr>
              <a:t>rest</a:t>
            </a:r>
            <a:r>
              <a:rPr lang="es-HN" dirty="0" smtClean="0">
                <a:solidFill>
                  <a:schemeClr val="tx1"/>
                </a:solidFill>
              </a:rPr>
              <a:t> of the </a:t>
            </a:r>
            <a:r>
              <a:rPr lang="es-HN" dirty="0" err="1" smtClean="0">
                <a:solidFill>
                  <a:schemeClr val="tx1"/>
                </a:solidFill>
              </a:rPr>
              <a:t>year</a:t>
            </a:r>
            <a:r>
              <a:rPr lang="es-HN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91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could be quite near to achieve the most important goal in our lives.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Honduras could well be considered as one of the most corrupt countries in the world.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Our team could become the most successful in this decade if we win this tournament.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Global warming could soon affect the world´s food production.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Her brother could well be out of prison in a couple of months.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My company could  only resist two more months of confinement.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ADVERBS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To show future probability we can use adverbs like, possibly (less than 50</a:t>
            </a:r>
            <a:r>
              <a:rPr lang="en-US" b="1" dirty="0">
                <a:solidFill>
                  <a:schemeClr val="tx1"/>
                </a:solidFill>
              </a:rPr>
              <a:t>%), Maybe –Perhaps (50</a:t>
            </a:r>
            <a:r>
              <a:rPr lang="en-US" b="1" dirty="0" smtClean="0">
                <a:solidFill>
                  <a:schemeClr val="tx1"/>
                </a:solidFill>
              </a:rPr>
              <a:t>%), (probably (More than 50%), definitely, (High probability), and certainly (Very high probability).</a:t>
            </a:r>
          </a:p>
          <a:p>
            <a:r>
              <a:rPr lang="en-US" b="1" u="sng" dirty="0" smtClean="0">
                <a:solidFill>
                  <a:schemeClr val="tx1"/>
                </a:solidFill>
              </a:rPr>
              <a:t>Possibly: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Honduras will possibly reduce corruption in the following five years.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 will possibly help them with their project. He  has been very busy for the last weeks.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company  will possibly hire employees at the end of the year.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Honduras possibly won´t  increase its exportations next year.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possibly won´t fail the exam if we study some hours before it.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 Maybe Honduras will activate its economy in a couple of months.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Perhaps one day we will see a different country.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Maybe Luisa will get married next year.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Maybe in a short time our company will open more international markets.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Perhaps in a couple of years we´ll see cars that fly.</a:t>
            </a:r>
          </a:p>
          <a:p>
            <a:pPr marL="45720" indent="0">
              <a:buNone/>
            </a:pPr>
            <a:r>
              <a:rPr lang="en-US" b="1" u="sng" dirty="0" smtClean="0">
                <a:solidFill>
                  <a:schemeClr val="tx1"/>
                </a:solidFill>
              </a:rPr>
              <a:t>Probably: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Probably in the close future we will have the chance of  traveling around the world.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Our team will probably win again the tournament this year.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Honduras probably won´t reduce the poverty rates in five </a:t>
            </a:r>
            <a:r>
              <a:rPr lang="en-US" b="1" dirty="0" err="1" smtClean="0">
                <a:solidFill>
                  <a:schemeClr val="tx1"/>
                </a:solidFill>
              </a:rPr>
              <a:t>years´time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Jessica will probably call before next Friday.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My Biology teacher will probably leave us a huge project next week.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Soon they probably won´t continue suffering the lack of potable water.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Definitely:</a:t>
            </a:r>
            <a:endParaRPr lang="en-US" b="1" u="sng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 We will definitely win at least second place at the Spelling Bee Contest.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Definitely </a:t>
            </a:r>
            <a:r>
              <a:rPr lang="en-US" b="1" dirty="0" err="1" smtClean="0">
                <a:solidFill>
                  <a:schemeClr val="tx1"/>
                </a:solidFill>
              </a:rPr>
              <a:t>Motagua</a:t>
            </a:r>
            <a:r>
              <a:rPr lang="en-US" b="1" dirty="0" smtClean="0">
                <a:solidFill>
                  <a:schemeClr val="tx1"/>
                </a:solidFill>
              </a:rPr>
              <a:t> won´t win against Boca Juniors.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candidates definitely won´t stop lying to the people during campaigns. 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Barcelona will definitely win against Real Madrid.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 I  definitely won´t participate in this year´s contest.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Mike will definitely enjoy spending time with his grandchildren in Summer.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Certainly: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Central American countries will certainly </a:t>
            </a:r>
            <a:r>
              <a:rPr lang="en-US" b="1" smtClean="0">
                <a:solidFill>
                  <a:schemeClr val="tx1"/>
                </a:solidFill>
              </a:rPr>
              <a:t>continue with high </a:t>
            </a:r>
            <a:r>
              <a:rPr lang="en-US" b="1" dirty="0" smtClean="0">
                <a:solidFill>
                  <a:schemeClr val="tx1"/>
                </a:solidFill>
              </a:rPr>
              <a:t>poverty rates.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Our dogs will certainly attack yours if they enter our property.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coach certainly won´t include me in the main team tomorrow.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Mario will certainly wake up late today. He went to bed at 4:00 am.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This institution certainly won´t survive the governmental restructuring.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1011</TotalTime>
  <Words>1563</Words>
  <Application>Microsoft Office PowerPoint</Application>
  <PresentationFormat>Panorámica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Corbel</vt:lpstr>
      <vt:lpstr>Basis</vt:lpstr>
      <vt:lpstr>Future Probability</vt:lpstr>
      <vt:lpstr>Modal Verbs</vt:lpstr>
      <vt:lpstr>Presentación de PowerPoint</vt:lpstr>
      <vt:lpstr>Presentación de PowerPoint</vt:lpstr>
      <vt:lpstr> </vt:lpstr>
      <vt:lpstr>ADVERBS</vt:lpstr>
      <vt:lpstr>Presentación de PowerPoint</vt:lpstr>
      <vt:lpstr>Presentación de PowerPoint</vt:lpstr>
      <vt:lpstr>Presentación de PowerPoint</vt:lpstr>
      <vt:lpstr>ADJECTIVE PHRASES</vt:lpstr>
      <vt:lpstr>Presentación de PowerPoint</vt:lpstr>
      <vt:lpstr>Noun Phrases</vt:lpstr>
      <vt:lpstr>Presentación de PowerPoint</vt:lpstr>
      <vt:lpstr>Past Modals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78</cp:revision>
  <dcterms:created xsi:type="dcterms:W3CDTF">2020-02-17T23:22:47Z</dcterms:created>
  <dcterms:modified xsi:type="dcterms:W3CDTF">2020-05-28T01:22:43Z</dcterms:modified>
</cp:coreProperties>
</file>