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Emphatic structures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95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HN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73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CLEFT SENTENCES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We can emphasize part of a sentence using these structures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</a:p>
          <a:p>
            <a:r>
              <a:rPr lang="en-US" sz="2400" b="1" u="sng" dirty="0">
                <a:solidFill>
                  <a:schemeClr val="tx1"/>
                </a:solidFill>
              </a:rPr>
              <a:t>It is/ was + person/ thing + Relative clause</a:t>
            </a:r>
          </a:p>
          <a:p>
            <a:r>
              <a:rPr lang="en-US" sz="2400" dirty="0">
                <a:solidFill>
                  <a:schemeClr val="tx1"/>
                </a:solidFill>
              </a:rPr>
              <a:t>It was an American engineer who invented this gadget.</a:t>
            </a:r>
          </a:p>
          <a:p>
            <a:r>
              <a:rPr lang="en-US" sz="2400" dirty="0">
                <a:solidFill>
                  <a:schemeClr val="tx1"/>
                </a:solidFill>
              </a:rPr>
              <a:t>It was Christopher Columbus who discovered America.</a:t>
            </a:r>
          </a:p>
          <a:p>
            <a:r>
              <a:rPr lang="en-US" sz="2400" dirty="0">
                <a:solidFill>
                  <a:schemeClr val="tx1"/>
                </a:solidFill>
              </a:rPr>
              <a:t>It is Mike's car which is making that funny noise.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It was the cat which destroyed your roses.</a:t>
            </a:r>
          </a:p>
          <a:p>
            <a:r>
              <a:rPr lang="en-US" sz="2400" dirty="0">
                <a:solidFill>
                  <a:schemeClr val="tx1"/>
                </a:solidFill>
              </a:rPr>
              <a:t>It was Carmen whom I invited first to my graduation ceremony.</a:t>
            </a:r>
          </a:p>
          <a:p>
            <a:r>
              <a:rPr lang="en-US" sz="2400" dirty="0">
                <a:solidFill>
                  <a:schemeClr val="tx1"/>
                </a:solidFill>
              </a:rPr>
              <a:t>It is Amanda whom I really like.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06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chemeClr val="tx1"/>
                </a:solidFill>
              </a:rPr>
              <a:t>What/ The thing that + clause + is/was + clause</a:t>
            </a:r>
          </a:p>
          <a:p>
            <a:r>
              <a:rPr lang="en-US" sz="2400" dirty="0">
                <a:solidFill>
                  <a:schemeClr val="tx1"/>
                </a:solidFill>
              </a:rPr>
              <a:t>What I noticed about him is that he’s always laughing.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thing that I like the most about her is her incredible way of smiling.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thing that I criticize about him is his disorganized way of working.</a:t>
            </a:r>
          </a:p>
          <a:p>
            <a:r>
              <a:rPr lang="en-US" sz="2400" dirty="0">
                <a:solidFill>
                  <a:schemeClr val="tx1"/>
                </a:solidFill>
              </a:rPr>
              <a:t>What I loved about Mary was her incredible sense of humor.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thing that I don’t like of that team is the way they manage to win all the games with the referee’s help.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74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u="sng" dirty="0" smtClean="0"/>
              <a:t> </a:t>
            </a:r>
            <a:r>
              <a:rPr lang="en-US" sz="2400" b="1" u="sng" dirty="0" smtClean="0">
                <a:solidFill>
                  <a:schemeClr val="tx1"/>
                </a:solidFill>
              </a:rPr>
              <a:t>It´s + Noun/Present participle + that/what + clause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It´s relaxation that I want.</a:t>
            </a:r>
          </a:p>
          <a:p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It´s playing soccer that he is really good at.</a:t>
            </a:r>
          </a:p>
          <a:p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It´s washing dishes  what I quite hate to do.</a:t>
            </a:r>
          </a:p>
          <a:p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It´s playing cards that he lost the money.</a:t>
            </a:r>
          </a:p>
          <a:p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It´s generosity that we have to apply every day of our lives.</a:t>
            </a:r>
          </a:p>
          <a:p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It´s responsibility what he needs to be a better  professional.</a:t>
            </a:r>
          </a:p>
          <a:p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It´s drinking water what you need to be healthier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386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DO-DOES-DID IN AFFIRMATION SENTENCES.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We can use these </a:t>
            </a:r>
            <a:r>
              <a:rPr lang="es-HN" b="1" dirty="0" err="1" smtClean="0">
                <a:solidFill>
                  <a:schemeClr val="tx1"/>
                </a:solidFill>
              </a:rPr>
              <a:t>auxiliary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verbs</a:t>
            </a:r>
            <a:r>
              <a:rPr lang="es-HN" b="1" dirty="0" smtClean="0">
                <a:solidFill>
                  <a:schemeClr val="tx1"/>
                </a:solidFill>
              </a:rPr>
              <a:t> to </a:t>
            </a:r>
            <a:r>
              <a:rPr lang="es-HN" b="1" dirty="0" err="1" smtClean="0">
                <a:solidFill>
                  <a:schemeClr val="tx1"/>
                </a:solidFill>
              </a:rPr>
              <a:t>emphazise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about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doing</a:t>
            </a:r>
            <a:r>
              <a:rPr lang="es-HN" b="1" dirty="0" smtClean="0">
                <a:solidFill>
                  <a:schemeClr val="tx1"/>
                </a:solidFill>
              </a:rPr>
              <a:t> an </a:t>
            </a:r>
            <a:r>
              <a:rPr lang="es-HN" b="1" dirty="0" err="1" smtClean="0">
                <a:solidFill>
                  <a:schemeClr val="tx1"/>
                </a:solidFill>
              </a:rPr>
              <a:t>action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I </a:t>
            </a:r>
            <a:r>
              <a:rPr lang="es-HN" b="1" u="sng" dirty="0" err="1" smtClean="0">
                <a:solidFill>
                  <a:schemeClr val="tx1"/>
                </a:solidFill>
              </a:rPr>
              <a:t>did</a:t>
            </a:r>
            <a:r>
              <a:rPr lang="es-HN" b="1" u="sng" dirty="0" smtClean="0">
                <a:solidFill>
                  <a:schemeClr val="tx1"/>
                </a:solidFill>
              </a:rPr>
              <a:t> study </a:t>
            </a:r>
            <a:r>
              <a:rPr lang="es-HN" b="1" dirty="0" smtClean="0">
                <a:solidFill>
                  <a:schemeClr val="tx1"/>
                </a:solidFill>
              </a:rPr>
              <a:t>for my </a:t>
            </a:r>
            <a:r>
              <a:rPr lang="es-HN" b="1" dirty="0" err="1" smtClean="0">
                <a:solidFill>
                  <a:schemeClr val="tx1"/>
                </a:solidFill>
              </a:rPr>
              <a:t>exam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yesterday</a:t>
            </a:r>
            <a:r>
              <a:rPr lang="es-HN" b="1" dirty="0" smtClean="0">
                <a:solidFill>
                  <a:schemeClr val="tx1"/>
                </a:solidFill>
              </a:rPr>
              <a:t>, </a:t>
            </a:r>
            <a:r>
              <a:rPr lang="es-HN" b="1" dirty="0" err="1" smtClean="0">
                <a:solidFill>
                  <a:schemeClr val="tx1"/>
                </a:solidFill>
              </a:rPr>
              <a:t>but</a:t>
            </a:r>
            <a:r>
              <a:rPr lang="es-HN" b="1" dirty="0" smtClean="0">
                <a:solidFill>
                  <a:schemeClr val="tx1"/>
                </a:solidFill>
              </a:rPr>
              <a:t> I </a:t>
            </a:r>
            <a:r>
              <a:rPr lang="es-HN" b="1" dirty="0" err="1" smtClean="0">
                <a:solidFill>
                  <a:schemeClr val="tx1"/>
                </a:solidFill>
              </a:rPr>
              <a:t>forgot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most</a:t>
            </a:r>
            <a:r>
              <a:rPr lang="es-HN" b="1" dirty="0" smtClean="0">
                <a:solidFill>
                  <a:schemeClr val="tx1"/>
                </a:solidFill>
              </a:rPr>
              <a:t> of the </a:t>
            </a:r>
            <a:r>
              <a:rPr lang="es-HN" b="1" dirty="0" err="1" smtClean="0">
                <a:solidFill>
                  <a:schemeClr val="tx1"/>
                </a:solidFill>
              </a:rPr>
              <a:t>information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during</a:t>
            </a:r>
            <a:r>
              <a:rPr lang="es-HN" b="1" dirty="0" smtClean="0">
                <a:solidFill>
                  <a:schemeClr val="tx1"/>
                </a:solidFill>
              </a:rPr>
              <a:t> the </a:t>
            </a:r>
            <a:r>
              <a:rPr lang="es-HN" b="1" dirty="0" err="1" smtClean="0">
                <a:solidFill>
                  <a:schemeClr val="tx1"/>
                </a:solidFill>
              </a:rPr>
              <a:t>assessment</a:t>
            </a:r>
            <a:r>
              <a:rPr lang="es-HN" b="1" dirty="0" smtClean="0">
                <a:solidFill>
                  <a:schemeClr val="tx1"/>
                </a:solidFill>
              </a:rPr>
              <a:t>. I do not </a:t>
            </a:r>
            <a:r>
              <a:rPr lang="es-HN" b="1" dirty="0" err="1" smtClean="0">
                <a:solidFill>
                  <a:schemeClr val="tx1"/>
                </a:solidFill>
              </a:rPr>
              <a:t>know</a:t>
            </a:r>
            <a:r>
              <a:rPr lang="es-HN" b="1" dirty="0" smtClean="0">
                <a:solidFill>
                  <a:schemeClr val="tx1"/>
                </a:solidFill>
              </a:rPr>
              <a:t> what </a:t>
            </a:r>
            <a:r>
              <a:rPr lang="es-HN" b="1" dirty="0" err="1" smtClean="0">
                <a:solidFill>
                  <a:schemeClr val="tx1"/>
                </a:solidFill>
              </a:rPr>
              <a:t>happened</a:t>
            </a:r>
            <a:r>
              <a:rPr lang="es-HN" b="1" dirty="0" smtClean="0">
                <a:solidFill>
                  <a:schemeClr val="tx1"/>
                </a:solidFill>
              </a:rPr>
              <a:t> to me.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My </a:t>
            </a:r>
            <a:r>
              <a:rPr lang="es-HN" b="1" dirty="0" err="1" smtClean="0">
                <a:solidFill>
                  <a:schemeClr val="tx1"/>
                </a:solidFill>
              </a:rPr>
              <a:t>kids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u="sng" dirty="0" smtClean="0">
                <a:solidFill>
                  <a:schemeClr val="tx1"/>
                </a:solidFill>
              </a:rPr>
              <a:t>do study </a:t>
            </a:r>
            <a:r>
              <a:rPr lang="es-HN" b="1" dirty="0" smtClean="0">
                <a:solidFill>
                  <a:schemeClr val="tx1"/>
                </a:solidFill>
              </a:rPr>
              <a:t>every </a:t>
            </a:r>
            <a:r>
              <a:rPr lang="es-HN" b="1" dirty="0" err="1" smtClean="0">
                <a:solidFill>
                  <a:schemeClr val="tx1"/>
                </a:solidFill>
              </a:rPr>
              <a:t>day</a:t>
            </a:r>
            <a:r>
              <a:rPr lang="es-HN" b="1" dirty="0" smtClean="0">
                <a:solidFill>
                  <a:schemeClr val="tx1"/>
                </a:solidFill>
              </a:rPr>
              <a:t>. My </a:t>
            </a:r>
            <a:r>
              <a:rPr lang="es-HN" b="1" dirty="0" err="1" smtClean="0">
                <a:solidFill>
                  <a:schemeClr val="tx1"/>
                </a:solidFill>
              </a:rPr>
              <a:t>wife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always</a:t>
            </a:r>
            <a:r>
              <a:rPr lang="es-HN" b="1" dirty="0" smtClean="0">
                <a:solidFill>
                  <a:schemeClr val="tx1"/>
                </a:solidFill>
              </a:rPr>
              <a:t> supervises them in the </a:t>
            </a:r>
            <a:r>
              <a:rPr lang="es-HN" b="1" dirty="0" err="1" smtClean="0">
                <a:solidFill>
                  <a:schemeClr val="tx1"/>
                </a:solidFill>
              </a:rPr>
              <a:t>afternoon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I </a:t>
            </a:r>
            <a:r>
              <a:rPr lang="es-HN" b="1" u="sng" dirty="0" err="1" smtClean="0">
                <a:solidFill>
                  <a:schemeClr val="tx1"/>
                </a:solidFill>
              </a:rPr>
              <a:t>did</a:t>
            </a:r>
            <a:r>
              <a:rPr lang="es-HN" b="1" u="sng" dirty="0" smtClean="0">
                <a:solidFill>
                  <a:schemeClr val="tx1"/>
                </a:solidFill>
              </a:rPr>
              <a:t> do </a:t>
            </a:r>
            <a:r>
              <a:rPr lang="es-HN" b="1" dirty="0" smtClean="0">
                <a:solidFill>
                  <a:schemeClr val="tx1"/>
                </a:solidFill>
              </a:rPr>
              <a:t>all my assignments of homework </a:t>
            </a:r>
            <a:r>
              <a:rPr lang="es-HN" b="1" dirty="0" err="1" smtClean="0">
                <a:solidFill>
                  <a:schemeClr val="tx1"/>
                </a:solidFill>
              </a:rPr>
              <a:t>yesterday</a:t>
            </a:r>
            <a:r>
              <a:rPr lang="es-HN" b="1" dirty="0" smtClean="0">
                <a:solidFill>
                  <a:schemeClr val="tx1"/>
                </a:solidFill>
              </a:rPr>
              <a:t>. I </a:t>
            </a:r>
            <a:r>
              <a:rPr lang="es-HN" b="1" dirty="0" err="1" smtClean="0">
                <a:solidFill>
                  <a:schemeClr val="tx1"/>
                </a:solidFill>
              </a:rPr>
              <a:t>finished</a:t>
            </a:r>
            <a:r>
              <a:rPr lang="es-HN" b="1" dirty="0" smtClean="0">
                <a:solidFill>
                  <a:schemeClr val="tx1"/>
                </a:solidFill>
              </a:rPr>
              <a:t> at 11:00 at </a:t>
            </a:r>
            <a:r>
              <a:rPr lang="es-HN" b="1" dirty="0" err="1" smtClean="0">
                <a:solidFill>
                  <a:schemeClr val="tx1"/>
                </a:solidFill>
              </a:rPr>
              <a:t>night</a:t>
            </a:r>
            <a:r>
              <a:rPr lang="es-HN" b="1" dirty="0" smtClean="0">
                <a:solidFill>
                  <a:schemeClr val="tx1"/>
                </a:solidFill>
              </a:rPr>
              <a:t>. 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When we </a:t>
            </a:r>
            <a:r>
              <a:rPr lang="es-HN" b="1" dirty="0" err="1" smtClean="0">
                <a:solidFill>
                  <a:schemeClr val="tx1"/>
                </a:solidFill>
              </a:rPr>
              <a:t>were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children</a:t>
            </a:r>
            <a:r>
              <a:rPr lang="es-HN" b="1" dirty="0" smtClean="0">
                <a:solidFill>
                  <a:schemeClr val="tx1"/>
                </a:solidFill>
              </a:rPr>
              <a:t> my </a:t>
            </a:r>
            <a:r>
              <a:rPr lang="es-HN" b="1" dirty="0" err="1" smtClean="0">
                <a:solidFill>
                  <a:schemeClr val="tx1"/>
                </a:solidFill>
              </a:rPr>
              <a:t>brothers</a:t>
            </a:r>
            <a:r>
              <a:rPr lang="es-HN" b="1" dirty="0" smtClean="0">
                <a:solidFill>
                  <a:schemeClr val="tx1"/>
                </a:solidFill>
              </a:rPr>
              <a:t> and me </a:t>
            </a:r>
            <a:r>
              <a:rPr lang="es-HN" b="1" u="sng" dirty="0" err="1" smtClean="0">
                <a:solidFill>
                  <a:schemeClr val="tx1"/>
                </a:solidFill>
              </a:rPr>
              <a:t>did</a:t>
            </a:r>
            <a:r>
              <a:rPr lang="es-HN" b="1" u="sng" dirty="0" smtClean="0">
                <a:solidFill>
                  <a:schemeClr val="tx1"/>
                </a:solidFill>
              </a:rPr>
              <a:t> do </a:t>
            </a:r>
            <a:r>
              <a:rPr lang="es-HN" b="1" dirty="0" smtClean="0">
                <a:solidFill>
                  <a:schemeClr val="tx1"/>
                </a:solidFill>
              </a:rPr>
              <a:t>chores in our </a:t>
            </a:r>
            <a:r>
              <a:rPr lang="es-HN" b="1" dirty="0" err="1" smtClean="0">
                <a:solidFill>
                  <a:schemeClr val="tx1"/>
                </a:solidFill>
              </a:rPr>
              <a:t>house</a:t>
            </a:r>
            <a:r>
              <a:rPr lang="es-HN" b="1" dirty="0" smtClean="0">
                <a:solidFill>
                  <a:schemeClr val="tx1"/>
                </a:solidFill>
              </a:rPr>
              <a:t>. Our father </a:t>
            </a:r>
            <a:r>
              <a:rPr lang="es-HN" b="1" dirty="0" err="1" smtClean="0">
                <a:solidFill>
                  <a:schemeClr val="tx1"/>
                </a:solidFill>
              </a:rPr>
              <a:t>made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us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sweep</a:t>
            </a:r>
            <a:r>
              <a:rPr lang="es-HN" b="1" dirty="0" smtClean="0">
                <a:solidFill>
                  <a:schemeClr val="tx1"/>
                </a:solidFill>
              </a:rPr>
              <a:t>, </a:t>
            </a:r>
            <a:r>
              <a:rPr lang="es-HN" b="1" dirty="0" err="1" smtClean="0">
                <a:solidFill>
                  <a:schemeClr val="tx1"/>
                </a:solidFill>
              </a:rPr>
              <a:t>mop</a:t>
            </a:r>
            <a:r>
              <a:rPr lang="es-HN" b="1" dirty="0" smtClean="0">
                <a:solidFill>
                  <a:schemeClr val="tx1"/>
                </a:solidFill>
              </a:rPr>
              <a:t>, </a:t>
            </a:r>
            <a:r>
              <a:rPr lang="es-HN" b="1" dirty="0" err="1" smtClean="0">
                <a:solidFill>
                  <a:schemeClr val="tx1"/>
                </a:solidFill>
              </a:rPr>
              <a:t>wash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dishes</a:t>
            </a:r>
            <a:r>
              <a:rPr lang="es-HN" b="1" dirty="0" smtClean="0">
                <a:solidFill>
                  <a:schemeClr val="tx1"/>
                </a:solidFill>
              </a:rPr>
              <a:t> and </a:t>
            </a:r>
            <a:r>
              <a:rPr lang="es-HN" b="1" dirty="0" err="1" smtClean="0">
                <a:solidFill>
                  <a:schemeClr val="tx1"/>
                </a:solidFill>
              </a:rPr>
              <a:t>dust</a:t>
            </a:r>
            <a:r>
              <a:rPr lang="es-HN" b="1" dirty="0" smtClean="0">
                <a:solidFill>
                  <a:schemeClr val="tx1"/>
                </a:solidFill>
              </a:rPr>
              <a:t> the </a:t>
            </a:r>
            <a:r>
              <a:rPr lang="es-HN" b="1" dirty="0" err="1" smtClean="0">
                <a:solidFill>
                  <a:schemeClr val="tx1"/>
                </a:solidFill>
              </a:rPr>
              <a:t>house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You´re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wrong</a:t>
            </a:r>
            <a:r>
              <a:rPr lang="es-HN" b="1" dirty="0" smtClean="0">
                <a:solidFill>
                  <a:schemeClr val="tx1"/>
                </a:solidFill>
              </a:rPr>
              <a:t>! My </a:t>
            </a:r>
            <a:r>
              <a:rPr lang="es-HN" b="1" dirty="0" err="1" smtClean="0">
                <a:solidFill>
                  <a:schemeClr val="tx1"/>
                </a:solidFill>
              </a:rPr>
              <a:t>sister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u="sng" dirty="0" err="1" smtClean="0">
                <a:solidFill>
                  <a:schemeClr val="tx1"/>
                </a:solidFill>
              </a:rPr>
              <a:t>does</a:t>
            </a:r>
            <a:r>
              <a:rPr lang="es-HN" b="1" u="sng" dirty="0" smtClean="0">
                <a:solidFill>
                  <a:schemeClr val="tx1"/>
                </a:solidFill>
              </a:rPr>
              <a:t> have </a:t>
            </a:r>
            <a:r>
              <a:rPr lang="es-HN" b="1" dirty="0" err="1" smtClean="0">
                <a:solidFill>
                  <a:schemeClr val="tx1"/>
                </a:solidFill>
              </a:rPr>
              <a:t>two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careers</a:t>
            </a:r>
            <a:r>
              <a:rPr lang="es-HN" b="1" dirty="0" smtClean="0">
                <a:solidFill>
                  <a:schemeClr val="tx1"/>
                </a:solidFill>
              </a:rPr>
              <a:t> and a </a:t>
            </a:r>
            <a:r>
              <a:rPr lang="es-HN" b="1" dirty="0" err="1" smtClean="0">
                <a:solidFill>
                  <a:schemeClr val="tx1"/>
                </a:solidFill>
              </a:rPr>
              <a:t>Master´s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Degree</a:t>
            </a:r>
            <a:r>
              <a:rPr lang="es-HN" b="1" dirty="0" smtClean="0">
                <a:solidFill>
                  <a:schemeClr val="tx1"/>
                </a:solidFill>
              </a:rPr>
              <a:t>. 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No, Peter </a:t>
            </a:r>
            <a:r>
              <a:rPr lang="es-HN" b="1" dirty="0" err="1" smtClean="0">
                <a:solidFill>
                  <a:schemeClr val="tx1"/>
                </a:solidFill>
              </a:rPr>
              <a:t>didn´t</a:t>
            </a:r>
            <a:r>
              <a:rPr lang="es-HN" b="1" dirty="0" smtClean="0">
                <a:solidFill>
                  <a:schemeClr val="tx1"/>
                </a:solidFill>
              </a:rPr>
              <a:t> lie to you. We </a:t>
            </a:r>
            <a:r>
              <a:rPr lang="es-HN" b="1" u="sng" dirty="0" smtClean="0">
                <a:solidFill>
                  <a:schemeClr val="tx1"/>
                </a:solidFill>
              </a:rPr>
              <a:t>do have </a:t>
            </a:r>
            <a:r>
              <a:rPr lang="es-HN" b="1" dirty="0" smtClean="0">
                <a:solidFill>
                  <a:schemeClr val="tx1"/>
                </a:solidFill>
              </a:rPr>
              <a:t>a </a:t>
            </a:r>
            <a:r>
              <a:rPr lang="es-HN" b="1" dirty="0" err="1" smtClean="0">
                <a:solidFill>
                  <a:schemeClr val="tx1"/>
                </a:solidFill>
              </a:rPr>
              <a:t>lot</a:t>
            </a:r>
            <a:r>
              <a:rPr lang="es-HN" b="1" dirty="0" smtClean="0">
                <a:solidFill>
                  <a:schemeClr val="tx1"/>
                </a:solidFill>
              </a:rPr>
              <a:t> of </a:t>
            </a:r>
            <a:r>
              <a:rPr lang="es-HN" b="1" dirty="0" err="1" smtClean="0">
                <a:solidFill>
                  <a:schemeClr val="tx1"/>
                </a:solidFill>
              </a:rPr>
              <a:t>problems</a:t>
            </a:r>
            <a:r>
              <a:rPr lang="es-HN" b="1" dirty="0" smtClean="0">
                <a:solidFill>
                  <a:schemeClr val="tx1"/>
                </a:solidFill>
              </a:rPr>
              <a:t> in the Company.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61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AVOIDING REPETITION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1"/>
                </a:solidFill>
              </a:rPr>
              <a:t>We can use words like one, that, it, and so to avoid repetition in writing.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experience we had was incredible. Definitely one of my best experiences until now.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Marco´s car is amazing! Without  a doubt, one of the most beautiful cars I have ever seen.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This ride was a magical experience! Definitely one I´d recommend.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Being here is awesome!  Certainly one place I´ll always remember.</a:t>
            </a:r>
            <a:endParaRPr lang="en-US" dirty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en-US" b="1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Did you ask the teacher when exactly the exam will be?  Yes, I did that yesterday when I wrote to her.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09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 I would like to know if you told your brother where the car keys were.  No, I didn´t tell him that. I wanted to bother him.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What did you tell her? Did you tell her that you don´t want to work with her?  No, I didn´t tell her that. I told her that </a:t>
            </a:r>
            <a:r>
              <a:rPr lang="en-US" b="1" smtClean="0">
                <a:solidFill>
                  <a:schemeClr val="tx1"/>
                </a:solidFill>
              </a:rPr>
              <a:t>she had </a:t>
            </a:r>
            <a:r>
              <a:rPr lang="en-US" b="1" dirty="0" smtClean="0">
                <a:solidFill>
                  <a:schemeClr val="tx1"/>
                </a:solidFill>
              </a:rPr>
              <a:t>to be more responsible in this project.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Do you always hide your brother´s keys?  Yes, I always do that after he bothers me.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Peter has a huge problem. Yesterday he talked to me about it.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zoo has a new lion. Last weekend I saw it with my father.</a:t>
            </a:r>
          </a:p>
          <a:p>
            <a:pPr marL="45720" indent="0">
              <a:buNone/>
            </a:pP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38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1"/>
                </a:solidFill>
              </a:rPr>
              <a:t>Mary´s house has an incredible pool. It is huge and has an octagonal shape.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 My new office is amazing! It is really big and comfortable.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 Is that our transportation? I don´t think so.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Are there any nice hotels in this town? No, </a:t>
            </a:r>
            <a:r>
              <a:rPr lang="en-US" b="1" dirty="0" smtClean="0">
                <a:solidFill>
                  <a:schemeClr val="tx1"/>
                </a:solidFill>
              </a:rPr>
              <a:t> I don´t </a:t>
            </a:r>
            <a:r>
              <a:rPr lang="en-US" b="1" dirty="0" smtClean="0">
                <a:solidFill>
                  <a:schemeClr val="tx1"/>
                </a:solidFill>
              </a:rPr>
              <a:t>think so.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For me Cesar´s house is quite beautiful.  No, I don´t think so.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82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ELLIPSIS (OMITTING WORDS)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 Do you know if Luis has properties in Choluteca?   No, I don’t know. Yesterday I thought about asking, but then I decided not to.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Clearly Mike has mental problems.   Yes, I know. </a:t>
            </a:r>
            <a:r>
              <a:rPr lang="en-US" b="1" dirty="0" smtClean="0">
                <a:solidFill>
                  <a:schemeClr val="tx1"/>
                </a:solidFill>
              </a:rPr>
              <a:t>Sometimes </a:t>
            </a:r>
            <a:r>
              <a:rPr lang="en-US" b="1" dirty="0" smtClean="0">
                <a:solidFill>
                  <a:schemeClr val="tx1"/>
                </a:solidFill>
              </a:rPr>
              <a:t>I think about commenting, but I never do it.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They say that my neighbor´s daughter is pregnant.  I always think about asking, but I have never done it.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Are you aware of his situation? Yes, I am.  I have thought of helping, but lately my income has considerably decreased  due do this confinement.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Did you know that Jinny asked me for help?  After asking me I thought about helping, but my wife didn´t like the idea.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28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1049</TotalTime>
  <Words>854</Words>
  <Application>Microsoft Office PowerPoint</Application>
  <PresentationFormat>Panorámica</PresentationFormat>
  <Paragraphs>58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Corbel</vt:lpstr>
      <vt:lpstr>Basis</vt:lpstr>
      <vt:lpstr>Emphatic structures</vt:lpstr>
      <vt:lpstr>CLEFT SENTENCES</vt:lpstr>
      <vt:lpstr>Presentación de PowerPoint</vt:lpstr>
      <vt:lpstr>Presentación de PowerPoint</vt:lpstr>
      <vt:lpstr>DO-DOES-DID IN AFFIRMATION SENTENCES.</vt:lpstr>
      <vt:lpstr>AVOIDING REPETITION</vt:lpstr>
      <vt:lpstr>Presentación de PowerPoint</vt:lpstr>
      <vt:lpstr>Presentación de PowerPoint</vt:lpstr>
      <vt:lpstr>ELLIPSIS (OMITTING WORDS)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(0)</dc:title>
  <dc:creator>English Academy</dc:creator>
  <cp:lastModifiedBy>Mama y Papa</cp:lastModifiedBy>
  <cp:revision>53</cp:revision>
  <dcterms:created xsi:type="dcterms:W3CDTF">2020-02-17T23:22:47Z</dcterms:created>
  <dcterms:modified xsi:type="dcterms:W3CDTF">2020-06-05T02:46:07Z</dcterms:modified>
</cp:coreProperties>
</file>