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2" r:id="rId9"/>
    <p:sldId id="267" r:id="rId10"/>
    <p:sldId id="257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Conditionals (2), (3), and Mixed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 dirty="0">
                <a:solidFill>
                  <a:schemeClr val="tx1"/>
                </a:solidFill>
              </a:rPr>
              <a:t>Regrets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80000"/>
              </a:lnSpc>
              <a:buClr>
                <a:srgbClr val="FF3300"/>
              </a:buCl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</a:rPr>
              <a:t>To talk about wishes and regrets in the past, we use:</a:t>
            </a:r>
          </a:p>
          <a:p>
            <a:pPr marL="533400" indent="-533400">
              <a:lnSpc>
                <a:spcPct val="80000"/>
              </a:lnSpc>
              <a:defRPr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Clr>
                <a:srgbClr val="FF33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Wish/If only  +  Past Perfect</a:t>
            </a:r>
          </a:p>
          <a:p>
            <a:pPr marL="533400" indent="-533400">
              <a:lnSpc>
                <a:spcPct val="80000"/>
              </a:lnSpc>
              <a:defRPr/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 wish I had gotten a proper </a:t>
            </a:r>
            <a:r>
              <a:rPr lang="en-US" altLang="en-US" sz="2400" dirty="0" smtClean="0">
                <a:solidFill>
                  <a:schemeClr val="tx1"/>
                </a:solidFill>
              </a:rPr>
              <a:t>education.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I hadn`t said no.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She wishes she hadn`t gone there.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we had practiced more.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Peter had arrived earlier.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 wish I hadn`t studied Architecture.</a:t>
            </a:r>
            <a:endParaRPr lang="es-ES" altLang="en-US" sz="2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Exercises: Regrets in the past.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I didn´t check my car before traveling, so I burnt the engine.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Louis didn´t accept that wonderful job opportunity.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Robert didn´t get married with Susan, He got married with her cousin.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Fernando got very drunk last night and he lost his car keys.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Marco didn´t help his mother when she was alive.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When you wish someone/something get or do what you are trying to say.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  </a:t>
            </a:r>
            <a:r>
              <a:rPr lang="en-US" sz="2400" u="sng" dirty="0" smtClean="0">
                <a:solidFill>
                  <a:schemeClr val="tx1"/>
                </a:solidFill>
              </a:rPr>
              <a:t>Wish/if only + someone/something + would + base form</a:t>
            </a:r>
            <a:r>
              <a:rPr lang="en-US" u="sng" dirty="0" smtClean="0"/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wish Carlos would be more environmentally friendly.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If only Luis would help them during this difficult situation.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wish  Mary´s  son would be more responsible and respectful.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If only my brother would visit us on Christmas time.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wish my car wouldn´t brake down so often.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Susan wishes her boss would be more patient.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If only our coach wouldn´t be so angry.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solidFill>
                  <a:schemeClr val="tx1"/>
                </a:solidFill>
              </a:rPr>
              <a:t>Present Unreal Conditional: (2)</a:t>
            </a:r>
            <a:br>
              <a:rPr lang="en-US" alt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Clause: Simple Past/Past of are (were) (+/-)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Result Clause: Would, Could, Might, may (+/-)  +  Base form</a:t>
            </a:r>
          </a:p>
          <a:p>
            <a:endParaRPr lang="en-US" u="sng" dirty="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I were the President of Honduras, I would help the poor.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 could help many people if I had a lot of money.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she weren`t my boss, I would tell her many things.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She could come to our party if she didn`t have to finish her project.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I didn`t have children, I`d move abroad.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She might come to our party if she found her car keys.</a:t>
            </a:r>
            <a:endParaRPr lang="es-ES" altLang="en-US" sz="2000" dirty="0">
              <a:solidFill>
                <a:schemeClr val="tx1"/>
              </a:solidFill>
            </a:endParaRPr>
          </a:p>
          <a:p>
            <a:endParaRPr lang="en-US" u="sng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chemeClr val="tx1"/>
                </a:solidFill>
              </a:rPr>
              <a:t>Past Unreal Conditional: (3)</a:t>
            </a:r>
            <a:r>
              <a:rPr lang="en-US" altLang="en-US" b="1" dirty="0"/>
              <a:t/>
            </a:r>
            <a:br>
              <a:rPr lang="en-US" altLang="en-US" b="1" dirty="0"/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altLang="en-US" b="1" dirty="0">
                <a:solidFill>
                  <a:schemeClr val="tx1"/>
                </a:solidFill>
              </a:rPr>
              <a:t>If Clause: Past Perfect (+/-)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Result Clause: Would, could, may, might (+/-)  +  Present Perfect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If we had seen the map, we wouldn`t have gotten lost.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If Marco had saved more money, he might have traveled with us.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My brother wouldn`t have arrived earlier if you hadn`t given him a ride.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If they hadn`t spent all the money, they could have bought this beautiful house. 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If we hadn`t stayed here, we wouldn`t have had this terrible problem.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b="1" dirty="0">
                <a:solidFill>
                  <a:schemeClr val="tx1"/>
                </a:solidFill>
              </a:rPr>
              <a:t>Frank may have won the contest if his competitor hadn`t cheated on the last question.</a:t>
            </a:r>
            <a:endParaRPr lang="es-ES" alt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 dirty="0">
                <a:solidFill>
                  <a:schemeClr val="tx1"/>
                </a:solidFill>
              </a:rPr>
              <a:t>Mixed Conditional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>
                <a:solidFill>
                  <a:schemeClr val="tx1"/>
                </a:solidFill>
              </a:rPr>
              <a:t>We </a:t>
            </a:r>
            <a:r>
              <a:rPr lang="en-US" altLang="en-US" sz="2000" dirty="0" smtClean="0">
                <a:solidFill>
                  <a:schemeClr val="tx1"/>
                </a:solidFill>
              </a:rPr>
              <a:t>use this </a:t>
            </a:r>
            <a:r>
              <a:rPr lang="en-US" altLang="en-US" sz="2000" dirty="0">
                <a:solidFill>
                  <a:schemeClr val="tx1"/>
                </a:solidFill>
              </a:rPr>
              <a:t>mixed conditional to talk about an unreal situation in the past that has a consequence or result in the present.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Clause: Past Perfect (+/-)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Result clause: Would, might, could (+/-)  +   Base form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I had chosen another career, I might be happier now.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  If we had studied more, we`d be in level 3.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  If Javier hadn`t gone there, he would have more money.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  He might feel better if he hadn`t drunk too much yesterday.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  We could enjoy more this trip if we had brought more money.</a:t>
            </a:r>
            <a:endParaRPr lang="es-ES" altLang="en-US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MIXED CONDITIONAL (2)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n-US" altLang="en-US" sz="2400">
                <a:solidFill>
                  <a:schemeClr val="tx1"/>
                </a:solidFill>
              </a:rPr>
              <a:t>We </a:t>
            </a:r>
            <a:r>
              <a:rPr lang="en-US" altLang="en-US" sz="2400" smtClean="0">
                <a:solidFill>
                  <a:schemeClr val="tx1"/>
                </a:solidFill>
              </a:rPr>
              <a:t>use this </a:t>
            </a:r>
            <a:r>
              <a:rPr lang="en-US" altLang="en-US" sz="2400" dirty="0">
                <a:solidFill>
                  <a:schemeClr val="tx1"/>
                </a:solidFill>
              </a:rPr>
              <a:t>mixed conditional to talk about an unreal situation in the </a:t>
            </a:r>
            <a:r>
              <a:rPr lang="en-US" altLang="en-US" sz="2400" dirty="0" smtClean="0">
                <a:solidFill>
                  <a:schemeClr val="tx1"/>
                </a:solidFill>
              </a:rPr>
              <a:t>present </a:t>
            </a:r>
            <a:r>
              <a:rPr lang="en-US" altLang="en-US" sz="2400" dirty="0">
                <a:solidFill>
                  <a:schemeClr val="tx1"/>
                </a:solidFill>
              </a:rPr>
              <a:t>that has a consequence or result in the </a:t>
            </a:r>
            <a:r>
              <a:rPr lang="en-US" altLang="en-US" sz="2400" dirty="0" smtClean="0">
                <a:solidFill>
                  <a:schemeClr val="tx1"/>
                </a:solidFill>
              </a:rPr>
              <a:t>past.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If Clause: Simple Past /Past of be (were) (+-)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b="1" dirty="0">
                <a:solidFill>
                  <a:schemeClr val="tx1"/>
                </a:solidFill>
              </a:rPr>
              <a:t>     Result Clause: </a:t>
            </a:r>
            <a:r>
              <a:rPr lang="en-US" sz="2000" b="1" dirty="0" smtClean="0">
                <a:solidFill>
                  <a:schemeClr val="tx1"/>
                </a:solidFill>
              </a:rPr>
              <a:t>would, could, may, might </a:t>
            </a:r>
            <a:r>
              <a:rPr lang="en-US" sz="2000" b="1" dirty="0">
                <a:solidFill>
                  <a:schemeClr val="tx1"/>
                </a:solidFill>
              </a:rPr>
              <a:t>(+-)  have + past participle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</a:rPr>
              <a:t>If I had a beach house in </a:t>
            </a:r>
            <a:r>
              <a:rPr lang="en-US" sz="2000" b="1" dirty="0" err="1">
                <a:solidFill>
                  <a:schemeClr val="tx1"/>
                </a:solidFill>
              </a:rPr>
              <a:t>Tela</a:t>
            </a:r>
            <a:r>
              <a:rPr lang="en-US" sz="2000" b="1" dirty="0">
                <a:solidFill>
                  <a:schemeClr val="tx1"/>
                </a:solidFill>
              </a:rPr>
              <a:t>, I would have invited you.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</a:rPr>
              <a:t>If she were my wife, I would have loved her a lot.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</a:rPr>
              <a:t>If you had sufficient money, you would have bought this house.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</a:rPr>
              <a:t>They would have come earlier if they had a car.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</a:rPr>
              <a:t>She would have saved lots of money if she lived near the university.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EXERCISES: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>
                <a:solidFill>
                  <a:schemeClr val="tx1"/>
                </a:solidFill>
              </a:rPr>
              <a:t> I bought a new car, so I </a:t>
            </a:r>
            <a:r>
              <a:rPr lang="es-HN" dirty="0" err="1" smtClean="0">
                <a:solidFill>
                  <a:schemeClr val="tx1"/>
                </a:solidFill>
              </a:rPr>
              <a:t>couldn´t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Europe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My </a:t>
            </a:r>
            <a:r>
              <a:rPr lang="es-HN" dirty="0" err="1" smtClean="0">
                <a:solidFill>
                  <a:schemeClr val="tx1"/>
                </a:solidFill>
              </a:rPr>
              <a:t>brother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got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sick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morning</a:t>
            </a:r>
            <a:r>
              <a:rPr lang="es-HN" dirty="0" smtClean="0">
                <a:solidFill>
                  <a:schemeClr val="tx1"/>
                </a:solidFill>
              </a:rPr>
              <a:t>, so he </a:t>
            </a:r>
            <a:r>
              <a:rPr lang="es-HN" dirty="0" err="1" smtClean="0">
                <a:solidFill>
                  <a:schemeClr val="tx1"/>
                </a:solidFill>
              </a:rPr>
              <a:t>can´t</a:t>
            </a:r>
            <a:r>
              <a:rPr lang="es-HN" dirty="0" smtClean="0">
                <a:solidFill>
                  <a:schemeClr val="tx1"/>
                </a:solidFill>
              </a:rPr>
              <a:t> be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right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now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Her </a:t>
            </a:r>
            <a:r>
              <a:rPr lang="es-HN" dirty="0" err="1" smtClean="0">
                <a:solidFill>
                  <a:schemeClr val="tx1"/>
                </a:solidFill>
              </a:rPr>
              <a:t>sister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isn´t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teacher</a:t>
            </a:r>
            <a:r>
              <a:rPr lang="es-HN" dirty="0" smtClean="0">
                <a:solidFill>
                  <a:schemeClr val="tx1"/>
                </a:solidFill>
              </a:rPr>
              <a:t>. We </a:t>
            </a:r>
            <a:r>
              <a:rPr lang="es-HN" dirty="0" err="1" smtClean="0">
                <a:solidFill>
                  <a:schemeClr val="tx1"/>
                </a:solidFill>
              </a:rPr>
              <a:t>can´t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offer</a:t>
            </a:r>
            <a:r>
              <a:rPr lang="es-HN" dirty="0" smtClean="0">
                <a:solidFill>
                  <a:schemeClr val="tx1"/>
                </a:solidFill>
              </a:rPr>
              <a:t> her a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teaching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Marco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but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made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some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investments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Our </a:t>
            </a:r>
            <a:r>
              <a:rPr lang="es-HN" dirty="0" err="1" smtClean="0">
                <a:solidFill>
                  <a:schemeClr val="tx1"/>
                </a:solidFill>
              </a:rPr>
              <a:t>neighbor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can´t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pay</a:t>
            </a:r>
            <a:r>
              <a:rPr lang="es-HN" dirty="0" smtClean="0">
                <a:solidFill>
                  <a:schemeClr val="tx1"/>
                </a:solidFill>
              </a:rPr>
              <a:t> his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, so we are </a:t>
            </a:r>
            <a:r>
              <a:rPr lang="es-HN" dirty="0" err="1" smtClean="0">
                <a:solidFill>
                  <a:schemeClr val="tx1"/>
                </a:solidFill>
              </a:rPr>
              <a:t>lending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some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2586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don´t</a:t>
            </a:r>
            <a:r>
              <a:rPr lang="es-HN" dirty="0" smtClean="0">
                <a:solidFill>
                  <a:schemeClr val="tx1"/>
                </a:solidFill>
              </a:rPr>
              <a:t> have time to do </a:t>
            </a:r>
            <a:r>
              <a:rPr lang="es-HN" dirty="0" err="1" smtClean="0">
                <a:solidFill>
                  <a:schemeClr val="tx1"/>
                </a:solidFill>
              </a:rPr>
              <a:t>exercise</a:t>
            </a:r>
            <a:r>
              <a:rPr lang="es-HN" dirty="0" smtClean="0">
                <a:solidFill>
                  <a:schemeClr val="tx1"/>
                </a:solidFill>
              </a:rPr>
              <a:t>. That is </a:t>
            </a:r>
            <a:r>
              <a:rPr lang="es-HN" dirty="0" err="1" smtClean="0">
                <a:solidFill>
                  <a:schemeClr val="tx1"/>
                </a:solidFill>
              </a:rPr>
              <a:t>why</a:t>
            </a:r>
            <a:r>
              <a:rPr lang="es-HN" dirty="0" smtClean="0">
                <a:solidFill>
                  <a:schemeClr val="tx1"/>
                </a:solidFill>
              </a:rPr>
              <a:t>  I </a:t>
            </a:r>
            <a:r>
              <a:rPr lang="es-HN" dirty="0" err="1" smtClean="0">
                <a:solidFill>
                  <a:schemeClr val="tx1"/>
                </a:solidFill>
              </a:rPr>
              <a:t>didn´t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go</a:t>
            </a:r>
            <a:r>
              <a:rPr lang="es-HN" dirty="0" smtClean="0">
                <a:solidFill>
                  <a:schemeClr val="tx1"/>
                </a:solidFill>
              </a:rPr>
              <a:t> to the </a:t>
            </a:r>
            <a:r>
              <a:rPr lang="es-HN" dirty="0" err="1" smtClean="0">
                <a:solidFill>
                  <a:schemeClr val="tx1"/>
                </a:solidFill>
              </a:rPr>
              <a:t>gym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2 </a:t>
            </a:r>
            <a:r>
              <a:rPr lang="es-HN" dirty="0" err="1" smtClean="0">
                <a:solidFill>
                  <a:schemeClr val="tx1"/>
                </a:solidFill>
              </a:rPr>
              <a:t>weeks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Frank </a:t>
            </a:r>
            <a:r>
              <a:rPr lang="es-HN" dirty="0" err="1" smtClean="0">
                <a:solidFill>
                  <a:schemeClr val="tx1"/>
                </a:solidFill>
              </a:rPr>
              <a:t>isn´t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Company´s</a:t>
            </a:r>
            <a:r>
              <a:rPr lang="es-HN" dirty="0" smtClean="0">
                <a:solidFill>
                  <a:schemeClr val="tx1"/>
                </a:solidFill>
              </a:rPr>
              <a:t> manager, so he </a:t>
            </a:r>
            <a:r>
              <a:rPr lang="es-HN" dirty="0" err="1" smtClean="0">
                <a:solidFill>
                  <a:schemeClr val="tx1"/>
                </a:solidFill>
              </a:rPr>
              <a:t>can´t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give</a:t>
            </a:r>
            <a:r>
              <a:rPr lang="es-HN" dirty="0" smtClean="0">
                <a:solidFill>
                  <a:schemeClr val="tx1"/>
                </a:solidFill>
              </a:rPr>
              <a:t> you a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didn´t</a:t>
            </a:r>
            <a:r>
              <a:rPr lang="es-HN" dirty="0" smtClean="0">
                <a:solidFill>
                  <a:schemeClr val="tx1"/>
                </a:solidFill>
              </a:rPr>
              <a:t> study at all for this </a:t>
            </a:r>
            <a:r>
              <a:rPr lang="es-HN" dirty="0" err="1" smtClean="0">
                <a:solidFill>
                  <a:schemeClr val="tx1"/>
                </a:solidFill>
              </a:rPr>
              <a:t>exam</a:t>
            </a:r>
            <a:r>
              <a:rPr lang="es-HN" dirty="0" smtClean="0">
                <a:solidFill>
                  <a:schemeClr val="tx1"/>
                </a:solidFill>
              </a:rPr>
              <a:t>, so I </a:t>
            </a:r>
            <a:r>
              <a:rPr lang="es-HN" dirty="0" err="1" smtClean="0">
                <a:solidFill>
                  <a:schemeClr val="tx1"/>
                </a:solidFill>
              </a:rPr>
              <a:t>think</a:t>
            </a:r>
            <a:r>
              <a:rPr lang="es-HN" dirty="0" smtClean="0">
                <a:solidFill>
                  <a:schemeClr val="tx1"/>
                </a:solidFill>
              </a:rPr>
              <a:t> I  </a:t>
            </a:r>
            <a:r>
              <a:rPr lang="es-HN" dirty="0" err="1" smtClean="0">
                <a:solidFill>
                  <a:schemeClr val="tx1"/>
                </a:solidFill>
              </a:rPr>
              <a:t>can´t</a:t>
            </a:r>
            <a:r>
              <a:rPr lang="es-HN" dirty="0" smtClean="0">
                <a:solidFill>
                  <a:schemeClr val="tx1"/>
                </a:solidFill>
              </a:rPr>
              <a:t> do </a:t>
            </a:r>
            <a:r>
              <a:rPr lang="es-HN" dirty="0" err="1" smtClean="0">
                <a:solidFill>
                  <a:schemeClr val="tx1"/>
                </a:solidFill>
              </a:rPr>
              <a:t>it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today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I do not have a social área in my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that´s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why</a:t>
            </a:r>
            <a:r>
              <a:rPr lang="es-HN" dirty="0" smtClean="0">
                <a:solidFill>
                  <a:schemeClr val="tx1"/>
                </a:solidFill>
              </a:rPr>
              <a:t> I have done all the meetings at my brother´s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the car </a:t>
            </a:r>
            <a:r>
              <a:rPr lang="es-HN" dirty="0" err="1" smtClean="0">
                <a:solidFill>
                  <a:schemeClr val="tx1"/>
                </a:solidFill>
              </a:rPr>
              <a:t>accident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month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That´s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why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didn´t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Roatan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6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 dirty="0" smtClean="0">
                <a:solidFill>
                  <a:schemeClr val="tx1"/>
                </a:solidFill>
              </a:rPr>
              <a:t>Wishes in the Present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dirty="0">
                <a:solidFill>
                  <a:schemeClr val="tx1"/>
                </a:solidFill>
              </a:rPr>
              <a:t>To talk about wishes in the present </a:t>
            </a:r>
            <a:r>
              <a:rPr lang="en-US" altLang="en-US" sz="2400" dirty="0" smtClean="0">
                <a:solidFill>
                  <a:schemeClr val="tx1"/>
                </a:solidFill>
              </a:rPr>
              <a:t>we </a:t>
            </a:r>
            <a:r>
              <a:rPr lang="en-US" altLang="en-US" sz="2400" dirty="0">
                <a:solidFill>
                  <a:schemeClr val="tx1"/>
                </a:solidFill>
              </a:rPr>
              <a:t>use: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Wish/if only  +  Past Simple / Past Continuous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 wish I had a better job.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We wish we could travel to </a:t>
            </a:r>
            <a:r>
              <a:rPr lang="en-US" altLang="en-US" sz="2400" dirty="0" err="1">
                <a:solidFill>
                  <a:schemeClr val="tx1"/>
                </a:solidFill>
              </a:rPr>
              <a:t>Tela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I were sitting on a beach now.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we could travel to Cancun with your brother.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She wishes she had a better car and a more expensive house.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400" dirty="0">
                <a:solidFill>
                  <a:schemeClr val="tx1"/>
                </a:solidFill>
              </a:rPr>
              <a:t>If only Carlos were working with us.</a:t>
            </a:r>
            <a:endParaRPr lang="es-ES" altLang="en-US" sz="2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>
                <a:solidFill>
                  <a:schemeClr val="tx1"/>
                </a:solidFill>
              </a:rPr>
              <a:t>Exercises:Wishes</a:t>
            </a:r>
            <a:r>
              <a:rPr lang="es-HN" dirty="0" smtClean="0">
                <a:solidFill>
                  <a:schemeClr val="tx1"/>
                </a:solidFill>
              </a:rPr>
              <a:t> in the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I am not </a:t>
            </a:r>
            <a:r>
              <a:rPr lang="es-HN" dirty="0" err="1" smtClean="0">
                <a:solidFill>
                  <a:schemeClr val="tx1"/>
                </a:solidFill>
              </a:rPr>
              <a:t>happy</a:t>
            </a:r>
            <a:r>
              <a:rPr lang="es-HN" dirty="0" smtClean="0">
                <a:solidFill>
                  <a:schemeClr val="tx1"/>
                </a:solidFill>
              </a:rPr>
              <a:t> living in this </a:t>
            </a:r>
            <a:r>
              <a:rPr lang="es-HN" dirty="0" err="1" smtClean="0">
                <a:solidFill>
                  <a:schemeClr val="tx1"/>
                </a:solidFill>
              </a:rPr>
              <a:t>neighborhood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Luis </a:t>
            </a:r>
            <a:r>
              <a:rPr lang="es-HN" dirty="0" err="1" smtClean="0">
                <a:solidFill>
                  <a:schemeClr val="tx1"/>
                </a:solidFill>
              </a:rPr>
              <a:t>doesn´t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feel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well</a:t>
            </a:r>
            <a:r>
              <a:rPr lang="es-HN" dirty="0" smtClean="0">
                <a:solidFill>
                  <a:schemeClr val="tx1"/>
                </a:solidFill>
              </a:rPr>
              <a:t> in his new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Carlos is </a:t>
            </a:r>
            <a:r>
              <a:rPr lang="es-HN" dirty="0" err="1" smtClean="0">
                <a:solidFill>
                  <a:schemeClr val="tx1"/>
                </a:solidFill>
              </a:rPr>
              <a:t>extremely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hungry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are </a:t>
            </a:r>
            <a:r>
              <a:rPr lang="es-HN" dirty="0" err="1" smtClean="0">
                <a:solidFill>
                  <a:schemeClr val="tx1"/>
                </a:solidFill>
              </a:rPr>
              <a:t>very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thirsty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Our father  </a:t>
            </a:r>
            <a:r>
              <a:rPr lang="es-HN" dirty="0" err="1" smtClean="0">
                <a:solidFill>
                  <a:schemeClr val="tx1"/>
                </a:solidFill>
              </a:rPr>
              <a:t>isn´t</a:t>
            </a:r>
            <a:r>
              <a:rPr lang="es-HN" dirty="0" smtClean="0">
                <a:solidFill>
                  <a:schemeClr val="tx1"/>
                </a:solidFill>
              </a:rPr>
              <a:t>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right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now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947</TotalTime>
  <Words>1008</Words>
  <Application>Microsoft Office PowerPoint</Application>
  <PresentationFormat>Panorámica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Corbel</vt:lpstr>
      <vt:lpstr>Wingdings</vt:lpstr>
      <vt:lpstr>Basis</vt:lpstr>
      <vt:lpstr>Conditionals (2), (3), and Mixed</vt:lpstr>
      <vt:lpstr>Present Unreal Conditional: (2) </vt:lpstr>
      <vt:lpstr>Past Unreal Conditional: (3) </vt:lpstr>
      <vt:lpstr>Mixed Conditional (1)</vt:lpstr>
      <vt:lpstr>MIXED CONDITIONAL (2)</vt:lpstr>
      <vt:lpstr>EXERCISES:</vt:lpstr>
      <vt:lpstr>Presentación de PowerPoint</vt:lpstr>
      <vt:lpstr>Wishes in the Present</vt:lpstr>
      <vt:lpstr>Exercises:Wishes in the present</vt:lpstr>
      <vt:lpstr>Regrets</vt:lpstr>
      <vt:lpstr>Exercises: Regrets in the past.</vt:lpstr>
      <vt:lpstr>When you wish someone/something get or do what you are trying to say.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52</cp:revision>
  <dcterms:created xsi:type="dcterms:W3CDTF">2020-02-17T23:22:47Z</dcterms:created>
  <dcterms:modified xsi:type="dcterms:W3CDTF">2020-11-15T16:02:21Z</dcterms:modified>
</cp:coreProperties>
</file>