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Conditionals (0</a:t>
            </a:r>
            <a:r>
              <a:rPr lang="en-US" smtClean="0"/>
              <a:t>) and (1)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2400" b="1" u="sng" dirty="0" err="1" smtClean="0">
                <a:solidFill>
                  <a:schemeClr val="tx1"/>
                </a:solidFill>
              </a:rPr>
              <a:t>While</a:t>
            </a:r>
            <a:r>
              <a:rPr lang="es-HN" sz="2400" b="1" u="sng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sz="2400" b="1" u="sng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While</a:t>
            </a:r>
            <a:r>
              <a:rPr lang="es-HN" sz="2400" b="1" dirty="0" smtClean="0">
                <a:solidFill>
                  <a:schemeClr val="tx1"/>
                </a:solidFill>
              </a:rPr>
              <a:t> you are </a:t>
            </a:r>
            <a:r>
              <a:rPr lang="es-HN" sz="2400" b="1" dirty="0" err="1" smtClean="0">
                <a:solidFill>
                  <a:schemeClr val="tx1"/>
                </a:solidFill>
              </a:rPr>
              <a:t>studying</a:t>
            </a:r>
            <a:r>
              <a:rPr lang="es-HN" sz="2400" b="1" dirty="0" smtClean="0">
                <a:solidFill>
                  <a:schemeClr val="tx1"/>
                </a:solidFill>
              </a:rPr>
              <a:t> for your </a:t>
            </a:r>
            <a:r>
              <a:rPr lang="es-HN" sz="2400" b="1" dirty="0" err="1" smtClean="0">
                <a:solidFill>
                  <a:schemeClr val="tx1"/>
                </a:solidFill>
              </a:rPr>
              <a:t>partial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exams</a:t>
            </a:r>
            <a:r>
              <a:rPr lang="es-HN" sz="2400" b="1" dirty="0" smtClean="0">
                <a:solidFill>
                  <a:schemeClr val="tx1"/>
                </a:solidFill>
              </a:rPr>
              <a:t>, you will </a:t>
            </a:r>
            <a:r>
              <a:rPr lang="es-HN" sz="2400" b="1" dirty="0" err="1" smtClean="0">
                <a:solidFill>
                  <a:schemeClr val="tx1"/>
                </a:solidFill>
              </a:rPr>
              <a:t>go</a:t>
            </a:r>
            <a:r>
              <a:rPr lang="es-HN" sz="2400" b="1" dirty="0" smtClean="0">
                <a:solidFill>
                  <a:schemeClr val="tx1"/>
                </a:solidFill>
              </a:rPr>
              <a:t> to </a:t>
            </a:r>
            <a:r>
              <a:rPr lang="es-HN" sz="2400" b="1" dirty="0" err="1" smtClean="0">
                <a:solidFill>
                  <a:schemeClr val="tx1"/>
                </a:solidFill>
              </a:rPr>
              <a:t>sleep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early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Mary </a:t>
            </a:r>
            <a:r>
              <a:rPr lang="es-HN" sz="2400" b="1" dirty="0" err="1" smtClean="0">
                <a:solidFill>
                  <a:schemeClr val="tx1"/>
                </a:solidFill>
              </a:rPr>
              <a:t>won´t</a:t>
            </a:r>
            <a:r>
              <a:rPr lang="es-HN" sz="2400" b="1" dirty="0" smtClean="0">
                <a:solidFill>
                  <a:schemeClr val="tx1"/>
                </a:solidFill>
              </a:rPr>
              <a:t>  </a:t>
            </a:r>
            <a:r>
              <a:rPr lang="es-HN" sz="2400" b="1" dirty="0" err="1" smtClean="0">
                <a:solidFill>
                  <a:schemeClr val="tx1"/>
                </a:solidFill>
              </a:rPr>
              <a:t>visit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us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while</a:t>
            </a:r>
            <a:r>
              <a:rPr lang="es-HN" sz="2400" b="1" dirty="0" smtClean="0">
                <a:solidFill>
                  <a:schemeClr val="tx1"/>
                </a:solidFill>
              </a:rPr>
              <a:t> we are living in this </a:t>
            </a:r>
            <a:r>
              <a:rPr lang="es-HN" sz="2400" b="1" dirty="0" err="1" smtClean="0">
                <a:solidFill>
                  <a:schemeClr val="tx1"/>
                </a:solidFill>
              </a:rPr>
              <a:t>neighborhood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While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they</a:t>
            </a:r>
            <a:r>
              <a:rPr lang="es-HN" sz="2400" b="1" dirty="0" smtClean="0">
                <a:solidFill>
                  <a:schemeClr val="tx1"/>
                </a:solidFill>
              </a:rPr>
              <a:t> are </a:t>
            </a:r>
            <a:r>
              <a:rPr lang="es-HN" sz="2400" b="1" dirty="0" err="1" smtClean="0">
                <a:solidFill>
                  <a:schemeClr val="tx1"/>
                </a:solidFill>
              </a:rPr>
              <a:t>working</a:t>
            </a:r>
            <a:r>
              <a:rPr lang="es-HN" sz="2400" b="1" dirty="0" smtClean="0">
                <a:solidFill>
                  <a:schemeClr val="tx1"/>
                </a:solidFill>
              </a:rPr>
              <a:t>, </a:t>
            </a:r>
            <a:r>
              <a:rPr lang="es-HN" sz="2400" b="1" dirty="0" err="1" smtClean="0">
                <a:solidFill>
                  <a:schemeClr val="tx1"/>
                </a:solidFill>
              </a:rPr>
              <a:t>we´ll</a:t>
            </a:r>
            <a:r>
              <a:rPr lang="es-HN" sz="2400" b="1" dirty="0" smtClean="0">
                <a:solidFill>
                  <a:schemeClr val="tx1"/>
                </a:solidFill>
              </a:rPr>
              <a:t> be </a:t>
            </a:r>
            <a:r>
              <a:rPr lang="es-HN" sz="2400" b="1" dirty="0" err="1" smtClean="0">
                <a:solidFill>
                  <a:schemeClr val="tx1"/>
                </a:solidFill>
              </a:rPr>
              <a:t>watching</a:t>
            </a:r>
            <a:r>
              <a:rPr lang="es-HN" sz="2400" b="1" dirty="0" smtClean="0">
                <a:solidFill>
                  <a:schemeClr val="tx1"/>
                </a:solidFill>
              </a:rPr>
              <a:t> the soccer match.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While</a:t>
            </a:r>
            <a:r>
              <a:rPr lang="es-HN" sz="2400" b="1" dirty="0" smtClean="0">
                <a:solidFill>
                  <a:schemeClr val="tx1"/>
                </a:solidFill>
              </a:rPr>
              <a:t> Mike is </a:t>
            </a:r>
            <a:r>
              <a:rPr lang="es-HN" sz="2400" b="1" dirty="0" err="1" smtClean="0">
                <a:solidFill>
                  <a:schemeClr val="tx1"/>
                </a:solidFill>
              </a:rPr>
              <a:t>doing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exercise</a:t>
            </a:r>
            <a:r>
              <a:rPr lang="es-HN" sz="2400" b="1" dirty="0" smtClean="0">
                <a:solidFill>
                  <a:schemeClr val="tx1"/>
                </a:solidFill>
              </a:rPr>
              <a:t>, Oscar will </a:t>
            </a:r>
            <a:r>
              <a:rPr lang="es-HN" sz="2400" b="1" dirty="0" err="1" smtClean="0">
                <a:solidFill>
                  <a:schemeClr val="tx1"/>
                </a:solidFill>
              </a:rPr>
              <a:t>discuss</a:t>
            </a:r>
            <a:r>
              <a:rPr lang="es-HN" sz="2400" b="1" dirty="0" smtClean="0">
                <a:solidFill>
                  <a:schemeClr val="tx1"/>
                </a:solidFill>
              </a:rPr>
              <a:t> the project with </a:t>
            </a:r>
            <a:r>
              <a:rPr lang="es-HN" sz="2400" b="1" dirty="0" err="1" smtClean="0">
                <a:solidFill>
                  <a:schemeClr val="tx1"/>
                </a:solidFill>
              </a:rPr>
              <a:t>us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 smtClean="0">
                <a:solidFill>
                  <a:schemeClr val="tx1"/>
                </a:solidFill>
              </a:rPr>
              <a:t>The </a:t>
            </a:r>
            <a:r>
              <a:rPr lang="es-HN" sz="2400" b="1" dirty="0" err="1" smtClean="0">
                <a:solidFill>
                  <a:schemeClr val="tx1"/>
                </a:solidFill>
              </a:rPr>
              <a:t>teacher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won´t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give</a:t>
            </a:r>
            <a:r>
              <a:rPr lang="es-HN" sz="2400" b="1" dirty="0" smtClean="0">
                <a:solidFill>
                  <a:schemeClr val="tx1"/>
                </a:solidFill>
              </a:rPr>
              <a:t> class </a:t>
            </a:r>
            <a:r>
              <a:rPr lang="es-HN" sz="2400" b="1" dirty="0" err="1" smtClean="0">
                <a:solidFill>
                  <a:schemeClr val="tx1"/>
                </a:solidFill>
              </a:rPr>
              <a:t>while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we´re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fooling</a:t>
            </a:r>
            <a:r>
              <a:rPr lang="es-HN" sz="2400" b="1" dirty="0" smtClean="0">
                <a:solidFill>
                  <a:schemeClr val="tx1"/>
                </a:solidFill>
              </a:rPr>
              <a:t> around.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While</a:t>
            </a:r>
            <a:r>
              <a:rPr lang="es-HN" sz="2400" b="1" dirty="0" smtClean="0">
                <a:solidFill>
                  <a:schemeClr val="tx1"/>
                </a:solidFill>
              </a:rPr>
              <a:t> you are </a:t>
            </a:r>
            <a:r>
              <a:rPr lang="es-HN" sz="2400" b="1" dirty="0" err="1" smtClean="0">
                <a:solidFill>
                  <a:schemeClr val="tx1"/>
                </a:solidFill>
              </a:rPr>
              <a:t>eating</a:t>
            </a:r>
            <a:r>
              <a:rPr lang="es-HN" sz="2400" b="1" dirty="0" smtClean="0">
                <a:solidFill>
                  <a:schemeClr val="tx1"/>
                </a:solidFill>
              </a:rPr>
              <a:t>, </a:t>
            </a:r>
            <a:r>
              <a:rPr lang="es-HN" sz="2400" b="1" dirty="0" err="1" smtClean="0">
                <a:solidFill>
                  <a:schemeClr val="tx1"/>
                </a:solidFill>
              </a:rPr>
              <a:t>I´ll</a:t>
            </a:r>
            <a:r>
              <a:rPr lang="es-HN" sz="2400" b="1" dirty="0" smtClean="0">
                <a:solidFill>
                  <a:schemeClr val="tx1"/>
                </a:solidFill>
              </a:rPr>
              <a:t> be </a:t>
            </a:r>
            <a:r>
              <a:rPr lang="es-HN" sz="2400" b="1" dirty="0" err="1" smtClean="0">
                <a:solidFill>
                  <a:schemeClr val="tx1"/>
                </a:solidFill>
              </a:rPr>
              <a:t>surfing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on</a:t>
            </a:r>
            <a:r>
              <a:rPr lang="es-HN" sz="2400" b="1" dirty="0" smtClean="0">
                <a:solidFill>
                  <a:schemeClr val="tx1"/>
                </a:solidFill>
              </a:rPr>
              <a:t> the internet.</a:t>
            </a:r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Conditional (o)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>
                <a:solidFill>
                  <a:schemeClr val="tx1"/>
                </a:solidFill>
              </a:rPr>
              <a:t>Present Factual Conditional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If clause: Simple Present (+,-)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Result clause: Simple Present (+,-)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If we study every day, we can improve our grades.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Paola can lose weight if she doesn’t eat fast food.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Marco doesn’t get angry if we don’t bother him.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have to pay a lot of money if we rent a car.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Mary doesn’t have to come if she doesn’t want to.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If you want to drink better coffee, you need to buy a new coffee maker.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Conditional (1)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>
                <a:solidFill>
                  <a:schemeClr val="tx1"/>
                </a:solidFill>
              </a:rPr>
              <a:t>Future Factual Conditional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If clause: Simple Present (+,-)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Result clause: Will + base form (+,-)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If I win the lottery, I will invite you to travel.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If she doesn’t pass the class, she won’t travel in June to Miami.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won’t buy the tickets if they don’t pay us today.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Mario will help us if he arrives today.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Our teacher won’t leave us homework if we behave well.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If Mike finds his car keys, we’ll go to </a:t>
            </a:r>
            <a:r>
              <a:rPr lang="en-US" dirty="0" err="1" smtClean="0">
                <a:solidFill>
                  <a:schemeClr val="tx1"/>
                </a:solidFill>
              </a:rPr>
              <a:t>Jeny’s</a:t>
            </a:r>
            <a:r>
              <a:rPr lang="en-US" dirty="0" smtClean="0">
                <a:solidFill>
                  <a:schemeClr val="tx1"/>
                </a:solidFill>
              </a:rPr>
              <a:t> party.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>
                <a:solidFill>
                  <a:schemeClr val="tx1"/>
                </a:solidFill>
              </a:rPr>
              <a:t>Introduction</a:t>
            </a:r>
            <a:r>
              <a:rPr lang="es-HN" dirty="0">
                <a:solidFill>
                  <a:schemeClr val="tx1"/>
                </a:solidFill>
              </a:rPr>
              <a:t> to </a:t>
            </a:r>
            <a:r>
              <a:rPr lang="es-HN" dirty="0" err="1">
                <a:solidFill>
                  <a:schemeClr val="tx1"/>
                </a:solidFill>
              </a:rPr>
              <a:t>conditionals</a:t>
            </a:r>
            <a:r>
              <a:rPr lang="es-HN" dirty="0">
                <a:solidFill>
                  <a:schemeClr val="tx1"/>
                </a:solidFill>
              </a:rPr>
              <a:t>- CONDITIONAL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u="sng" dirty="0" err="1">
                <a:solidFill>
                  <a:schemeClr val="tx1"/>
                </a:solidFill>
              </a:rPr>
              <a:t>Until</a:t>
            </a:r>
            <a:r>
              <a:rPr lang="es-HN" b="1" u="sng" dirty="0">
                <a:solidFill>
                  <a:schemeClr val="tx1"/>
                </a:solidFill>
              </a:rPr>
              <a:t>:</a:t>
            </a:r>
          </a:p>
          <a:p>
            <a:r>
              <a:rPr lang="es-HN" b="1" dirty="0" err="1">
                <a:solidFill>
                  <a:schemeClr val="tx1"/>
                </a:solidFill>
              </a:rPr>
              <a:t>Until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organize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your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room</a:t>
            </a:r>
            <a:r>
              <a:rPr lang="es-HN" b="1" dirty="0">
                <a:solidFill>
                  <a:schemeClr val="tx1"/>
                </a:solidFill>
              </a:rPr>
              <a:t>,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won´t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go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out</a:t>
            </a:r>
            <a:r>
              <a:rPr lang="es-HN" b="1" dirty="0">
                <a:solidFill>
                  <a:schemeClr val="tx1"/>
                </a:solidFill>
              </a:rPr>
              <a:t> to </a:t>
            </a:r>
            <a:r>
              <a:rPr lang="es-HN" b="1" dirty="0" err="1">
                <a:solidFill>
                  <a:schemeClr val="tx1"/>
                </a:solidFill>
              </a:rPr>
              <a:t>play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 err="1">
                <a:solidFill>
                  <a:schemeClr val="tx1"/>
                </a:solidFill>
              </a:rPr>
              <a:t>Until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finish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our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assignments</a:t>
            </a:r>
            <a:r>
              <a:rPr lang="es-HN" b="1" dirty="0">
                <a:solidFill>
                  <a:schemeClr val="tx1"/>
                </a:solidFill>
              </a:rPr>
              <a:t> of </a:t>
            </a:r>
            <a:r>
              <a:rPr lang="es-HN" b="1" dirty="0" err="1">
                <a:solidFill>
                  <a:schemeClr val="tx1"/>
                </a:solidFill>
              </a:rPr>
              <a:t>homework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play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videogames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Until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they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arrive</a:t>
            </a:r>
            <a:r>
              <a:rPr lang="es-HN" b="1" dirty="0">
                <a:solidFill>
                  <a:schemeClr val="tx1"/>
                </a:solidFill>
              </a:rPr>
              <a:t>, </a:t>
            </a:r>
            <a:r>
              <a:rPr lang="es-HN" b="1" dirty="0" err="1">
                <a:solidFill>
                  <a:schemeClr val="tx1"/>
                </a:solidFill>
              </a:rPr>
              <a:t>we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serve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food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Until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give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an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apology</a:t>
            </a:r>
            <a:r>
              <a:rPr lang="es-HN" b="1" dirty="0">
                <a:solidFill>
                  <a:schemeClr val="tx1"/>
                </a:solidFill>
              </a:rPr>
              <a:t> to Gabriela,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go</a:t>
            </a:r>
            <a:r>
              <a:rPr lang="es-HN" b="1" dirty="0">
                <a:solidFill>
                  <a:schemeClr val="tx1"/>
                </a:solidFill>
              </a:rPr>
              <a:t> and </a:t>
            </a:r>
            <a:r>
              <a:rPr lang="es-HN" b="1" dirty="0" err="1">
                <a:solidFill>
                  <a:schemeClr val="tx1"/>
                </a:solidFill>
              </a:rPr>
              <a:t>play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with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your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friends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Until</a:t>
            </a:r>
            <a:r>
              <a:rPr lang="es-HN" b="1" dirty="0">
                <a:solidFill>
                  <a:schemeClr val="tx1"/>
                </a:solidFill>
              </a:rPr>
              <a:t> I </a:t>
            </a:r>
            <a:r>
              <a:rPr lang="es-HN" b="1" dirty="0" err="1">
                <a:solidFill>
                  <a:schemeClr val="tx1"/>
                </a:solidFill>
              </a:rPr>
              <a:t>see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your</a:t>
            </a:r>
            <a:r>
              <a:rPr lang="es-HN" b="1" dirty="0">
                <a:solidFill>
                  <a:schemeClr val="tx1"/>
                </a:solidFill>
              </a:rPr>
              <a:t> grades,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won´t</a:t>
            </a:r>
            <a:r>
              <a:rPr lang="es-HN" b="1" dirty="0">
                <a:solidFill>
                  <a:schemeClr val="tx1"/>
                </a:solidFill>
              </a:rPr>
              <a:t> use </a:t>
            </a:r>
            <a:r>
              <a:rPr lang="es-HN" b="1" dirty="0" err="1">
                <a:solidFill>
                  <a:schemeClr val="tx1"/>
                </a:solidFill>
              </a:rPr>
              <a:t>your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cellphone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Until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you</a:t>
            </a:r>
            <a:r>
              <a:rPr lang="es-HN" b="1" dirty="0" smtClean="0">
                <a:solidFill>
                  <a:schemeClr val="tx1"/>
                </a:solidFill>
              </a:rPr>
              <a:t> pick up </a:t>
            </a:r>
            <a:r>
              <a:rPr lang="es-HN" b="1" dirty="0" err="1" smtClean="0">
                <a:solidFill>
                  <a:schemeClr val="tx1"/>
                </a:solidFill>
              </a:rPr>
              <a:t>this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mess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you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will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go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out</a:t>
            </a:r>
            <a:r>
              <a:rPr lang="es-HN" b="1" dirty="0" smtClean="0">
                <a:solidFill>
                  <a:schemeClr val="tx1"/>
                </a:solidFill>
              </a:rPr>
              <a:t> and </a:t>
            </a:r>
            <a:r>
              <a:rPr lang="es-HN" b="1" dirty="0" err="1" smtClean="0">
                <a:solidFill>
                  <a:schemeClr val="tx1"/>
                </a:solidFill>
              </a:rPr>
              <a:t>play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with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your</a:t>
            </a:r>
            <a:r>
              <a:rPr lang="es-HN" b="1" dirty="0" smtClean="0">
                <a:solidFill>
                  <a:schemeClr val="tx1"/>
                </a:solidFill>
              </a:rPr>
              <a:t> Friends.</a:t>
            </a:r>
            <a:endParaRPr lang="es-HN" b="1" dirty="0">
              <a:solidFill>
                <a:schemeClr val="tx1"/>
              </a:solidFill>
            </a:endParaRPr>
          </a:p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Unless</a:t>
            </a:r>
            <a:r>
              <a:rPr lang="es-HN" b="1" dirty="0">
                <a:solidFill>
                  <a:schemeClr val="tx1"/>
                </a:solidFill>
              </a:rPr>
              <a:t>:</a:t>
            </a:r>
          </a:p>
          <a:p>
            <a:r>
              <a:rPr lang="es-HN" b="1" dirty="0" err="1">
                <a:solidFill>
                  <a:schemeClr val="tx1"/>
                </a:solidFill>
              </a:rPr>
              <a:t>Unless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pay</a:t>
            </a:r>
            <a:r>
              <a:rPr lang="es-HN" b="1" dirty="0">
                <a:solidFill>
                  <a:schemeClr val="tx1"/>
                </a:solidFill>
              </a:rPr>
              <a:t> me, I </a:t>
            </a:r>
            <a:r>
              <a:rPr lang="es-HN" b="1" dirty="0" err="1">
                <a:solidFill>
                  <a:schemeClr val="tx1"/>
                </a:solidFill>
              </a:rPr>
              <a:t>won´t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lend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more </a:t>
            </a:r>
            <a:r>
              <a:rPr lang="es-HN" b="1" dirty="0" err="1">
                <a:solidFill>
                  <a:schemeClr val="tx1"/>
                </a:solidFill>
              </a:rPr>
              <a:t>money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Unless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they</a:t>
            </a:r>
            <a:r>
              <a:rPr lang="es-HN" b="1" dirty="0">
                <a:solidFill>
                  <a:schemeClr val="tx1"/>
                </a:solidFill>
              </a:rPr>
              <a:t> come, </a:t>
            </a:r>
            <a:r>
              <a:rPr lang="es-HN" b="1" dirty="0" err="1">
                <a:solidFill>
                  <a:schemeClr val="tx1"/>
                </a:solidFill>
              </a:rPr>
              <a:t>we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won´t</a:t>
            </a:r>
            <a:r>
              <a:rPr lang="es-HN" b="1" dirty="0">
                <a:solidFill>
                  <a:schemeClr val="tx1"/>
                </a:solidFill>
              </a:rPr>
              <a:t> open </a:t>
            </a:r>
            <a:r>
              <a:rPr lang="es-HN" b="1" dirty="0" err="1">
                <a:solidFill>
                  <a:schemeClr val="tx1"/>
                </a:solidFill>
              </a:rPr>
              <a:t>the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bottles</a:t>
            </a:r>
            <a:r>
              <a:rPr lang="es-HN" b="1" dirty="0">
                <a:solidFill>
                  <a:schemeClr val="tx1"/>
                </a:solidFill>
              </a:rPr>
              <a:t> of </a:t>
            </a:r>
            <a:r>
              <a:rPr lang="es-HN" b="1" dirty="0" err="1">
                <a:solidFill>
                  <a:schemeClr val="tx1"/>
                </a:solidFill>
              </a:rPr>
              <a:t>wine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Unless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study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every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day</a:t>
            </a:r>
            <a:r>
              <a:rPr lang="es-HN" b="1" dirty="0">
                <a:solidFill>
                  <a:schemeClr val="tx1"/>
                </a:solidFill>
              </a:rPr>
              <a:t>,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won´t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pass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that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exam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I </a:t>
            </a:r>
            <a:r>
              <a:rPr lang="es-HN" b="1" dirty="0" err="1">
                <a:solidFill>
                  <a:schemeClr val="tx1"/>
                </a:solidFill>
              </a:rPr>
              <a:t>won´t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save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money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monthly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unless</a:t>
            </a:r>
            <a:r>
              <a:rPr lang="es-HN" b="1" dirty="0">
                <a:solidFill>
                  <a:schemeClr val="tx1"/>
                </a:solidFill>
              </a:rPr>
              <a:t> I </a:t>
            </a:r>
            <a:r>
              <a:rPr lang="es-HN" b="1" dirty="0" err="1">
                <a:solidFill>
                  <a:schemeClr val="tx1"/>
                </a:solidFill>
              </a:rPr>
              <a:t>work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on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weekends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 err="1">
                <a:solidFill>
                  <a:schemeClr val="tx1"/>
                </a:solidFill>
              </a:rPr>
              <a:t>Zorel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won´t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cook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today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unless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her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cousins</a:t>
            </a:r>
            <a:r>
              <a:rPr lang="es-HN" b="1" dirty="0">
                <a:solidFill>
                  <a:schemeClr val="tx1"/>
                </a:solidFill>
              </a:rPr>
              <a:t> come to </a:t>
            </a:r>
            <a:r>
              <a:rPr lang="es-HN" b="1" dirty="0" err="1">
                <a:solidFill>
                  <a:schemeClr val="tx1"/>
                </a:solidFill>
              </a:rPr>
              <a:t>visit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her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Unless they call, we won’t go to Mary’s party.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b="1" u="sng" dirty="0">
                <a:solidFill>
                  <a:schemeClr val="tx1"/>
                </a:solidFill>
              </a:rPr>
              <a:t>As soon as:</a:t>
            </a:r>
          </a:p>
          <a:p>
            <a:r>
              <a:rPr lang="x-none" b="1" dirty="0">
                <a:solidFill>
                  <a:schemeClr val="tx1"/>
                </a:solidFill>
              </a:rPr>
              <a:t>As soon as I arrive to Tela, I will go to the beach.</a:t>
            </a:r>
          </a:p>
          <a:p>
            <a:r>
              <a:rPr lang="x-none" b="1" dirty="0">
                <a:solidFill>
                  <a:schemeClr val="tx1"/>
                </a:solidFill>
              </a:rPr>
              <a:t>As soon as Fernando graduates, he will begin his Master´s Degree.</a:t>
            </a:r>
          </a:p>
          <a:p>
            <a:r>
              <a:rPr lang="x-none" b="1" dirty="0">
                <a:solidFill>
                  <a:schemeClr val="tx1"/>
                </a:solidFill>
              </a:rPr>
              <a:t>They will help us as </a:t>
            </a:r>
            <a:r>
              <a:rPr lang="x-none" b="1" dirty="0" smtClean="0">
                <a:solidFill>
                  <a:schemeClr val="tx1"/>
                </a:solidFill>
              </a:rPr>
              <a:t>so</a:t>
            </a:r>
            <a:r>
              <a:rPr lang="en-US" b="1" dirty="0" smtClean="0">
                <a:solidFill>
                  <a:schemeClr val="tx1"/>
                </a:solidFill>
              </a:rPr>
              <a:t>o</a:t>
            </a:r>
            <a:r>
              <a:rPr lang="x-none" b="1" dirty="0" smtClean="0">
                <a:solidFill>
                  <a:schemeClr val="tx1"/>
                </a:solidFill>
              </a:rPr>
              <a:t>n </a:t>
            </a:r>
            <a:r>
              <a:rPr lang="x-none" b="1" dirty="0">
                <a:solidFill>
                  <a:schemeClr val="tx1"/>
                </a:solidFill>
              </a:rPr>
              <a:t>as they receive the money.</a:t>
            </a:r>
          </a:p>
          <a:p>
            <a:r>
              <a:rPr lang="x-none" b="1" dirty="0">
                <a:solidFill>
                  <a:schemeClr val="tx1"/>
                </a:solidFill>
              </a:rPr>
              <a:t> As soon as you call me, I will call Kenneth.</a:t>
            </a:r>
          </a:p>
          <a:p>
            <a:r>
              <a:rPr lang="x-none" b="1" dirty="0">
                <a:solidFill>
                  <a:schemeClr val="tx1"/>
                </a:solidFill>
              </a:rPr>
              <a:t>She will go to the doctor as so</a:t>
            </a:r>
            <a:r>
              <a:rPr lang="en-US" b="1" dirty="0">
                <a:solidFill>
                  <a:schemeClr val="tx1"/>
                </a:solidFill>
              </a:rPr>
              <a:t>o</a:t>
            </a:r>
            <a:r>
              <a:rPr lang="x-none" b="1" dirty="0">
                <a:solidFill>
                  <a:schemeClr val="tx1"/>
                </a:solidFill>
              </a:rPr>
              <a:t>n as I pick her up.</a:t>
            </a:r>
          </a:p>
          <a:p>
            <a:r>
              <a:rPr lang="x-none" b="1" dirty="0">
                <a:solidFill>
                  <a:schemeClr val="tx1"/>
                </a:solidFill>
              </a:rPr>
              <a:t>As soon as we leave Tegucigalpa, I will call you.</a:t>
            </a:r>
          </a:p>
          <a:p>
            <a:r>
              <a:rPr lang="x-none" b="1" dirty="0">
                <a:solidFill>
                  <a:schemeClr val="tx1"/>
                </a:solidFill>
              </a:rPr>
              <a:t>As soon as  we finish working, I won´t play videogames. I will play outside.   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tx1"/>
                </a:solidFill>
              </a:rPr>
              <a:t>When:</a:t>
            </a:r>
          </a:p>
          <a:p>
            <a:r>
              <a:rPr lang="es-HN" b="1" dirty="0" err="1">
                <a:solidFill>
                  <a:schemeClr val="tx1"/>
                </a:solidFill>
              </a:rPr>
              <a:t>When</a:t>
            </a:r>
            <a:r>
              <a:rPr lang="es-HN" b="1" dirty="0">
                <a:solidFill>
                  <a:schemeClr val="tx1"/>
                </a:solidFill>
              </a:rPr>
              <a:t> I </a:t>
            </a:r>
            <a:r>
              <a:rPr lang="es-HN" b="1" dirty="0" err="1">
                <a:solidFill>
                  <a:schemeClr val="tx1"/>
                </a:solidFill>
              </a:rPr>
              <a:t>buy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my</a:t>
            </a:r>
            <a:r>
              <a:rPr lang="es-HN" b="1" dirty="0">
                <a:solidFill>
                  <a:schemeClr val="tx1"/>
                </a:solidFill>
              </a:rPr>
              <a:t> new car, I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travel</a:t>
            </a:r>
            <a:r>
              <a:rPr lang="es-HN" b="1" dirty="0">
                <a:solidFill>
                  <a:schemeClr val="tx1"/>
                </a:solidFill>
              </a:rPr>
              <a:t> to Costa Rica.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When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they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talk</a:t>
            </a:r>
            <a:r>
              <a:rPr lang="es-HN" b="1" dirty="0">
                <a:solidFill>
                  <a:schemeClr val="tx1"/>
                </a:solidFill>
              </a:rPr>
              <a:t> to me, I </a:t>
            </a:r>
            <a:r>
              <a:rPr lang="es-HN" b="1" dirty="0" err="1">
                <a:solidFill>
                  <a:schemeClr val="tx1"/>
                </a:solidFill>
              </a:rPr>
              <a:t>won´t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pay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attention</a:t>
            </a:r>
            <a:r>
              <a:rPr lang="es-HN" b="1" dirty="0">
                <a:solidFill>
                  <a:schemeClr val="tx1"/>
                </a:solidFill>
              </a:rPr>
              <a:t> to </a:t>
            </a:r>
            <a:r>
              <a:rPr lang="es-HN" b="1" dirty="0" err="1">
                <a:solidFill>
                  <a:schemeClr val="tx1"/>
                </a:solidFill>
              </a:rPr>
              <a:t>them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When</a:t>
            </a:r>
            <a:r>
              <a:rPr lang="es-HN" b="1" dirty="0">
                <a:solidFill>
                  <a:schemeClr val="tx1"/>
                </a:solidFill>
              </a:rPr>
              <a:t> I </a:t>
            </a:r>
            <a:r>
              <a:rPr lang="es-HN" b="1" dirty="0" err="1">
                <a:solidFill>
                  <a:schemeClr val="tx1"/>
                </a:solidFill>
              </a:rPr>
              <a:t>play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with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him</a:t>
            </a:r>
            <a:r>
              <a:rPr lang="es-HN" b="1" dirty="0">
                <a:solidFill>
                  <a:schemeClr val="tx1"/>
                </a:solidFill>
              </a:rPr>
              <a:t>, he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fight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with</a:t>
            </a:r>
            <a:r>
              <a:rPr lang="es-HN" b="1" dirty="0">
                <a:solidFill>
                  <a:schemeClr val="tx1"/>
                </a:solidFill>
              </a:rPr>
              <a:t> me.</a:t>
            </a:r>
          </a:p>
          <a:p>
            <a:r>
              <a:rPr lang="es-HN" b="1" dirty="0" err="1">
                <a:solidFill>
                  <a:schemeClr val="tx1"/>
                </a:solidFill>
              </a:rPr>
              <a:t>They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won´t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say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thanks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when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help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them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 err="1">
                <a:solidFill>
                  <a:schemeClr val="tx1"/>
                </a:solidFill>
              </a:rPr>
              <a:t>She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cry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when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she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sees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us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 err="1">
                <a:solidFill>
                  <a:schemeClr val="tx1"/>
                </a:solidFill>
              </a:rPr>
              <a:t>My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father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get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angry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when</a:t>
            </a:r>
            <a:r>
              <a:rPr lang="es-HN" b="1" dirty="0">
                <a:solidFill>
                  <a:schemeClr val="tx1"/>
                </a:solidFill>
              </a:rPr>
              <a:t> he </a:t>
            </a:r>
            <a:r>
              <a:rPr lang="es-HN" b="1" dirty="0" err="1">
                <a:solidFill>
                  <a:schemeClr val="tx1"/>
                </a:solidFill>
              </a:rPr>
              <a:t>arrives</a:t>
            </a:r>
            <a:r>
              <a:rPr lang="es-HN" b="1" dirty="0">
                <a:solidFill>
                  <a:schemeClr val="tx1"/>
                </a:solidFill>
              </a:rPr>
              <a:t> home.</a:t>
            </a:r>
          </a:p>
          <a:p>
            <a:r>
              <a:rPr lang="es-HN" b="1" dirty="0" err="1">
                <a:solidFill>
                  <a:schemeClr val="tx1"/>
                </a:solidFill>
              </a:rPr>
              <a:t>When</a:t>
            </a:r>
            <a:r>
              <a:rPr lang="es-HN" b="1" dirty="0">
                <a:solidFill>
                  <a:schemeClr val="tx1"/>
                </a:solidFill>
              </a:rPr>
              <a:t> Peter comes home, </a:t>
            </a:r>
            <a:r>
              <a:rPr lang="es-HN" b="1" dirty="0" err="1">
                <a:solidFill>
                  <a:schemeClr val="tx1"/>
                </a:solidFill>
              </a:rPr>
              <a:t>the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dog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get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very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happy</a:t>
            </a:r>
            <a:r>
              <a:rPr lang="es-HN" b="1" dirty="0">
                <a:solidFill>
                  <a:schemeClr val="tx1"/>
                </a:solidFill>
              </a:rPr>
              <a:t>. 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u="sng" dirty="0" err="1">
                <a:solidFill>
                  <a:schemeClr val="tx1"/>
                </a:solidFill>
              </a:rPr>
              <a:t>Before</a:t>
            </a:r>
            <a:r>
              <a:rPr lang="es-HN" b="1" u="sng" dirty="0">
                <a:solidFill>
                  <a:schemeClr val="tx1"/>
                </a:solidFill>
              </a:rPr>
              <a:t>:</a:t>
            </a:r>
          </a:p>
          <a:p>
            <a:r>
              <a:rPr lang="es-HN" b="1" dirty="0"/>
              <a:t> </a:t>
            </a:r>
            <a:r>
              <a:rPr lang="es-HN" b="1" dirty="0" err="1">
                <a:solidFill>
                  <a:schemeClr val="tx1"/>
                </a:solidFill>
              </a:rPr>
              <a:t>Before</a:t>
            </a:r>
            <a:r>
              <a:rPr lang="es-HN" b="1" dirty="0">
                <a:solidFill>
                  <a:schemeClr val="tx1"/>
                </a:solidFill>
              </a:rPr>
              <a:t> I </a:t>
            </a:r>
            <a:r>
              <a:rPr lang="es-HN" b="1" dirty="0" err="1">
                <a:solidFill>
                  <a:schemeClr val="tx1"/>
                </a:solidFill>
              </a:rPr>
              <a:t>leave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my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house</a:t>
            </a:r>
            <a:r>
              <a:rPr lang="es-HN" b="1" dirty="0">
                <a:solidFill>
                  <a:schemeClr val="tx1"/>
                </a:solidFill>
              </a:rPr>
              <a:t>, I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call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Before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they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arrive</a:t>
            </a:r>
            <a:r>
              <a:rPr lang="es-HN" b="1" dirty="0">
                <a:solidFill>
                  <a:schemeClr val="tx1"/>
                </a:solidFill>
              </a:rPr>
              <a:t>, </a:t>
            </a:r>
            <a:r>
              <a:rPr lang="es-HN" b="1" dirty="0" err="1">
                <a:solidFill>
                  <a:schemeClr val="tx1"/>
                </a:solidFill>
              </a:rPr>
              <a:t>we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clean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house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Before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arrive</a:t>
            </a:r>
            <a:r>
              <a:rPr lang="es-HN" b="1" dirty="0">
                <a:solidFill>
                  <a:schemeClr val="tx1"/>
                </a:solidFill>
              </a:rPr>
              <a:t> to San Pedro Sula,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stop in </a:t>
            </a:r>
            <a:r>
              <a:rPr lang="es-HN" b="1" dirty="0" err="1">
                <a:solidFill>
                  <a:schemeClr val="tx1"/>
                </a:solidFill>
              </a:rPr>
              <a:t>Yojoa</a:t>
            </a:r>
            <a:r>
              <a:rPr lang="es-HN" b="1" dirty="0">
                <a:solidFill>
                  <a:schemeClr val="tx1"/>
                </a:solidFill>
              </a:rPr>
              <a:t> Lake and </a:t>
            </a:r>
            <a:r>
              <a:rPr lang="es-HN" b="1" dirty="0" err="1">
                <a:solidFill>
                  <a:schemeClr val="tx1"/>
                </a:solidFill>
              </a:rPr>
              <a:t>eat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fish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won´t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arrive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before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them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Fernado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will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buy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his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house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before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buy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your</a:t>
            </a:r>
            <a:r>
              <a:rPr lang="es-HN" b="1" dirty="0">
                <a:solidFill>
                  <a:schemeClr val="tx1"/>
                </a:solidFill>
              </a:rPr>
              <a:t> new car.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Before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visit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your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relatives</a:t>
            </a:r>
            <a:r>
              <a:rPr lang="es-HN" b="1" dirty="0">
                <a:solidFill>
                  <a:schemeClr val="tx1"/>
                </a:solidFill>
              </a:rPr>
              <a:t> in La Ceiba, </a:t>
            </a:r>
            <a:r>
              <a:rPr lang="es-HN" b="1" dirty="0" err="1" smtClean="0">
                <a:solidFill>
                  <a:schemeClr val="tx1"/>
                </a:solidFill>
              </a:rPr>
              <a:t>you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will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buy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them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some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things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tx1"/>
                </a:solidFill>
              </a:rPr>
              <a:t>As long as:</a:t>
            </a:r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As long as you live here, you will follow my rules.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You won’t clean your gun as long as we are in the house.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Mike will feel better as long as he takes his medicine and rests.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As long as they talk to you, you will be polite with them.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As long as you study hard, you will be successful at school.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As long as we behave, we won’t have any problems with the teacher.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As long as you do exercise and eat well, you’ll lose weight.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302</TotalTime>
  <Words>836</Words>
  <Application>Microsoft Office PowerPoint</Application>
  <PresentationFormat>Panorámica</PresentationFormat>
  <Paragraphs>74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Corbel</vt:lpstr>
      <vt:lpstr>Basis</vt:lpstr>
      <vt:lpstr>Conditionals (0) and (1)</vt:lpstr>
      <vt:lpstr>Conditional (o)</vt:lpstr>
      <vt:lpstr>Conditional (1)</vt:lpstr>
      <vt:lpstr>Introduction to conditionals- CONDITIONAL 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31</cp:revision>
  <dcterms:created xsi:type="dcterms:W3CDTF">2020-02-17T23:22:47Z</dcterms:created>
  <dcterms:modified xsi:type="dcterms:W3CDTF">2020-09-01T00:58:22Z</dcterms:modified>
</cp:coreProperties>
</file>