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Adverbial PRHASES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Hardly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had</a:t>
            </a:r>
            <a:r>
              <a:rPr lang="es-HN" sz="2400" b="1" dirty="0" smtClean="0">
                <a:solidFill>
                  <a:schemeClr val="tx1"/>
                </a:solidFill>
              </a:rPr>
              <a:t> I </a:t>
            </a:r>
            <a:r>
              <a:rPr lang="es-HN" sz="2400" b="1" dirty="0" err="1" smtClean="0">
                <a:solidFill>
                  <a:schemeClr val="tx1"/>
                </a:solidFill>
              </a:rPr>
              <a:t>started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working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on</a:t>
            </a:r>
            <a:r>
              <a:rPr lang="es-HN" sz="2400" b="1" dirty="0" smtClean="0">
                <a:solidFill>
                  <a:schemeClr val="tx1"/>
                </a:solidFill>
              </a:rPr>
              <a:t> the </a:t>
            </a:r>
            <a:r>
              <a:rPr lang="es-HN" sz="2400" b="1" dirty="0" err="1" smtClean="0">
                <a:solidFill>
                  <a:schemeClr val="tx1"/>
                </a:solidFill>
              </a:rPr>
              <a:t>computer</a:t>
            </a:r>
            <a:r>
              <a:rPr lang="es-HN" sz="2400" b="1" dirty="0" smtClean="0">
                <a:solidFill>
                  <a:schemeClr val="tx1"/>
                </a:solidFill>
              </a:rPr>
              <a:t> when the </a:t>
            </a:r>
            <a:r>
              <a:rPr lang="es-HN" sz="2400" b="1" dirty="0" err="1" smtClean="0">
                <a:solidFill>
                  <a:schemeClr val="tx1"/>
                </a:solidFill>
              </a:rPr>
              <a:t>electricity</a:t>
            </a:r>
            <a:r>
              <a:rPr lang="es-HN" sz="2400" b="1" dirty="0" smtClean="0">
                <a:solidFill>
                  <a:schemeClr val="tx1"/>
                </a:solidFill>
              </a:rPr>
              <a:t> was </a:t>
            </a:r>
            <a:r>
              <a:rPr lang="es-HN" sz="2400" b="1" dirty="0" err="1" smtClean="0">
                <a:solidFill>
                  <a:schemeClr val="tx1"/>
                </a:solidFill>
              </a:rPr>
              <a:t>gone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Hardly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had</a:t>
            </a:r>
            <a:r>
              <a:rPr lang="es-HN" sz="2400" b="1" dirty="0" smtClean="0">
                <a:solidFill>
                  <a:schemeClr val="tx1"/>
                </a:solidFill>
              </a:rPr>
              <a:t> we </a:t>
            </a:r>
            <a:r>
              <a:rPr lang="es-HN" sz="2400" b="1" dirty="0" err="1" smtClean="0">
                <a:solidFill>
                  <a:schemeClr val="tx1"/>
                </a:solidFill>
              </a:rPr>
              <a:t>been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discussing</a:t>
            </a:r>
            <a:r>
              <a:rPr lang="es-HN" sz="2400" b="1" dirty="0" smtClean="0">
                <a:solidFill>
                  <a:schemeClr val="tx1"/>
                </a:solidFill>
              </a:rPr>
              <a:t> the project when I </a:t>
            </a:r>
            <a:r>
              <a:rPr lang="es-HN" sz="2400" b="1" dirty="0" err="1" smtClean="0">
                <a:solidFill>
                  <a:schemeClr val="tx1"/>
                </a:solidFill>
              </a:rPr>
              <a:t>received</a:t>
            </a:r>
            <a:r>
              <a:rPr lang="es-HN" sz="2400" b="1" dirty="0" smtClean="0">
                <a:solidFill>
                  <a:schemeClr val="tx1"/>
                </a:solidFill>
              </a:rPr>
              <a:t> the </a:t>
            </a:r>
            <a:r>
              <a:rPr lang="es-HN" sz="2400" b="1" dirty="0" err="1" smtClean="0">
                <a:solidFill>
                  <a:schemeClr val="tx1"/>
                </a:solidFill>
              </a:rPr>
              <a:t>call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Socially,</a:t>
            </a:r>
            <a:r>
              <a:rPr lang="en-US" dirty="0" smtClean="0">
                <a:solidFill>
                  <a:schemeClr val="tx1"/>
                </a:solidFill>
              </a:rPr>
              <a:t> ants are such sophisticated creatures.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Economically,</a:t>
            </a:r>
            <a:r>
              <a:rPr lang="en-US" dirty="0" smtClean="0">
                <a:solidFill>
                  <a:schemeClr val="tx1"/>
                </a:solidFill>
              </a:rPr>
              <a:t> the country depends mostly on their tourism.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No one knows </a:t>
            </a:r>
            <a:r>
              <a:rPr lang="en-US" u="sng" dirty="0" smtClean="0">
                <a:solidFill>
                  <a:schemeClr val="tx1"/>
                </a:solidFill>
              </a:rPr>
              <a:t>precisely </a:t>
            </a:r>
            <a:r>
              <a:rPr lang="en-US" dirty="0" smtClean="0">
                <a:solidFill>
                  <a:schemeClr val="tx1"/>
                </a:solidFill>
              </a:rPr>
              <a:t>how the accident happened.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employees </a:t>
            </a:r>
            <a:r>
              <a:rPr lang="en-US" u="sng" dirty="0" smtClean="0">
                <a:solidFill>
                  <a:schemeClr val="tx1"/>
                </a:solidFill>
              </a:rPr>
              <a:t>regularly</a:t>
            </a:r>
            <a:r>
              <a:rPr lang="en-US" dirty="0" smtClean="0">
                <a:solidFill>
                  <a:schemeClr val="tx1"/>
                </a:solidFill>
              </a:rPr>
              <a:t> don´t work on Sunday.</a:t>
            </a:r>
          </a:p>
          <a:p>
            <a:r>
              <a:rPr lang="en-US" u="sng" dirty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Unfortunately</a:t>
            </a:r>
            <a:r>
              <a:rPr lang="en-US" dirty="0" smtClean="0">
                <a:solidFill>
                  <a:schemeClr val="tx1"/>
                </a:solidFill>
              </a:rPr>
              <a:t>, we couldn´t participate in the contest last year.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Financially</a:t>
            </a:r>
            <a:r>
              <a:rPr lang="en-US" dirty="0" smtClean="0">
                <a:solidFill>
                  <a:schemeClr val="tx1"/>
                </a:solidFill>
              </a:rPr>
              <a:t>, they aren´t doing so </a:t>
            </a:r>
            <a:r>
              <a:rPr lang="en-US" u="sng" dirty="0" smtClean="0">
                <a:solidFill>
                  <a:schemeClr val="tx1"/>
                </a:solidFill>
              </a:rPr>
              <a:t>well </a:t>
            </a:r>
            <a:r>
              <a:rPr lang="en-US" dirty="0" smtClean="0">
                <a:solidFill>
                  <a:schemeClr val="tx1"/>
                </a:solidFill>
              </a:rPr>
              <a:t>right now.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When we talk about tourism, Costa Rica is </a:t>
            </a:r>
            <a:r>
              <a:rPr lang="en-US" u="sng" dirty="0" smtClean="0">
                <a:solidFill>
                  <a:schemeClr val="tx1"/>
                </a:solidFill>
              </a:rPr>
              <a:t>certainly</a:t>
            </a:r>
            <a:r>
              <a:rPr lang="en-US" dirty="0" smtClean="0">
                <a:solidFill>
                  <a:schemeClr val="tx1"/>
                </a:solidFill>
              </a:rPr>
              <a:t> unrivaled in Central America.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They </a:t>
            </a:r>
            <a:r>
              <a:rPr lang="en-US" u="sng" dirty="0" smtClean="0">
                <a:solidFill>
                  <a:schemeClr val="tx1"/>
                </a:solidFill>
              </a:rPr>
              <a:t>probably</a:t>
            </a:r>
            <a:r>
              <a:rPr lang="en-US" dirty="0" smtClean="0">
                <a:solidFill>
                  <a:schemeClr val="tx1"/>
                </a:solidFill>
              </a:rPr>
              <a:t> don´t know who the thief is.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We </a:t>
            </a:r>
            <a:r>
              <a:rPr lang="en-US" u="sng" dirty="0" smtClean="0">
                <a:solidFill>
                  <a:schemeClr val="tx1"/>
                </a:solidFill>
              </a:rPr>
              <a:t>generally</a:t>
            </a:r>
            <a:r>
              <a:rPr lang="en-US" dirty="0" smtClean="0">
                <a:solidFill>
                  <a:schemeClr val="tx1"/>
                </a:solidFill>
              </a:rPr>
              <a:t> wake up every day at 5:00 am.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They have been </a:t>
            </a:r>
            <a:r>
              <a:rPr lang="en-US" u="sng" dirty="0" smtClean="0">
                <a:solidFill>
                  <a:schemeClr val="tx1"/>
                </a:solidFill>
              </a:rPr>
              <a:t>incredibly</a:t>
            </a:r>
            <a:r>
              <a:rPr lang="en-US" dirty="0" smtClean="0">
                <a:solidFill>
                  <a:schemeClr val="tx1"/>
                </a:solidFill>
              </a:rPr>
              <a:t> successful in their business.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That mouse moves quite </a:t>
            </a:r>
            <a:r>
              <a:rPr lang="en-US" u="sng" dirty="0" smtClean="0">
                <a:solidFill>
                  <a:schemeClr val="tx1"/>
                </a:solidFill>
              </a:rPr>
              <a:t>fast.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</a:t>
            </a:r>
            <a:r>
              <a:rPr lang="en-US" u="sng" dirty="0" smtClean="0">
                <a:solidFill>
                  <a:schemeClr val="tx1"/>
                </a:solidFill>
              </a:rPr>
              <a:t>deeply</a:t>
            </a:r>
            <a:r>
              <a:rPr lang="en-US" dirty="0" smtClean="0">
                <a:solidFill>
                  <a:schemeClr val="tx1"/>
                </a:solidFill>
              </a:rPr>
              <a:t> studied the Honduran Educational System in his class.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They </a:t>
            </a:r>
            <a:r>
              <a:rPr lang="en-US" u="sng" dirty="0" smtClean="0">
                <a:solidFill>
                  <a:schemeClr val="tx1"/>
                </a:solidFill>
              </a:rPr>
              <a:t>amazingly</a:t>
            </a:r>
            <a:r>
              <a:rPr lang="en-US" dirty="0" smtClean="0">
                <a:solidFill>
                  <a:schemeClr val="tx1"/>
                </a:solidFill>
              </a:rPr>
              <a:t> jumped over the ten cars with their motorcycles.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en-US" u="sng" dirty="0" smtClean="0">
                <a:solidFill>
                  <a:schemeClr val="tx1"/>
                </a:solidFill>
              </a:rPr>
              <a:t>highly</a:t>
            </a:r>
            <a:r>
              <a:rPr lang="en-US" dirty="0" smtClean="0">
                <a:solidFill>
                  <a:schemeClr val="tx1"/>
                </a:solidFill>
              </a:rPr>
              <a:t> recommend this type of product. It is strong and lasts a lot.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</a:t>
            </a:r>
            <a:r>
              <a:rPr lang="en-US" u="sng" dirty="0" smtClean="0">
                <a:solidFill>
                  <a:schemeClr val="tx1"/>
                </a:solidFill>
              </a:rPr>
              <a:t>violently</a:t>
            </a:r>
            <a:r>
              <a:rPr lang="en-US" dirty="0" smtClean="0">
                <a:solidFill>
                  <a:schemeClr val="tx1"/>
                </a:solidFill>
              </a:rPr>
              <a:t> threw the book at us.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cousin </a:t>
            </a:r>
            <a:r>
              <a:rPr lang="en-US" u="sng" dirty="0" smtClean="0">
                <a:solidFill>
                  <a:schemeClr val="tx1"/>
                </a:solidFill>
              </a:rPr>
              <a:t>usually</a:t>
            </a:r>
            <a:r>
              <a:rPr lang="en-US" dirty="0" smtClean="0">
                <a:solidFill>
                  <a:schemeClr val="tx1"/>
                </a:solidFill>
              </a:rPr>
              <a:t> practices soccer on Sunday mornings.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machine </a:t>
            </a:r>
            <a:r>
              <a:rPr lang="en-US" u="sng" dirty="0" smtClean="0">
                <a:solidFill>
                  <a:schemeClr val="tx1"/>
                </a:solidFill>
              </a:rPr>
              <a:t>always</a:t>
            </a:r>
            <a:r>
              <a:rPr lang="en-US" dirty="0" smtClean="0">
                <a:solidFill>
                  <a:schemeClr val="tx1"/>
                </a:solidFill>
              </a:rPr>
              <a:t> works more than 8 hours every day.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We </a:t>
            </a:r>
            <a:r>
              <a:rPr lang="en-US" b="1" u="sng" dirty="0" smtClean="0">
                <a:solidFill>
                  <a:schemeClr val="tx1"/>
                </a:solidFill>
              </a:rPr>
              <a:t>unnecessarily </a:t>
            </a:r>
            <a:r>
              <a:rPr lang="en-US" b="1" dirty="0" smtClean="0">
                <a:solidFill>
                  <a:schemeClr val="tx1"/>
                </a:solidFill>
              </a:rPr>
              <a:t>bought this laptop. Now we have four of them.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Susan </a:t>
            </a:r>
            <a:r>
              <a:rPr lang="en-US" b="1" u="sng" dirty="0" smtClean="0">
                <a:solidFill>
                  <a:schemeClr val="tx1"/>
                </a:solidFill>
              </a:rPr>
              <a:t>urgently</a:t>
            </a:r>
            <a:r>
              <a:rPr lang="en-US" b="1" dirty="0" smtClean="0">
                <a:solidFill>
                  <a:schemeClr val="tx1"/>
                </a:solidFill>
              </a:rPr>
              <a:t> called her mother after getting out of her accidental car. 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little boy </a:t>
            </a:r>
            <a:r>
              <a:rPr lang="en-US" b="1" u="sng" dirty="0" smtClean="0">
                <a:solidFill>
                  <a:schemeClr val="tx1"/>
                </a:solidFill>
              </a:rPr>
              <a:t>tenderly</a:t>
            </a:r>
            <a:r>
              <a:rPr lang="en-US" b="1" dirty="0" smtClean="0">
                <a:solidFill>
                  <a:schemeClr val="tx1"/>
                </a:solidFill>
              </a:rPr>
              <a:t> gave a kiss to the little girl on her cheek.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In soccer, Germans are </a:t>
            </a:r>
            <a:r>
              <a:rPr lang="en-US" b="1" u="sng" dirty="0" smtClean="0">
                <a:solidFill>
                  <a:schemeClr val="tx1"/>
                </a:solidFill>
              </a:rPr>
              <a:t>certainly </a:t>
            </a:r>
            <a:r>
              <a:rPr lang="en-US" b="1" dirty="0" smtClean="0">
                <a:solidFill>
                  <a:schemeClr val="tx1"/>
                </a:solidFill>
              </a:rPr>
              <a:t>the best.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My brother </a:t>
            </a:r>
            <a:r>
              <a:rPr lang="en-US" b="1" u="sng" dirty="0" smtClean="0">
                <a:solidFill>
                  <a:schemeClr val="tx1"/>
                </a:solidFill>
              </a:rPr>
              <a:t>sometimes</a:t>
            </a:r>
            <a:r>
              <a:rPr lang="en-US" b="1" dirty="0" smtClean="0">
                <a:solidFill>
                  <a:schemeClr val="tx1"/>
                </a:solidFill>
              </a:rPr>
              <a:t> bothered me a lot when were kids.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Principal </a:t>
            </a:r>
            <a:r>
              <a:rPr lang="en-US" b="1" u="sng" dirty="0" smtClean="0">
                <a:solidFill>
                  <a:schemeClr val="tx1"/>
                </a:solidFill>
              </a:rPr>
              <a:t>never</a:t>
            </a:r>
            <a:r>
              <a:rPr lang="en-US" b="1" dirty="0" smtClean="0">
                <a:solidFill>
                  <a:schemeClr val="tx1"/>
                </a:solidFill>
              </a:rPr>
              <a:t> comes before 8:00 am.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Wisely,</a:t>
            </a:r>
            <a:r>
              <a:rPr lang="en-US" b="1" dirty="0" smtClean="0">
                <a:solidFill>
                  <a:schemeClr val="tx1"/>
                </a:solidFill>
              </a:rPr>
              <a:t> the old man spoke to his grandchildren giving them advice.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Most of the Math problems in the exam were </a:t>
            </a:r>
            <a:r>
              <a:rPr lang="en-US" b="1" u="sng" dirty="0" smtClean="0">
                <a:solidFill>
                  <a:schemeClr val="tx1"/>
                </a:solidFill>
              </a:rPr>
              <a:t>extremely </a:t>
            </a:r>
            <a:r>
              <a:rPr lang="en-US" b="1" dirty="0" smtClean="0">
                <a:solidFill>
                  <a:schemeClr val="tx1"/>
                </a:solidFill>
              </a:rPr>
              <a:t>difficult.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  They work quite </a:t>
            </a:r>
            <a:r>
              <a:rPr lang="en-US" b="1" u="sng" dirty="0" smtClean="0">
                <a:solidFill>
                  <a:schemeClr val="tx1"/>
                </a:solidFill>
              </a:rPr>
              <a:t>slow.</a:t>
            </a:r>
            <a:r>
              <a:rPr lang="en-US" b="1" dirty="0" smtClean="0">
                <a:solidFill>
                  <a:schemeClr val="tx1"/>
                </a:solidFill>
              </a:rPr>
              <a:t> They need to hurry up.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Surprisingly</a:t>
            </a:r>
            <a:r>
              <a:rPr lang="en-US" b="1" dirty="0" smtClean="0">
                <a:solidFill>
                  <a:schemeClr val="tx1"/>
                </a:solidFill>
              </a:rPr>
              <a:t>, Hector appeared without any notice.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manager </a:t>
            </a:r>
            <a:r>
              <a:rPr lang="en-US" b="1" u="sng" dirty="0" smtClean="0">
                <a:solidFill>
                  <a:schemeClr val="tx1"/>
                </a:solidFill>
              </a:rPr>
              <a:t>unethically</a:t>
            </a:r>
            <a:r>
              <a:rPr lang="en-US" b="1" dirty="0" smtClean="0">
                <a:solidFill>
                  <a:schemeClr val="tx1"/>
                </a:solidFill>
              </a:rPr>
              <a:t> fired the three employees.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 The man </a:t>
            </a:r>
            <a:r>
              <a:rPr lang="en-US" b="1" u="sng" dirty="0" smtClean="0">
                <a:solidFill>
                  <a:schemeClr val="tx1"/>
                </a:solidFill>
              </a:rPr>
              <a:t>terribly </a:t>
            </a:r>
            <a:r>
              <a:rPr lang="en-US" b="1" dirty="0" smtClean="0">
                <a:solidFill>
                  <a:schemeClr val="tx1"/>
                </a:solidFill>
              </a:rPr>
              <a:t>painted my cousin´s house. He was very irresponsible.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child washed my car very </a:t>
            </a:r>
            <a:r>
              <a:rPr lang="en-US" b="1" u="sng" dirty="0" smtClean="0">
                <a:solidFill>
                  <a:schemeClr val="tx1"/>
                </a:solidFill>
              </a:rPr>
              <a:t>well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Mike </a:t>
            </a:r>
            <a:r>
              <a:rPr lang="en-US" b="1" u="sng" dirty="0" smtClean="0">
                <a:solidFill>
                  <a:schemeClr val="tx1"/>
                </a:solidFill>
              </a:rPr>
              <a:t>almost never </a:t>
            </a:r>
            <a:r>
              <a:rPr lang="en-US" b="1" dirty="0" smtClean="0">
                <a:solidFill>
                  <a:schemeClr val="tx1"/>
                </a:solidFill>
              </a:rPr>
              <a:t>participates in class. He´s always quiet.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They </a:t>
            </a:r>
            <a:r>
              <a:rPr lang="en-US" b="1" u="sng" dirty="0" smtClean="0">
                <a:solidFill>
                  <a:schemeClr val="tx1"/>
                </a:solidFill>
              </a:rPr>
              <a:t>wonderfully</a:t>
            </a:r>
            <a:r>
              <a:rPr lang="en-US" b="1" dirty="0" smtClean="0">
                <a:solidFill>
                  <a:schemeClr val="tx1"/>
                </a:solidFill>
              </a:rPr>
              <a:t> decorated the large saloon before the wedding ceremony.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After giving the gifts to the kids they were </a:t>
            </a:r>
            <a:r>
              <a:rPr lang="en-US" b="1" u="sng" dirty="0" smtClean="0">
                <a:solidFill>
                  <a:schemeClr val="tx1"/>
                </a:solidFill>
              </a:rPr>
              <a:t>completely</a:t>
            </a:r>
            <a:r>
              <a:rPr lang="en-US" b="1" dirty="0" smtClean="0">
                <a:solidFill>
                  <a:schemeClr val="tx1"/>
                </a:solidFill>
              </a:rPr>
              <a:t> happy.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NEGATIVE ADVERBIALS AND INVERSION</a:t>
            </a:r>
            <a:endParaRPr lang="en-US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Negative Adverbs: Seldom, rarely, almost never, hardly ever, never, hardly, barely, and scarcely.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She hardly ever goes to church on Saturday nights.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We rarely travel to the beach at the beginning of the year.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Coffee exportation barely improved last year.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 this type of meetings, there´s hardly any formality.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seldom talk to our neighbors. They are almost never in their house.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She barely understands this  topic. It´s difficult for her.</a:t>
            </a:r>
          </a:p>
          <a:p>
            <a:pPr marL="4572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    They scarcely supplied </a:t>
            </a:r>
            <a:r>
              <a:rPr lang="en-US" b="1" smtClean="0">
                <a:solidFill>
                  <a:schemeClr val="tx1"/>
                </a:solidFill>
              </a:rPr>
              <a:t>the materials.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Inverted Negative Adverbials: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Not only it relieves pain and swelling, but it also helps to feel more relaxed.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Never before have I seen such beauty.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Never have I encountered such rudeness.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No sooner she left her house than her phone began ringing.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Little  did John suspect that his boss wanted to fire him.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Only then did she realize her husband had cheated on her.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Only after waiting for more than two hours did the train finally arrive.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Only when I had arrived did I realize I had forgotten the dossier at home.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Under no circumstances should I be responsible of this situation.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Under no circumstances should a wild animal be approached or touched.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This measures in no way replace the safety measures we should follow.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 no way he is the future President.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Barely one year ago, </a:t>
            </a:r>
            <a:r>
              <a:rPr lang="en-US" b="1" dirty="0" smtClean="0">
                <a:solidFill>
                  <a:schemeClr val="tx1"/>
                </a:solidFill>
              </a:rPr>
              <a:t>had she </a:t>
            </a:r>
            <a:r>
              <a:rPr lang="en-US" b="1" dirty="0" smtClean="0">
                <a:solidFill>
                  <a:schemeClr val="tx1"/>
                </a:solidFill>
              </a:rPr>
              <a:t>known </a:t>
            </a:r>
            <a:r>
              <a:rPr lang="en-US" b="1" dirty="0" smtClean="0">
                <a:solidFill>
                  <a:schemeClr val="tx1"/>
                </a:solidFill>
              </a:rPr>
              <a:t>about her illness.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Barely had Jane started cooking when the door bell rang.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Scarcely  had the teacher seen the student when he began studying.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799</TotalTime>
  <Words>710</Words>
  <Application>Microsoft Office PowerPoint</Application>
  <PresentationFormat>Panorámica</PresentationFormat>
  <Paragraphs>61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Corbel</vt:lpstr>
      <vt:lpstr>Wingdings</vt:lpstr>
      <vt:lpstr>Basis</vt:lpstr>
      <vt:lpstr>Adverbial PRHASES</vt:lpstr>
      <vt:lpstr>Presentación de PowerPoint</vt:lpstr>
      <vt:lpstr>Presentación de PowerPoint</vt:lpstr>
      <vt:lpstr>Presentación de PowerPoint</vt:lpstr>
      <vt:lpstr>Presentación de PowerPoint</vt:lpstr>
      <vt:lpstr>NEGATIVE ADVERBIALS AND INVERSION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76</cp:revision>
  <dcterms:created xsi:type="dcterms:W3CDTF">2020-02-17T23:22:47Z</dcterms:created>
  <dcterms:modified xsi:type="dcterms:W3CDTF">2020-06-24T02:48:14Z</dcterms:modified>
</cp:coreProperties>
</file>