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60" r:id="rId15"/>
    <p:sldId id="270" r:id="rId16"/>
    <p:sldId id="271" r:id="rId17"/>
    <p:sldId id="272" r:id="rId18"/>
    <p:sldId id="273"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EFEE3E-1094-46E0-9F30-F7F3D5F6BE4C}" type="datetimeFigureOut">
              <a:rPr lang="en-US" smtClean="0"/>
              <a:t>6/1/2019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9CD463-B70D-42EE-A0F2-C69EC9F8802D}" type="slidenum">
              <a:rPr lang="en-US" smtClean="0"/>
              <a:t>‹#›</a:t>
            </a:fld>
            <a:endParaRPr lang="en-US"/>
          </a:p>
        </p:txBody>
      </p:sp>
    </p:spTree>
    <p:extLst>
      <p:ext uri="{BB962C8B-B14F-4D97-AF65-F5344CB8AC3E}">
        <p14:creationId xmlns:p14="http://schemas.microsoft.com/office/powerpoint/2010/main" val="1412273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9CD463-B70D-42EE-A0F2-C69EC9F8802D}" type="slidenum">
              <a:rPr lang="en-US" smtClean="0"/>
              <a:t>13</a:t>
            </a:fld>
            <a:endParaRPr lang="en-US"/>
          </a:p>
        </p:txBody>
      </p:sp>
    </p:spTree>
    <p:extLst>
      <p:ext uri="{BB962C8B-B14F-4D97-AF65-F5344CB8AC3E}">
        <p14:creationId xmlns:p14="http://schemas.microsoft.com/office/powerpoint/2010/main" val="2966001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01/06/2019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01/06/2019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476673"/>
            <a:ext cx="7702624" cy="3123778"/>
          </a:xfrm>
        </p:spPr>
        <p:txBody>
          <a:bodyPr/>
          <a:lstStyle/>
          <a:p>
            <a:r>
              <a:rPr lang="es-HN" u="sng" dirty="0" smtClean="0"/>
              <a:t>REPORTED SPEECH</a:t>
            </a:r>
            <a:r>
              <a:rPr lang="es-HN" dirty="0" smtClean="0"/>
              <a:t/>
            </a:r>
            <a:br>
              <a:rPr lang="es-HN" dirty="0" smtClean="0"/>
            </a:br>
            <a:endParaRPr lang="es-HN" dirty="0"/>
          </a:p>
        </p:txBody>
      </p:sp>
      <p:sp>
        <p:nvSpPr>
          <p:cNvPr id="3" name="2 Subtítulo"/>
          <p:cNvSpPr>
            <a:spLocks noGrp="1"/>
          </p:cNvSpPr>
          <p:nvPr>
            <p:ph type="subTitle" idx="1"/>
          </p:nvPr>
        </p:nvSpPr>
        <p:spPr>
          <a:xfrm>
            <a:off x="683568" y="2060848"/>
            <a:ext cx="7088832" cy="3577952"/>
          </a:xfrm>
        </p:spPr>
        <p:txBody>
          <a:bodyPr>
            <a:noAutofit/>
          </a:bodyPr>
          <a:lstStyle/>
          <a:p>
            <a:pPr marL="514350" indent="-514350" algn="l">
              <a:buAutoNum type="arabicParenR"/>
            </a:pPr>
            <a:r>
              <a:rPr lang="es-HN" sz="2000" dirty="0" err="1" smtClean="0">
                <a:solidFill>
                  <a:schemeClr val="tx1"/>
                </a:solidFill>
              </a:rPr>
              <a:t>Imperative</a:t>
            </a:r>
            <a:r>
              <a:rPr lang="es-HN" sz="2000" dirty="0" smtClean="0">
                <a:solidFill>
                  <a:schemeClr val="tx1"/>
                </a:solidFill>
              </a:rPr>
              <a:t>--------- </a:t>
            </a:r>
            <a:r>
              <a:rPr lang="es-HN" sz="2000" dirty="0" err="1" smtClean="0">
                <a:solidFill>
                  <a:schemeClr val="tx1"/>
                </a:solidFill>
              </a:rPr>
              <a:t>Infinitive</a:t>
            </a:r>
            <a:endParaRPr lang="es-HN" sz="2000" dirty="0" smtClean="0">
              <a:solidFill>
                <a:schemeClr val="tx1"/>
              </a:solidFill>
            </a:endParaRPr>
          </a:p>
          <a:p>
            <a:pPr marL="514350" indent="-514350" algn="l"/>
            <a:r>
              <a:rPr lang="es-HN" sz="2000" dirty="0" smtClean="0">
                <a:solidFill>
                  <a:schemeClr val="tx1"/>
                </a:solidFill>
              </a:rPr>
              <a:t>   - </a:t>
            </a:r>
            <a:r>
              <a:rPr lang="es-HN" sz="2000" dirty="0" err="1" smtClean="0">
                <a:solidFill>
                  <a:schemeClr val="tx1"/>
                </a:solidFill>
              </a:rPr>
              <a:t>Her</a:t>
            </a:r>
            <a:r>
              <a:rPr lang="es-HN" sz="2000" dirty="0" smtClean="0">
                <a:solidFill>
                  <a:schemeClr val="tx1"/>
                </a:solidFill>
              </a:rPr>
              <a:t> </a:t>
            </a:r>
            <a:r>
              <a:rPr lang="es-HN" sz="2000" dirty="0" err="1" smtClean="0">
                <a:solidFill>
                  <a:schemeClr val="tx1"/>
                </a:solidFill>
              </a:rPr>
              <a:t>mother</a:t>
            </a:r>
            <a:r>
              <a:rPr lang="es-HN" sz="2000" dirty="0" smtClean="0">
                <a:solidFill>
                  <a:schemeClr val="tx1"/>
                </a:solidFill>
              </a:rPr>
              <a:t> </a:t>
            </a:r>
            <a:r>
              <a:rPr lang="es-HN" sz="2000" dirty="0" err="1" smtClean="0">
                <a:solidFill>
                  <a:schemeClr val="tx1"/>
                </a:solidFill>
              </a:rPr>
              <a:t>told</a:t>
            </a:r>
            <a:r>
              <a:rPr lang="es-HN" sz="2000" dirty="0" smtClean="0">
                <a:solidFill>
                  <a:schemeClr val="tx1"/>
                </a:solidFill>
              </a:rPr>
              <a:t> </a:t>
            </a:r>
            <a:r>
              <a:rPr lang="es-HN" sz="2000" dirty="0" err="1" smtClean="0">
                <a:solidFill>
                  <a:schemeClr val="tx1"/>
                </a:solidFill>
              </a:rPr>
              <a:t>us</a:t>
            </a:r>
            <a:r>
              <a:rPr lang="es-HN" sz="2000" dirty="0" smtClean="0">
                <a:solidFill>
                  <a:schemeClr val="tx1"/>
                </a:solidFill>
              </a:rPr>
              <a:t> “</a:t>
            </a:r>
            <a:r>
              <a:rPr lang="es-HN" sz="2000" dirty="0" err="1" smtClean="0">
                <a:solidFill>
                  <a:schemeClr val="tx1"/>
                </a:solidFill>
              </a:rPr>
              <a:t>Please</a:t>
            </a:r>
            <a:r>
              <a:rPr lang="es-HN" sz="2000" dirty="0" smtClean="0">
                <a:solidFill>
                  <a:schemeClr val="tx1"/>
                </a:solidFill>
              </a:rPr>
              <a:t>, </a:t>
            </a:r>
            <a:r>
              <a:rPr lang="es-HN" sz="2000" dirty="0" err="1" smtClean="0">
                <a:solidFill>
                  <a:schemeClr val="tx1"/>
                </a:solidFill>
              </a:rPr>
              <a:t>close</a:t>
            </a:r>
            <a:r>
              <a:rPr lang="es-HN" sz="2000" dirty="0" smtClean="0">
                <a:solidFill>
                  <a:schemeClr val="tx1"/>
                </a:solidFill>
              </a:rPr>
              <a:t> </a:t>
            </a:r>
            <a:r>
              <a:rPr lang="es-HN" sz="2000" dirty="0" err="1" smtClean="0">
                <a:solidFill>
                  <a:schemeClr val="tx1"/>
                </a:solidFill>
              </a:rPr>
              <a:t>the</a:t>
            </a:r>
            <a:r>
              <a:rPr lang="es-HN" sz="2000" dirty="0" smtClean="0">
                <a:solidFill>
                  <a:schemeClr val="tx1"/>
                </a:solidFill>
              </a:rPr>
              <a:t> </a:t>
            </a:r>
            <a:r>
              <a:rPr lang="es-HN" sz="2000" dirty="0" err="1" smtClean="0">
                <a:solidFill>
                  <a:schemeClr val="tx1"/>
                </a:solidFill>
              </a:rPr>
              <a:t>door</a:t>
            </a:r>
            <a:r>
              <a:rPr lang="es-HN" sz="2000" dirty="0" smtClean="0">
                <a:solidFill>
                  <a:schemeClr val="tx1"/>
                </a:solidFill>
              </a:rPr>
              <a:t> and </a:t>
            </a:r>
            <a:r>
              <a:rPr lang="es-HN" sz="2000" dirty="0" err="1" smtClean="0">
                <a:solidFill>
                  <a:schemeClr val="tx1"/>
                </a:solidFill>
              </a:rPr>
              <a:t>the</a:t>
            </a:r>
            <a:r>
              <a:rPr lang="es-HN" sz="2000" dirty="0" smtClean="0">
                <a:solidFill>
                  <a:schemeClr val="tx1"/>
                </a:solidFill>
              </a:rPr>
              <a:t> 2 </a:t>
            </a:r>
            <a:r>
              <a:rPr lang="es-HN" sz="2000" dirty="0" err="1" smtClean="0">
                <a:solidFill>
                  <a:schemeClr val="tx1"/>
                </a:solidFill>
              </a:rPr>
              <a:t>windows</a:t>
            </a:r>
            <a:r>
              <a:rPr lang="es-HN" sz="2000" dirty="0" smtClean="0">
                <a:solidFill>
                  <a:schemeClr val="tx1"/>
                </a:solidFill>
              </a:rPr>
              <a:t>.”</a:t>
            </a:r>
          </a:p>
          <a:p>
            <a:pPr marL="514350" indent="-514350" algn="l"/>
            <a:r>
              <a:rPr lang="es-HN" sz="2000" dirty="0" smtClean="0">
                <a:solidFill>
                  <a:schemeClr val="tx1"/>
                </a:solidFill>
              </a:rPr>
              <a:t>      …………………………</a:t>
            </a:r>
            <a:r>
              <a:rPr lang="es-HN" sz="2000" dirty="0" err="1" smtClean="0">
                <a:solidFill>
                  <a:schemeClr val="tx1"/>
                </a:solidFill>
              </a:rPr>
              <a:t>Please</a:t>
            </a:r>
            <a:r>
              <a:rPr lang="es-HN" sz="2000" dirty="0" smtClean="0">
                <a:solidFill>
                  <a:schemeClr val="tx1"/>
                </a:solidFill>
              </a:rPr>
              <a:t>, </a:t>
            </a:r>
            <a:r>
              <a:rPr lang="es-HN" sz="2000" dirty="0" err="1" smtClean="0">
                <a:solidFill>
                  <a:schemeClr val="tx1"/>
                </a:solidFill>
              </a:rPr>
              <a:t>to</a:t>
            </a:r>
            <a:r>
              <a:rPr lang="es-HN" sz="2000" dirty="0" smtClean="0">
                <a:solidFill>
                  <a:schemeClr val="tx1"/>
                </a:solidFill>
              </a:rPr>
              <a:t> </a:t>
            </a:r>
            <a:r>
              <a:rPr lang="es-HN" sz="2000" dirty="0" err="1" smtClean="0">
                <a:solidFill>
                  <a:schemeClr val="tx1"/>
                </a:solidFill>
              </a:rPr>
              <a:t>close</a:t>
            </a:r>
            <a:r>
              <a:rPr lang="es-HN" sz="2000" dirty="0" smtClean="0">
                <a:solidFill>
                  <a:schemeClr val="tx1"/>
                </a:solidFill>
              </a:rPr>
              <a:t> </a:t>
            </a:r>
            <a:r>
              <a:rPr lang="es-HN" sz="2000" dirty="0" err="1" smtClean="0">
                <a:solidFill>
                  <a:schemeClr val="tx1"/>
                </a:solidFill>
              </a:rPr>
              <a:t>the</a:t>
            </a:r>
            <a:r>
              <a:rPr lang="es-HN" sz="2000" dirty="0" smtClean="0">
                <a:solidFill>
                  <a:schemeClr val="tx1"/>
                </a:solidFill>
              </a:rPr>
              <a:t> </a:t>
            </a:r>
            <a:r>
              <a:rPr lang="es-HN" sz="2000" dirty="0" err="1" smtClean="0">
                <a:solidFill>
                  <a:schemeClr val="tx1"/>
                </a:solidFill>
              </a:rPr>
              <a:t>doors</a:t>
            </a:r>
            <a:r>
              <a:rPr lang="es-HN" sz="2000" dirty="0" smtClean="0">
                <a:solidFill>
                  <a:schemeClr val="tx1"/>
                </a:solidFill>
              </a:rPr>
              <a:t> and </a:t>
            </a:r>
            <a:r>
              <a:rPr lang="es-HN" sz="2000" dirty="0" err="1" smtClean="0">
                <a:solidFill>
                  <a:schemeClr val="tx1"/>
                </a:solidFill>
              </a:rPr>
              <a:t>the</a:t>
            </a:r>
            <a:r>
              <a:rPr lang="es-HN" sz="2000" dirty="0" smtClean="0">
                <a:solidFill>
                  <a:schemeClr val="tx1"/>
                </a:solidFill>
              </a:rPr>
              <a:t> 2 </a:t>
            </a:r>
            <a:r>
              <a:rPr lang="es-HN" sz="2000" dirty="0" err="1" smtClean="0">
                <a:solidFill>
                  <a:schemeClr val="tx1"/>
                </a:solidFill>
              </a:rPr>
              <a:t>windows</a:t>
            </a:r>
            <a:r>
              <a:rPr lang="es-HN" sz="2000" dirty="0" smtClean="0">
                <a:solidFill>
                  <a:schemeClr val="tx1"/>
                </a:solidFill>
              </a:rPr>
              <a:t>.</a:t>
            </a:r>
          </a:p>
          <a:p>
            <a:pPr marL="514350" indent="-514350" algn="l"/>
            <a:r>
              <a:rPr lang="es-HN" sz="2000" dirty="0" smtClean="0">
                <a:solidFill>
                  <a:schemeClr val="tx1"/>
                </a:solidFill>
              </a:rPr>
              <a:t>2)- </a:t>
            </a:r>
            <a:r>
              <a:rPr lang="es-HN" sz="2000" dirty="0" err="1" smtClean="0">
                <a:solidFill>
                  <a:schemeClr val="tx1"/>
                </a:solidFill>
              </a:rPr>
              <a:t>Maria´s</a:t>
            </a:r>
            <a:r>
              <a:rPr lang="es-HN" sz="2000" dirty="0" smtClean="0">
                <a:solidFill>
                  <a:schemeClr val="tx1"/>
                </a:solidFill>
              </a:rPr>
              <a:t> </a:t>
            </a:r>
            <a:r>
              <a:rPr lang="es-HN" sz="2000" dirty="0" err="1" smtClean="0">
                <a:solidFill>
                  <a:schemeClr val="tx1"/>
                </a:solidFill>
              </a:rPr>
              <a:t>father</a:t>
            </a:r>
            <a:r>
              <a:rPr lang="es-HN" sz="2000" dirty="0" smtClean="0">
                <a:solidFill>
                  <a:schemeClr val="tx1"/>
                </a:solidFill>
              </a:rPr>
              <a:t> </a:t>
            </a:r>
            <a:r>
              <a:rPr lang="es-HN" sz="2000" dirty="0" err="1" smtClean="0">
                <a:solidFill>
                  <a:schemeClr val="tx1"/>
                </a:solidFill>
              </a:rPr>
              <a:t>said</a:t>
            </a:r>
            <a:r>
              <a:rPr lang="es-HN" sz="2000" dirty="0" smtClean="0">
                <a:solidFill>
                  <a:schemeClr val="tx1"/>
                </a:solidFill>
              </a:rPr>
              <a:t> “ </a:t>
            </a:r>
            <a:r>
              <a:rPr lang="es-HN" sz="2000" dirty="0" err="1" smtClean="0">
                <a:solidFill>
                  <a:schemeClr val="tx1"/>
                </a:solidFill>
              </a:rPr>
              <a:t>don´t</a:t>
            </a:r>
            <a:r>
              <a:rPr lang="es-HN" sz="2000" dirty="0" smtClean="0">
                <a:solidFill>
                  <a:schemeClr val="tx1"/>
                </a:solidFill>
              </a:rPr>
              <a:t> </a:t>
            </a:r>
            <a:r>
              <a:rPr lang="es-HN" sz="2000" dirty="0" err="1" smtClean="0">
                <a:solidFill>
                  <a:schemeClr val="tx1"/>
                </a:solidFill>
              </a:rPr>
              <a:t>behave</a:t>
            </a:r>
            <a:r>
              <a:rPr lang="es-HN" sz="2000" dirty="0" smtClean="0">
                <a:solidFill>
                  <a:schemeClr val="tx1"/>
                </a:solidFill>
              </a:rPr>
              <a:t> in </a:t>
            </a:r>
            <a:r>
              <a:rPr lang="es-HN" sz="2000" dirty="0" err="1" smtClean="0">
                <a:solidFill>
                  <a:schemeClr val="tx1"/>
                </a:solidFill>
              </a:rPr>
              <a:t>that</a:t>
            </a:r>
            <a:r>
              <a:rPr lang="es-HN" sz="2000" dirty="0" smtClean="0">
                <a:solidFill>
                  <a:schemeClr val="tx1"/>
                </a:solidFill>
              </a:rPr>
              <a:t> </a:t>
            </a:r>
            <a:r>
              <a:rPr lang="es-HN" sz="2000" dirty="0" err="1" smtClean="0">
                <a:solidFill>
                  <a:schemeClr val="tx1"/>
                </a:solidFill>
              </a:rPr>
              <a:t>way</a:t>
            </a:r>
            <a:r>
              <a:rPr lang="es-HN" sz="2000" dirty="0" smtClean="0">
                <a:solidFill>
                  <a:schemeClr val="tx1"/>
                </a:solidFill>
              </a:rPr>
              <a:t>. </a:t>
            </a:r>
            <a:r>
              <a:rPr lang="es-HN" sz="2000" dirty="0" err="1" smtClean="0">
                <a:solidFill>
                  <a:schemeClr val="tx1"/>
                </a:solidFill>
              </a:rPr>
              <a:t>It</a:t>
            </a:r>
            <a:r>
              <a:rPr lang="es-HN" sz="2000" dirty="0" smtClean="0">
                <a:solidFill>
                  <a:schemeClr val="tx1"/>
                </a:solidFill>
              </a:rPr>
              <a:t> </a:t>
            </a:r>
            <a:r>
              <a:rPr lang="es-HN" sz="2000" dirty="0" err="1" smtClean="0">
                <a:solidFill>
                  <a:schemeClr val="tx1"/>
                </a:solidFill>
              </a:rPr>
              <a:t>is</a:t>
            </a:r>
            <a:r>
              <a:rPr lang="es-HN" sz="2000" dirty="0" smtClean="0">
                <a:solidFill>
                  <a:schemeClr val="tx1"/>
                </a:solidFill>
              </a:rPr>
              <a:t> </a:t>
            </a:r>
            <a:r>
              <a:rPr lang="es-HN" sz="2000" dirty="0" err="1" smtClean="0">
                <a:solidFill>
                  <a:schemeClr val="tx1"/>
                </a:solidFill>
              </a:rPr>
              <a:t>totally</a:t>
            </a:r>
            <a:r>
              <a:rPr lang="es-HN" sz="2000" dirty="0" smtClean="0">
                <a:solidFill>
                  <a:schemeClr val="tx1"/>
                </a:solidFill>
              </a:rPr>
              <a:t> </a:t>
            </a:r>
            <a:r>
              <a:rPr lang="es-HN" sz="2000" dirty="0" err="1" smtClean="0">
                <a:solidFill>
                  <a:schemeClr val="tx1"/>
                </a:solidFill>
              </a:rPr>
              <a:t>impolite</a:t>
            </a:r>
            <a:r>
              <a:rPr lang="es-HN" sz="2000" dirty="0" smtClean="0">
                <a:solidFill>
                  <a:schemeClr val="tx1"/>
                </a:solidFill>
              </a:rPr>
              <a:t>.”</a:t>
            </a:r>
          </a:p>
          <a:p>
            <a:pPr marL="514350" indent="-514350" algn="l"/>
            <a:r>
              <a:rPr lang="es-HN" sz="2000" dirty="0" smtClean="0">
                <a:solidFill>
                  <a:schemeClr val="tx1"/>
                </a:solidFill>
              </a:rPr>
              <a:t>      …………………………. </a:t>
            </a:r>
            <a:r>
              <a:rPr lang="es-HN" sz="2000" dirty="0" err="1" smtClean="0">
                <a:solidFill>
                  <a:schemeClr val="tx1"/>
                </a:solidFill>
              </a:rPr>
              <a:t>Not</a:t>
            </a:r>
            <a:r>
              <a:rPr lang="es-HN" sz="2000" dirty="0" smtClean="0">
                <a:solidFill>
                  <a:schemeClr val="tx1"/>
                </a:solidFill>
              </a:rPr>
              <a:t> </a:t>
            </a:r>
            <a:r>
              <a:rPr lang="es-HN" sz="2000" dirty="0" err="1" smtClean="0">
                <a:solidFill>
                  <a:schemeClr val="tx1"/>
                </a:solidFill>
              </a:rPr>
              <a:t>to</a:t>
            </a:r>
            <a:r>
              <a:rPr lang="es-HN" sz="2000" dirty="0" smtClean="0">
                <a:solidFill>
                  <a:schemeClr val="tx1"/>
                </a:solidFill>
              </a:rPr>
              <a:t> </a:t>
            </a:r>
            <a:r>
              <a:rPr lang="es-HN" sz="2000" dirty="0" err="1" smtClean="0">
                <a:solidFill>
                  <a:schemeClr val="tx1"/>
                </a:solidFill>
              </a:rPr>
              <a:t>behave</a:t>
            </a:r>
            <a:r>
              <a:rPr lang="es-HN" sz="2000" dirty="0" smtClean="0">
                <a:solidFill>
                  <a:schemeClr val="tx1"/>
                </a:solidFill>
              </a:rPr>
              <a:t> in </a:t>
            </a:r>
            <a:r>
              <a:rPr lang="es-HN" sz="2000" dirty="0" err="1" smtClean="0">
                <a:solidFill>
                  <a:schemeClr val="tx1"/>
                </a:solidFill>
              </a:rPr>
              <a:t>that</a:t>
            </a:r>
            <a:r>
              <a:rPr lang="es-HN" sz="2000" dirty="0" smtClean="0">
                <a:solidFill>
                  <a:schemeClr val="tx1"/>
                </a:solidFill>
              </a:rPr>
              <a:t> </a:t>
            </a:r>
            <a:r>
              <a:rPr lang="es-HN" sz="2000" dirty="0" err="1" smtClean="0">
                <a:solidFill>
                  <a:schemeClr val="tx1"/>
                </a:solidFill>
              </a:rPr>
              <a:t>way</a:t>
            </a:r>
            <a:r>
              <a:rPr lang="es-HN" sz="2000" dirty="0" smtClean="0">
                <a:solidFill>
                  <a:schemeClr val="tx1"/>
                </a:solidFill>
              </a:rPr>
              <a:t>. </a:t>
            </a:r>
            <a:r>
              <a:rPr lang="es-HN" sz="2000" dirty="0" err="1" smtClean="0">
                <a:solidFill>
                  <a:schemeClr val="tx1"/>
                </a:solidFill>
              </a:rPr>
              <a:t>It</a:t>
            </a:r>
            <a:r>
              <a:rPr lang="es-HN" sz="2000" dirty="0" smtClean="0">
                <a:solidFill>
                  <a:schemeClr val="tx1"/>
                </a:solidFill>
              </a:rPr>
              <a:t> </a:t>
            </a:r>
            <a:r>
              <a:rPr lang="es-HN" sz="2000" dirty="0" err="1" smtClean="0">
                <a:solidFill>
                  <a:schemeClr val="tx1"/>
                </a:solidFill>
              </a:rPr>
              <a:t>was</a:t>
            </a:r>
            <a:r>
              <a:rPr lang="es-HN" sz="2000" dirty="0" smtClean="0">
                <a:solidFill>
                  <a:schemeClr val="tx1"/>
                </a:solidFill>
              </a:rPr>
              <a:t> </a:t>
            </a:r>
            <a:r>
              <a:rPr lang="es-HN" sz="2000" dirty="0" err="1" smtClean="0">
                <a:solidFill>
                  <a:schemeClr val="tx1"/>
                </a:solidFill>
              </a:rPr>
              <a:t>totally</a:t>
            </a:r>
            <a:r>
              <a:rPr lang="es-HN" sz="2000" dirty="0" smtClean="0">
                <a:solidFill>
                  <a:schemeClr val="tx1"/>
                </a:solidFill>
              </a:rPr>
              <a:t> </a:t>
            </a:r>
            <a:r>
              <a:rPr lang="es-HN" sz="2000" dirty="0" err="1" smtClean="0">
                <a:solidFill>
                  <a:schemeClr val="tx1"/>
                </a:solidFill>
              </a:rPr>
              <a:t>impolite</a:t>
            </a:r>
            <a:r>
              <a:rPr lang="es-HN" sz="2000" dirty="0" smtClean="0">
                <a:solidFill>
                  <a:schemeClr val="tx1"/>
                </a:solidFill>
              </a:rPr>
              <a:t>.</a:t>
            </a:r>
          </a:p>
          <a:p>
            <a:pPr marL="514350" indent="-514350" algn="l"/>
            <a:r>
              <a:rPr lang="es-HN" sz="2000" dirty="0" smtClean="0">
                <a:solidFill>
                  <a:schemeClr val="tx1"/>
                </a:solidFill>
              </a:rPr>
              <a:t>3) -</a:t>
            </a:r>
            <a:r>
              <a:rPr lang="es-HN" sz="2000" dirty="0" err="1" smtClean="0">
                <a:solidFill>
                  <a:schemeClr val="tx1"/>
                </a:solidFill>
              </a:rPr>
              <a:t>Hector</a:t>
            </a:r>
            <a:r>
              <a:rPr lang="es-HN" sz="2000" dirty="0" smtClean="0">
                <a:solidFill>
                  <a:schemeClr val="tx1"/>
                </a:solidFill>
              </a:rPr>
              <a:t> </a:t>
            </a:r>
            <a:r>
              <a:rPr lang="es-HN" sz="2000" dirty="0" err="1" smtClean="0">
                <a:solidFill>
                  <a:schemeClr val="tx1"/>
                </a:solidFill>
              </a:rPr>
              <a:t>told</a:t>
            </a:r>
            <a:r>
              <a:rPr lang="es-HN" sz="2000" dirty="0" smtClean="0">
                <a:solidFill>
                  <a:schemeClr val="tx1"/>
                </a:solidFill>
              </a:rPr>
              <a:t> me “ </a:t>
            </a:r>
            <a:r>
              <a:rPr lang="es-HN" sz="2000" dirty="0" err="1" smtClean="0">
                <a:solidFill>
                  <a:schemeClr val="tx1"/>
                </a:solidFill>
              </a:rPr>
              <a:t>Please</a:t>
            </a:r>
            <a:r>
              <a:rPr lang="es-HN" sz="2000" dirty="0" smtClean="0">
                <a:solidFill>
                  <a:schemeClr val="tx1"/>
                </a:solidFill>
              </a:rPr>
              <a:t>, </a:t>
            </a:r>
            <a:r>
              <a:rPr lang="es-HN" sz="2000" dirty="0" err="1" smtClean="0">
                <a:solidFill>
                  <a:schemeClr val="tx1"/>
                </a:solidFill>
              </a:rPr>
              <a:t>clean</a:t>
            </a:r>
            <a:r>
              <a:rPr lang="es-HN" sz="2000" dirty="0" smtClean="0">
                <a:solidFill>
                  <a:schemeClr val="tx1"/>
                </a:solidFill>
              </a:rPr>
              <a:t> </a:t>
            </a:r>
            <a:r>
              <a:rPr lang="es-HN" sz="2000" dirty="0" err="1" smtClean="0">
                <a:solidFill>
                  <a:schemeClr val="tx1"/>
                </a:solidFill>
              </a:rPr>
              <a:t>your</a:t>
            </a:r>
            <a:r>
              <a:rPr lang="es-HN" sz="2000" dirty="0" smtClean="0">
                <a:solidFill>
                  <a:schemeClr val="tx1"/>
                </a:solidFill>
              </a:rPr>
              <a:t> </a:t>
            </a:r>
            <a:r>
              <a:rPr lang="es-HN" sz="2000" dirty="0" err="1" smtClean="0">
                <a:solidFill>
                  <a:schemeClr val="tx1"/>
                </a:solidFill>
              </a:rPr>
              <a:t>room</a:t>
            </a:r>
            <a:r>
              <a:rPr lang="es-HN" sz="2000" dirty="0" smtClean="0">
                <a:solidFill>
                  <a:schemeClr val="tx1"/>
                </a:solidFill>
              </a:rPr>
              <a:t> and </a:t>
            </a:r>
            <a:r>
              <a:rPr lang="es-HN" sz="2000" dirty="0" err="1" smtClean="0">
                <a:solidFill>
                  <a:schemeClr val="tx1"/>
                </a:solidFill>
              </a:rPr>
              <a:t>organize</a:t>
            </a:r>
            <a:r>
              <a:rPr lang="es-HN" sz="2000" dirty="0" smtClean="0">
                <a:solidFill>
                  <a:schemeClr val="tx1"/>
                </a:solidFill>
              </a:rPr>
              <a:t> </a:t>
            </a:r>
            <a:r>
              <a:rPr lang="es-HN" sz="2000" dirty="0" err="1" smtClean="0">
                <a:solidFill>
                  <a:schemeClr val="tx1"/>
                </a:solidFill>
              </a:rPr>
              <a:t>the</a:t>
            </a:r>
            <a:r>
              <a:rPr lang="es-HN" sz="2000" dirty="0" smtClean="0">
                <a:solidFill>
                  <a:schemeClr val="tx1"/>
                </a:solidFill>
              </a:rPr>
              <a:t> </a:t>
            </a:r>
            <a:r>
              <a:rPr lang="es-HN" sz="2000" dirty="0" err="1" smtClean="0">
                <a:solidFill>
                  <a:schemeClr val="tx1"/>
                </a:solidFill>
              </a:rPr>
              <a:t>mess</a:t>
            </a:r>
            <a:r>
              <a:rPr lang="es-HN" sz="2000" dirty="0" smtClean="0">
                <a:solidFill>
                  <a:schemeClr val="tx1"/>
                </a:solidFill>
              </a:rPr>
              <a:t> </a:t>
            </a:r>
            <a:r>
              <a:rPr lang="es-HN" sz="2000" dirty="0" err="1" smtClean="0">
                <a:solidFill>
                  <a:schemeClr val="tx1"/>
                </a:solidFill>
              </a:rPr>
              <a:t>that</a:t>
            </a:r>
            <a:r>
              <a:rPr lang="es-HN" sz="2000" dirty="0" smtClean="0">
                <a:solidFill>
                  <a:schemeClr val="tx1"/>
                </a:solidFill>
              </a:rPr>
              <a:t> </a:t>
            </a:r>
            <a:r>
              <a:rPr lang="es-HN" sz="2000" dirty="0" err="1" smtClean="0">
                <a:solidFill>
                  <a:schemeClr val="tx1"/>
                </a:solidFill>
              </a:rPr>
              <a:t>you</a:t>
            </a:r>
            <a:r>
              <a:rPr lang="es-HN" sz="2000" dirty="0" smtClean="0">
                <a:solidFill>
                  <a:schemeClr val="tx1"/>
                </a:solidFill>
              </a:rPr>
              <a:t> </a:t>
            </a:r>
            <a:r>
              <a:rPr lang="es-HN" sz="2000" dirty="0" err="1" smtClean="0">
                <a:solidFill>
                  <a:schemeClr val="tx1"/>
                </a:solidFill>
              </a:rPr>
              <a:t>have</a:t>
            </a:r>
            <a:r>
              <a:rPr lang="es-HN" sz="2000" dirty="0" smtClean="0">
                <a:solidFill>
                  <a:schemeClr val="tx1"/>
                </a:solidFill>
              </a:rPr>
              <a:t> in </a:t>
            </a:r>
            <a:r>
              <a:rPr lang="es-HN" sz="2000" dirty="0" err="1" smtClean="0">
                <a:solidFill>
                  <a:schemeClr val="tx1"/>
                </a:solidFill>
              </a:rPr>
              <a:t>the</a:t>
            </a:r>
            <a:r>
              <a:rPr lang="es-HN" sz="2000" dirty="0" smtClean="0">
                <a:solidFill>
                  <a:schemeClr val="tx1"/>
                </a:solidFill>
              </a:rPr>
              <a:t> </a:t>
            </a:r>
            <a:r>
              <a:rPr lang="es-HN" sz="2000" dirty="0" err="1" smtClean="0">
                <a:solidFill>
                  <a:schemeClr val="tx1"/>
                </a:solidFill>
              </a:rPr>
              <a:t>lIving</a:t>
            </a:r>
            <a:r>
              <a:rPr lang="es-HN" sz="2000" dirty="0" smtClean="0">
                <a:solidFill>
                  <a:schemeClr val="tx1"/>
                </a:solidFill>
              </a:rPr>
              <a:t> </a:t>
            </a:r>
            <a:r>
              <a:rPr lang="es-HN" sz="2000" dirty="0" err="1" smtClean="0">
                <a:solidFill>
                  <a:schemeClr val="tx1"/>
                </a:solidFill>
              </a:rPr>
              <a:t>room</a:t>
            </a:r>
            <a:r>
              <a:rPr lang="es-HN" sz="2000" dirty="0" smtClean="0">
                <a:solidFill>
                  <a:schemeClr val="tx1"/>
                </a:solidFill>
              </a:rPr>
              <a:t>.”</a:t>
            </a:r>
          </a:p>
          <a:p>
            <a:pPr marL="514350" indent="-514350" algn="l"/>
            <a:r>
              <a:rPr lang="es-HN" sz="2000" dirty="0" smtClean="0">
                <a:solidFill>
                  <a:schemeClr val="tx1"/>
                </a:solidFill>
              </a:rPr>
              <a:t>    …………………………..</a:t>
            </a:r>
            <a:r>
              <a:rPr lang="es-HN" sz="2000" dirty="0" err="1" smtClean="0">
                <a:solidFill>
                  <a:schemeClr val="tx1"/>
                </a:solidFill>
              </a:rPr>
              <a:t>Please</a:t>
            </a:r>
            <a:r>
              <a:rPr lang="es-HN" sz="2000" dirty="0" smtClean="0">
                <a:solidFill>
                  <a:schemeClr val="tx1"/>
                </a:solidFill>
              </a:rPr>
              <a:t>, </a:t>
            </a:r>
            <a:r>
              <a:rPr lang="es-HN" sz="2000" dirty="0" err="1" smtClean="0">
                <a:solidFill>
                  <a:schemeClr val="tx1"/>
                </a:solidFill>
              </a:rPr>
              <a:t>to</a:t>
            </a:r>
            <a:r>
              <a:rPr lang="es-HN" sz="2000" dirty="0" smtClean="0">
                <a:solidFill>
                  <a:schemeClr val="tx1"/>
                </a:solidFill>
              </a:rPr>
              <a:t> </a:t>
            </a:r>
            <a:r>
              <a:rPr lang="es-HN" sz="2000" dirty="0" err="1" smtClean="0">
                <a:solidFill>
                  <a:schemeClr val="tx1"/>
                </a:solidFill>
              </a:rPr>
              <a:t>clean</a:t>
            </a:r>
            <a:r>
              <a:rPr lang="es-HN" sz="2000" dirty="0" smtClean="0">
                <a:solidFill>
                  <a:schemeClr val="tx1"/>
                </a:solidFill>
              </a:rPr>
              <a:t> my </a:t>
            </a:r>
            <a:r>
              <a:rPr lang="es-HN" sz="2000" dirty="0" err="1" smtClean="0">
                <a:solidFill>
                  <a:schemeClr val="tx1"/>
                </a:solidFill>
              </a:rPr>
              <a:t>room</a:t>
            </a:r>
            <a:r>
              <a:rPr lang="es-HN" sz="2000" dirty="0" smtClean="0">
                <a:solidFill>
                  <a:schemeClr val="tx1"/>
                </a:solidFill>
              </a:rPr>
              <a:t> and </a:t>
            </a:r>
            <a:r>
              <a:rPr lang="es-HN" sz="2000" dirty="0" err="1" smtClean="0">
                <a:solidFill>
                  <a:schemeClr val="tx1"/>
                </a:solidFill>
              </a:rPr>
              <a:t>to</a:t>
            </a:r>
            <a:r>
              <a:rPr lang="es-HN" sz="2000" dirty="0" smtClean="0">
                <a:solidFill>
                  <a:schemeClr val="tx1"/>
                </a:solidFill>
              </a:rPr>
              <a:t> </a:t>
            </a:r>
            <a:r>
              <a:rPr lang="es-HN" sz="2000" dirty="0" err="1" smtClean="0">
                <a:solidFill>
                  <a:schemeClr val="tx1"/>
                </a:solidFill>
              </a:rPr>
              <a:t>organize</a:t>
            </a:r>
            <a:r>
              <a:rPr lang="es-HN" sz="2000" dirty="0" smtClean="0">
                <a:solidFill>
                  <a:schemeClr val="tx1"/>
                </a:solidFill>
              </a:rPr>
              <a:t> </a:t>
            </a:r>
            <a:r>
              <a:rPr lang="es-HN" sz="2000" dirty="0" err="1" smtClean="0">
                <a:solidFill>
                  <a:schemeClr val="tx1"/>
                </a:solidFill>
              </a:rPr>
              <a:t>the</a:t>
            </a:r>
            <a:r>
              <a:rPr lang="es-HN" sz="2000" dirty="0" smtClean="0">
                <a:solidFill>
                  <a:schemeClr val="tx1"/>
                </a:solidFill>
              </a:rPr>
              <a:t> </a:t>
            </a:r>
            <a:r>
              <a:rPr lang="es-HN" sz="2000" dirty="0" err="1" smtClean="0">
                <a:solidFill>
                  <a:schemeClr val="tx1"/>
                </a:solidFill>
              </a:rPr>
              <a:t>mess</a:t>
            </a:r>
            <a:r>
              <a:rPr lang="es-HN" sz="2000" dirty="0" smtClean="0">
                <a:solidFill>
                  <a:schemeClr val="tx1"/>
                </a:solidFill>
              </a:rPr>
              <a:t> </a:t>
            </a:r>
            <a:r>
              <a:rPr lang="es-HN" sz="2000" dirty="0" err="1" smtClean="0">
                <a:solidFill>
                  <a:schemeClr val="tx1"/>
                </a:solidFill>
              </a:rPr>
              <a:t>that</a:t>
            </a:r>
            <a:r>
              <a:rPr lang="es-HN" sz="2000" dirty="0" smtClean="0">
                <a:solidFill>
                  <a:schemeClr val="tx1"/>
                </a:solidFill>
              </a:rPr>
              <a:t> I </a:t>
            </a:r>
            <a:r>
              <a:rPr lang="es-HN" sz="2000" dirty="0" err="1" smtClean="0">
                <a:solidFill>
                  <a:schemeClr val="tx1"/>
                </a:solidFill>
              </a:rPr>
              <a:t>had</a:t>
            </a:r>
            <a:r>
              <a:rPr lang="es-HN" sz="2000" dirty="0" smtClean="0">
                <a:solidFill>
                  <a:schemeClr val="tx1"/>
                </a:solidFill>
              </a:rPr>
              <a:t> in </a:t>
            </a:r>
            <a:r>
              <a:rPr lang="es-HN" sz="2000" dirty="0" err="1" smtClean="0">
                <a:solidFill>
                  <a:schemeClr val="tx1"/>
                </a:solidFill>
              </a:rPr>
              <a:t>the</a:t>
            </a:r>
            <a:r>
              <a:rPr lang="es-HN" sz="2000" dirty="0" smtClean="0">
                <a:solidFill>
                  <a:schemeClr val="tx1"/>
                </a:solidFill>
              </a:rPr>
              <a:t> living </a:t>
            </a:r>
            <a:r>
              <a:rPr lang="es-HN" sz="2000" dirty="0" err="1" smtClean="0">
                <a:solidFill>
                  <a:schemeClr val="tx1"/>
                </a:solidFill>
              </a:rPr>
              <a:t>room</a:t>
            </a:r>
            <a:r>
              <a:rPr lang="es-HN" sz="2000" dirty="0" smtClean="0">
                <a:solidFill>
                  <a:schemeClr val="tx1"/>
                </a:solidFill>
              </a:rPr>
              <a:t>.</a:t>
            </a:r>
            <a:endParaRPr lang="es-HN" sz="2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HN" sz="2400" dirty="0" smtClean="0"/>
              <a:t>- </a:t>
            </a:r>
            <a:r>
              <a:rPr lang="es-HN" sz="2400" dirty="0" err="1" smtClean="0"/>
              <a:t>Aly</a:t>
            </a:r>
            <a:r>
              <a:rPr lang="es-HN" sz="2400" dirty="0" smtClean="0"/>
              <a:t> </a:t>
            </a:r>
            <a:r>
              <a:rPr lang="es-HN" sz="2400" dirty="0" err="1" smtClean="0"/>
              <a:t>told</a:t>
            </a:r>
            <a:r>
              <a:rPr lang="es-HN" sz="2400" dirty="0" smtClean="0"/>
              <a:t> me” I </a:t>
            </a:r>
            <a:r>
              <a:rPr lang="es-HN" sz="2400" dirty="0" err="1" smtClean="0"/>
              <a:t>love</a:t>
            </a:r>
            <a:r>
              <a:rPr lang="es-HN" sz="2400" dirty="0" smtClean="0"/>
              <a:t> to </a:t>
            </a:r>
            <a:r>
              <a:rPr lang="es-HN" sz="2400" dirty="0" err="1" smtClean="0"/>
              <a:t>work</a:t>
            </a:r>
            <a:r>
              <a:rPr lang="es-HN" sz="2400" dirty="0" smtClean="0"/>
              <a:t> in </a:t>
            </a:r>
            <a:r>
              <a:rPr lang="es-HN" sz="2400" dirty="0" err="1" smtClean="0"/>
              <a:t>my</a:t>
            </a:r>
            <a:r>
              <a:rPr lang="es-HN" sz="2400" dirty="0" smtClean="0"/>
              <a:t> Garden </a:t>
            </a:r>
            <a:r>
              <a:rPr lang="es-HN" sz="2400" dirty="0" err="1" smtClean="0"/>
              <a:t>every</a:t>
            </a:r>
            <a:r>
              <a:rPr lang="es-HN" sz="2400" dirty="0" smtClean="0"/>
              <a:t> </a:t>
            </a:r>
            <a:r>
              <a:rPr lang="es-HN" sz="2400" dirty="0" err="1" smtClean="0"/>
              <a:t>afternoon</a:t>
            </a:r>
            <a:r>
              <a:rPr lang="es-HN" sz="2400" dirty="0" smtClean="0"/>
              <a:t>, </a:t>
            </a:r>
            <a:r>
              <a:rPr lang="es-HN" sz="2400" dirty="0" err="1" smtClean="0"/>
              <a:t>but</a:t>
            </a:r>
            <a:r>
              <a:rPr lang="es-HN" sz="2400" dirty="0" smtClean="0"/>
              <a:t> </a:t>
            </a:r>
            <a:r>
              <a:rPr lang="es-HN" sz="2400" dirty="0" err="1" smtClean="0"/>
              <a:t>last</a:t>
            </a:r>
            <a:r>
              <a:rPr lang="es-HN" sz="2400" dirty="0" smtClean="0"/>
              <a:t> </a:t>
            </a:r>
            <a:r>
              <a:rPr lang="es-HN" sz="2400" dirty="0" err="1" smtClean="0"/>
              <a:t>Tuesday</a:t>
            </a:r>
            <a:r>
              <a:rPr lang="es-HN" sz="2400" dirty="0" smtClean="0"/>
              <a:t>, I </a:t>
            </a:r>
            <a:r>
              <a:rPr lang="es-HN" sz="2400" dirty="0" err="1" smtClean="0"/>
              <a:t>was</a:t>
            </a:r>
            <a:r>
              <a:rPr lang="es-HN" sz="2400" dirty="0" smtClean="0"/>
              <a:t> </a:t>
            </a:r>
            <a:r>
              <a:rPr lang="es-HN" sz="2400" dirty="0" err="1" smtClean="0"/>
              <a:t>working</a:t>
            </a:r>
            <a:r>
              <a:rPr lang="es-HN" sz="2400" dirty="0" smtClean="0"/>
              <a:t> </a:t>
            </a:r>
            <a:r>
              <a:rPr lang="es-HN" sz="2400" dirty="0" err="1" smtClean="0"/>
              <a:t>there</a:t>
            </a:r>
            <a:r>
              <a:rPr lang="es-HN" sz="2400" dirty="0" smtClean="0"/>
              <a:t> </a:t>
            </a:r>
            <a:r>
              <a:rPr lang="es-HN" sz="2400" dirty="0" err="1" smtClean="0"/>
              <a:t>watering</a:t>
            </a:r>
            <a:r>
              <a:rPr lang="es-HN" sz="2400" dirty="0" smtClean="0"/>
              <a:t> </a:t>
            </a:r>
            <a:r>
              <a:rPr lang="es-HN" sz="2400" dirty="0" err="1" smtClean="0"/>
              <a:t>the</a:t>
            </a:r>
            <a:r>
              <a:rPr lang="es-HN" sz="2400" dirty="0" smtClean="0"/>
              <a:t> </a:t>
            </a:r>
            <a:r>
              <a:rPr lang="es-HN" sz="2400" dirty="0" err="1" smtClean="0"/>
              <a:t>plants</a:t>
            </a:r>
            <a:r>
              <a:rPr lang="es-HN" sz="2400" dirty="0" smtClean="0"/>
              <a:t>, </a:t>
            </a:r>
            <a:r>
              <a:rPr lang="es-HN" sz="2400" dirty="0" err="1" smtClean="0"/>
              <a:t>when</a:t>
            </a:r>
            <a:r>
              <a:rPr lang="es-HN" sz="2400" dirty="0" smtClean="0"/>
              <a:t> </a:t>
            </a:r>
            <a:r>
              <a:rPr lang="es-HN" sz="2400" dirty="0" err="1" smtClean="0"/>
              <a:t>suddenly</a:t>
            </a:r>
            <a:r>
              <a:rPr lang="es-HN" sz="2400" dirty="0" smtClean="0"/>
              <a:t> a </a:t>
            </a:r>
            <a:r>
              <a:rPr lang="es-HN" sz="2400" dirty="0" err="1" smtClean="0"/>
              <a:t>big</a:t>
            </a:r>
            <a:r>
              <a:rPr lang="es-HN" sz="2400" dirty="0" smtClean="0"/>
              <a:t> </a:t>
            </a:r>
            <a:r>
              <a:rPr lang="es-HN" sz="2400" dirty="0" err="1" smtClean="0"/>
              <a:t>snake</a:t>
            </a:r>
            <a:r>
              <a:rPr lang="es-HN" sz="2400" dirty="0" smtClean="0"/>
              <a:t> </a:t>
            </a:r>
            <a:r>
              <a:rPr lang="es-HN" sz="2400" dirty="0" err="1" smtClean="0"/>
              <a:t>appeared</a:t>
            </a:r>
            <a:r>
              <a:rPr lang="es-HN" sz="2400" dirty="0" smtClean="0"/>
              <a:t> and </a:t>
            </a:r>
            <a:r>
              <a:rPr lang="es-HN" sz="2400" dirty="0" err="1" smtClean="0"/>
              <a:t>scared</a:t>
            </a:r>
            <a:r>
              <a:rPr lang="es-HN" sz="2400" dirty="0" smtClean="0"/>
              <a:t> me. </a:t>
            </a:r>
            <a:r>
              <a:rPr lang="es-HN" sz="2400" dirty="0" err="1" smtClean="0"/>
              <a:t>It</a:t>
            </a:r>
            <a:r>
              <a:rPr lang="es-HN" sz="2400" dirty="0" smtClean="0"/>
              <a:t> </a:t>
            </a:r>
            <a:r>
              <a:rPr lang="es-HN" sz="2400" dirty="0" err="1" smtClean="0"/>
              <a:t>tried</a:t>
            </a:r>
            <a:r>
              <a:rPr lang="es-HN" sz="2400" dirty="0" smtClean="0"/>
              <a:t> to bite me”</a:t>
            </a:r>
            <a:br>
              <a:rPr lang="es-HN" sz="2400" dirty="0" smtClean="0"/>
            </a:br>
            <a:endParaRPr lang="es-HN" sz="2400" dirty="0"/>
          </a:p>
        </p:txBody>
      </p:sp>
      <p:sp>
        <p:nvSpPr>
          <p:cNvPr id="3" name="2 Marcador de contenido"/>
          <p:cNvSpPr>
            <a:spLocks noGrp="1"/>
          </p:cNvSpPr>
          <p:nvPr>
            <p:ph idx="1"/>
          </p:nvPr>
        </p:nvSpPr>
        <p:spPr/>
        <p:txBody>
          <a:bodyPr>
            <a:normAutofit fontScale="92500" lnSpcReduction="20000"/>
          </a:bodyPr>
          <a:lstStyle/>
          <a:p>
            <a:pPr marL="0" indent="0">
              <a:buNone/>
            </a:pPr>
            <a:r>
              <a:rPr lang="es-HN" sz="2400" dirty="0" smtClean="0"/>
              <a:t>……………… </a:t>
            </a:r>
            <a:r>
              <a:rPr lang="es-HN" sz="2400" dirty="0" err="1" smtClean="0"/>
              <a:t>that</a:t>
            </a:r>
            <a:r>
              <a:rPr lang="es-HN" sz="2400" dirty="0" smtClean="0"/>
              <a:t> </a:t>
            </a:r>
            <a:r>
              <a:rPr lang="es-HN" sz="2400" dirty="0" err="1" smtClean="0"/>
              <a:t>she</a:t>
            </a:r>
            <a:r>
              <a:rPr lang="es-HN" sz="2400" dirty="0" smtClean="0"/>
              <a:t> </a:t>
            </a:r>
            <a:r>
              <a:rPr lang="es-HN" sz="2400" dirty="0" err="1" smtClean="0"/>
              <a:t>loved</a:t>
            </a:r>
            <a:r>
              <a:rPr lang="es-HN" sz="2400" dirty="0" smtClean="0"/>
              <a:t> to </a:t>
            </a:r>
            <a:r>
              <a:rPr lang="es-HN" sz="2400" dirty="0" err="1" smtClean="0"/>
              <a:t>work</a:t>
            </a:r>
            <a:r>
              <a:rPr lang="es-HN" sz="2400" dirty="0" smtClean="0"/>
              <a:t> in </a:t>
            </a:r>
            <a:r>
              <a:rPr lang="es-HN" sz="2400" dirty="0" err="1" smtClean="0"/>
              <a:t>her</a:t>
            </a:r>
            <a:r>
              <a:rPr lang="es-HN" sz="2400" dirty="0" smtClean="0"/>
              <a:t> </a:t>
            </a:r>
            <a:r>
              <a:rPr lang="es-HN" sz="2400" dirty="0" err="1" smtClean="0"/>
              <a:t>garden</a:t>
            </a:r>
            <a:r>
              <a:rPr lang="es-HN" sz="2400" dirty="0" smtClean="0"/>
              <a:t> </a:t>
            </a:r>
            <a:r>
              <a:rPr lang="es-HN" sz="2400" dirty="0" err="1" smtClean="0"/>
              <a:t>every</a:t>
            </a:r>
            <a:r>
              <a:rPr lang="es-HN" sz="2400" dirty="0" smtClean="0"/>
              <a:t> </a:t>
            </a:r>
            <a:r>
              <a:rPr lang="es-HN" sz="2400" dirty="0" err="1" smtClean="0"/>
              <a:t>afternoon</a:t>
            </a:r>
            <a:r>
              <a:rPr lang="es-HN" sz="2400" dirty="0" smtClean="0"/>
              <a:t>, </a:t>
            </a:r>
            <a:r>
              <a:rPr lang="es-HN" sz="2400" dirty="0" err="1" smtClean="0"/>
              <a:t>but</a:t>
            </a:r>
            <a:r>
              <a:rPr lang="es-HN" sz="2400" dirty="0" smtClean="0"/>
              <a:t> </a:t>
            </a:r>
            <a:r>
              <a:rPr lang="es-HN" sz="2400" dirty="0" err="1" smtClean="0"/>
              <a:t>the</a:t>
            </a:r>
            <a:r>
              <a:rPr lang="es-HN" sz="2400" dirty="0" smtClean="0"/>
              <a:t> </a:t>
            </a:r>
            <a:r>
              <a:rPr lang="es-HN" sz="2400" dirty="0" err="1" smtClean="0"/>
              <a:t>previous</a:t>
            </a:r>
            <a:r>
              <a:rPr lang="es-HN" sz="2400" dirty="0" smtClean="0"/>
              <a:t> </a:t>
            </a:r>
            <a:r>
              <a:rPr lang="es-HN" sz="2400" dirty="0" err="1" smtClean="0"/>
              <a:t>Tuesday</a:t>
            </a:r>
            <a:r>
              <a:rPr lang="es-HN" sz="2400" dirty="0" smtClean="0"/>
              <a:t>, </a:t>
            </a:r>
            <a:r>
              <a:rPr lang="es-HN" sz="2400" dirty="0" err="1" smtClean="0"/>
              <a:t>she</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working</a:t>
            </a:r>
            <a:r>
              <a:rPr lang="es-HN" sz="2400" dirty="0" smtClean="0"/>
              <a:t> </a:t>
            </a:r>
            <a:r>
              <a:rPr lang="es-HN" sz="2400" dirty="0" err="1" smtClean="0"/>
              <a:t>there</a:t>
            </a:r>
            <a:r>
              <a:rPr lang="es-HN" sz="2400" dirty="0" smtClean="0"/>
              <a:t> </a:t>
            </a:r>
            <a:r>
              <a:rPr lang="es-HN" sz="2400" dirty="0" err="1" smtClean="0"/>
              <a:t>watering</a:t>
            </a:r>
            <a:r>
              <a:rPr lang="es-HN" sz="2400" dirty="0" smtClean="0"/>
              <a:t> </a:t>
            </a:r>
            <a:r>
              <a:rPr lang="es-HN" sz="2400" dirty="0" err="1" smtClean="0"/>
              <a:t>the</a:t>
            </a:r>
            <a:r>
              <a:rPr lang="es-HN" sz="2400" dirty="0" smtClean="0"/>
              <a:t> </a:t>
            </a:r>
            <a:r>
              <a:rPr lang="es-HN" sz="2400" dirty="0" err="1" smtClean="0"/>
              <a:t>plants</a:t>
            </a:r>
            <a:r>
              <a:rPr lang="es-HN" sz="2400" dirty="0" smtClean="0"/>
              <a:t>, </a:t>
            </a:r>
            <a:r>
              <a:rPr lang="es-HN" sz="2400" dirty="0" err="1" smtClean="0"/>
              <a:t>when</a:t>
            </a:r>
            <a:r>
              <a:rPr lang="es-HN" sz="2400" dirty="0" smtClean="0"/>
              <a:t> </a:t>
            </a:r>
            <a:r>
              <a:rPr lang="es-HN" sz="2400" dirty="0" err="1" smtClean="0"/>
              <a:t>suddenly</a:t>
            </a:r>
            <a:r>
              <a:rPr lang="es-HN" sz="2400" dirty="0" smtClean="0"/>
              <a:t> a </a:t>
            </a:r>
            <a:r>
              <a:rPr lang="es-HN" sz="2400" dirty="0" err="1" smtClean="0"/>
              <a:t>big</a:t>
            </a:r>
            <a:r>
              <a:rPr lang="es-HN" sz="2400" dirty="0" smtClean="0"/>
              <a:t> </a:t>
            </a:r>
            <a:r>
              <a:rPr lang="es-HN" sz="2400" dirty="0" err="1" smtClean="0"/>
              <a:t>snake</a:t>
            </a:r>
            <a:r>
              <a:rPr lang="es-HN" sz="2400" dirty="0" smtClean="0"/>
              <a:t> </a:t>
            </a:r>
            <a:r>
              <a:rPr lang="es-HN" sz="2400" dirty="0" err="1" smtClean="0"/>
              <a:t>had</a:t>
            </a:r>
            <a:r>
              <a:rPr lang="es-HN" sz="2400" dirty="0" smtClean="0"/>
              <a:t> </a:t>
            </a:r>
            <a:r>
              <a:rPr lang="es-HN" sz="2400" dirty="0" err="1" smtClean="0"/>
              <a:t>appeared</a:t>
            </a:r>
            <a:r>
              <a:rPr lang="es-HN" sz="2400" dirty="0" smtClean="0"/>
              <a:t> and </a:t>
            </a:r>
            <a:r>
              <a:rPr lang="es-HN" sz="2400" dirty="0" err="1" smtClean="0"/>
              <a:t>had</a:t>
            </a:r>
            <a:r>
              <a:rPr lang="es-HN" sz="2400" dirty="0" smtClean="0"/>
              <a:t> </a:t>
            </a:r>
            <a:r>
              <a:rPr lang="es-HN" sz="2400" dirty="0" err="1" smtClean="0"/>
              <a:t>scared</a:t>
            </a:r>
            <a:r>
              <a:rPr lang="es-HN" sz="2400" dirty="0" smtClean="0"/>
              <a:t> </a:t>
            </a:r>
            <a:r>
              <a:rPr lang="es-HN" sz="2400" dirty="0" err="1" smtClean="0"/>
              <a:t>her</a:t>
            </a:r>
            <a:r>
              <a:rPr lang="es-HN" sz="2400" dirty="0" smtClean="0"/>
              <a:t>. </a:t>
            </a:r>
            <a:r>
              <a:rPr lang="es-HN" sz="2400" dirty="0" err="1" smtClean="0"/>
              <a:t>It</a:t>
            </a:r>
            <a:r>
              <a:rPr lang="es-HN" sz="2400" dirty="0" smtClean="0"/>
              <a:t> </a:t>
            </a:r>
            <a:r>
              <a:rPr lang="es-HN" sz="2400" dirty="0" err="1" smtClean="0"/>
              <a:t>had</a:t>
            </a:r>
            <a:r>
              <a:rPr lang="es-HN" sz="2400" dirty="0" smtClean="0"/>
              <a:t> </a:t>
            </a:r>
            <a:r>
              <a:rPr lang="es-HN" sz="2400" dirty="0" err="1" smtClean="0"/>
              <a:t>tried</a:t>
            </a:r>
            <a:r>
              <a:rPr lang="es-HN" sz="2400" dirty="0" smtClean="0"/>
              <a:t> to bite </a:t>
            </a:r>
            <a:r>
              <a:rPr lang="es-HN" sz="2400" dirty="0" err="1" smtClean="0"/>
              <a:t>her</a:t>
            </a:r>
            <a:r>
              <a:rPr lang="es-HN" sz="2400" dirty="0" smtClean="0"/>
              <a:t>.</a:t>
            </a:r>
          </a:p>
          <a:p>
            <a:pPr marL="0" indent="0">
              <a:buNone/>
            </a:pPr>
            <a:endParaRPr lang="es-HN" sz="2400" dirty="0"/>
          </a:p>
          <a:p>
            <a:pPr marL="0" indent="0">
              <a:buNone/>
            </a:pPr>
            <a:r>
              <a:rPr lang="es-HN" sz="2400" dirty="0" smtClean="0"/>
              <a:t>8) </a:t>
            </a:r>
            <a:r>
              <a:rPr lang="es-HN" sz="2400" dirty="0" err="1" smtClean="0"/>
              <a:t>Past</a:t>
            </a:r>
            <a:r>
              <a:rPr lang="es-HN" sz="2400" dirty="0" smtClean="0"/>
              <a:t> </a:t>
            </a:r>
            <a:r>
              <a:rPr lang="es-HN" sz="2400" dirty="0" err="1" smtClean="0"/>
              <a:t>Continuous</a:t>
            </a:r>
            <a:r>
              <a:rPr lang="es-HN" sz="2400" dirty="0" smtClean="0"/>
              <a:t>----------</a:t>
            </a:r>
            <a:r>
              <a:rPr lang="es-HN" sz="2400" dirty="0" err="1" smtClean="0"/>
              <a:t>Past</a:t>
            </a:r>
            <a:r>
              <a:rPr lang="es-HN" sz="2400" dirty="0" smtClean="0"/>
              <a:t> </a:t>
            </a:r>
            <a:r>
              <a:rPr lang="es-HN" sz="2400" dirty="0" err="1" smtClean="0"/>
              <a:t>Perfect</a:t>
            </a:r>
            <a:r>
              <a:rPr lang="es-HN" sz="2400" dirty="0" smtClean="0"/>
              <a:t> </a:t>
            </a:r>
            <a:r>
              <a:rPr lang="es-HN" sz="2400" dirty="0" err="1" smtClean="0"/>
              <a:t>Continuous</a:t>
            </a:r>
            <a:endParaRPr lang="es-HN" sz="2400" dirty="0" smtClean="0"/>
          </a:p>
          <a:p>
            <a:pPr marL="0" indent="0">
              <a:buNone/>
            </a:pPr>
            <a:r>
              <a:rPr lang="es-HN" sz="2400" dirty="0"/>
              <a:t> </a:t>
            </a:r>
            <a:r>
              <a:rPr lang="es-HN" sz="2400" dirty="0" smtClean="0"/>
              <a:t> - Joseph </a:t>
            </a:r>
            <a:r>
              <a:rPr lang="es-HN" sz="2400" dirty="0" err="1" smtClean="0"/>
              <a:t>said</a:t>
            </a:r>
            <a:r>
              <a:rPr lang="es-HN" sz="2400" dirty="0" smtClean="0"/>
              <a:t>” </a:t>
            </a:r>
            <a:r>
              <a:rPr lang="es-HN" sz="2400" dirty="0" err="1" smtClean="0"/>
              <a:t>My</a:t>
            </a:r>
            <a:r>
              <a:rPr lang="es-HN" sz="2400" dirty="0" smtClean="0"/>
              <a:t> </a:t>
            </a:r>
            <a:r>
              <a:rPr lang="es-HN" sz="2400" dirty="0" err="1" smtClean="0"/>
              <a:t>brother</a:t>
            </a:r>
            <a:r>
              <a:rPr lang="es-HN" sz="2400" dirty="0" smtClean="0"/>
              <a:t> </a:t>
            </a:r>
            <a:r>
              <a:rPr lang="es-HN" sz="2400" dirty="0" err="1" smtClean="0"/>
              <a:t>was</a:t>
            </a:r>
            <a:r>
              <a:rPr lang="es-HN" sz="2400" dirty="0" smtClean="0"/>
              <a:t> </a:t>
            </a:r>
            <a:r>
              <a:rPr lang="es-HN" sz="2400" dirty="0" err="1" smtClean="0"/>
              <a:t>cleaning</a:t>
            </a:r>
            <a:r>
              <a:rPr lang="es-HN" sz="2400" dirty="0" smtClean="0"/>
              <a:t> </a:t>
            </a:r>
            <a:r>
              <a:rPr lang="es-HN" sz="2400" dirty="0" err="1" smtClean="0"/>
              <a:t>the</a:t>
            </a:r>
            <a:r>
              <a:rPr lang="es-HN" sz="2400" dirty="0" smtClean="0"/>
              <a:t> </a:t>
            </a:r>
            <a:r>
              <a:rPr lang="es-HN" sz="2400" dirty="0" err="1" smtClean="0"/>
              <a:t>front</a:t>
            </a:r>
            <a:r>
              <a:rPr lang="es-HN" sz="2400" dirty="0" smtClean="0"/>
              <a:t> </a:t>
            </a:r>
            <a:r>
              <a:rPr lang="es-HN" sz="2400" dirty="0" err="1" smtClean="0"/>
              <a:t>yard</a:t>
            </a:r>
            <a:r>
              <a:rPr lang="es-HN" sz="2400" dirty="0" smtClean="0"/>
              <a:t> </a:t>
            </a:r>
            <a:r>
              <a:rPr lang="es-HN" sz="2400" dirty="0" err="1" smtClean="0"/>
              <a:t>yesterday</a:t>
            </a:r>
            <a:r>
              <a:rPr lang="es-HN" sz="2400" dirty="0" smtClean="0"/>
              <a:t> </a:t>
            </a:r>
            <a:r>
              <a:rPr lang="es-HN" sz="2400" dirty="0" err="1" smtClean="0"/>
              <a:t>morning</a:t>
            </a:r>
            <a:r>
              <a:rPr lang="es-HN" sz="2400" dirty="0" smtClean="0"/>
              <a:t>, </a:t>
            </a:r>
            <a:r>
              <a:rPr lang="es-HN" sz="2400" dirty="0" err="1" smtClean="0"/>
              <a:t>when</a:t>
            </a:r>
            <a:r>
              <a:rPr lang="es-HN" sz="2400" dirty="0" smtClean="0"/>
              <a:t> </a:t>
            </a:r>
            <a:r>
              <a:rPr lang="es-HN" sz="2400" dirty="0" err="1" smtClean="0"/>
              <a:t>suddenly</a:t>
            </a:r>
            <a:r>
              <a:rPr lang="es-HN" sz="2400" dirty="0" smtClean="0"/>
              <a:t> a car </a:t>
            </a:r>
            <a:r>
              <a:rPr lang="es-HN" sz="2400" dirty="0" err="1" smtClean="0"/>
              <a:t>stopped</a:t>
            </a:r>
            <a:r>
              <a:rPr lang="es-HN" sz="2400" dirty="0" smtClean="0"/>
              <a:t> and 3 </a:t>
            </a:r>
            <a:r>
              <a:rPr lang="es-HN" sz="2400" dirty="0" err="1" smtClean="0"/>
              <a:t>men</a:t>
            </a:r>
            <a:r>
              <a:rPr lang="es-HN" sz="2400" dirty="0" smtClean="0"/>
              <a:t> </a:t>
            </a:r>
            <a:r>
              <a:rPr lang="es-HN" sz="2400" dirty="0" err="1" smtClean="0"/>
              <a:t>quickly</a:t>
            </a:r>
            <a:r>
              <a:rPr lang="es-HN" sz="2400" dirty="0" smtClean="0"/>
              <a:t> </a:t>
            </a:r>
            <a:r>
              <a:rPr lang="es-HN" sz="2400" dirty="0" err="1" smtClean="0"/>
              <a:t>ran</a:t>
            </a:r>
            <a:r>
              <a:rPr lang="es-HN" sz="2400" dirty="0" smtClean="0"/>
              <a:t> to </a:t>
            </a:r>
            <a:r>
              <a:rPr lang="es-HN" sz="2400" dirty="0" err="1" smtClean="0"/>
              <a:t>the</a:t>
            </a:r>
            <a:r>
              <a:rPr lang="es-HN" sz="2400" dirty="0" smtClean="0"/>
              <a:t> </a:t>
            </a:r>
            <a:r>
              <a:rPr lang="es-HN" sz="2400" dirty="0" err="1" smtClean="0"/>
              <a:t>sidewalk</a:t>
            </a:r>
            <a:r>
              <a:rPr lang="es-HN" sz="2400" dirty="0" smtClean="0"/>
              <a:t> </a:t>
            </a:r>
            <a:r>
              <a:rPr lang="es-HN" sz="2400" dirty="0" err="1" smtClean="0"/>
              <a:t>where</a:t>
            </a:r>
            <a:r>
              <a:rPr lang="es-HN" sz="2400" dirty="0" smtClean="0"/>
              <a:t> a </a:t>
            </a:r>
            <a:r>
              <a:rPr lang="es-HN" sz="2400" dirty="0" err="1" smtClean="0"/>
              <a:t>man</a:t>
            </a:r>
            <a:r>
              <a:rPr lang="es-HN" sz="2400" dirty="0" smtClean="0"/>
              <a:t> </a:t>
            </a:r>
            <a:r>
              <a:rPr lang="es-HN" sz="2400" dirty="0" err="1" smtClean="0"/>
              <a:t>was</a:t>
            </a:r>
            <a:r>
              <a:rPr lang="es-HN" sz="2400" dirty="0" smtClean="0"/>
              <a:t> </a:t>
            </a:r>
            <a:r>
              <a:rPr lang="es-HN" sz="2400" dirty="0" err="1" smtClean="0"/>
              <a:t>walking</a:t>
            </a:r>
            <a:r>
              <a:rPr lang="es-HN" sz="2400" dirty="0" smtClean="0"/>
              <a:t>. </a:t>
            </a:r>
            <a:r>
              <a:rPr lang="es-HN" sz="2400" dirty="0" err="1" smtClean="0"/>
              <a:t>They</a:t>
            </a:r>
            <a:r>
              <a:rPr lang="es-HN" sz="2400" dirty="0" smtClean="0"/>
              <a:t> </a:t>
            </a:r>
            <a:r>
              <a:rPr lang="es-HN" sz="2400" dirty="0" err="1" smtClean="0"/>
              <a:t>grabbed</a:t>
            </a:r>
            <a:r>
              <a:rPr lang="es-HN" sz="2400" dirty="0" smtClean="0"/>
              <a:t> </a:t>
            </a:r>
            <a:r>
              <a:rPr lang="es-HN" sz="2400" dirty="0" err="1" smtClean="0"/>
              <a:t>the</a:t>
            </a:r>
            <a:r>
              <a:rPr lang="es-HN" sz="2400" dirty="0" smtClean="0"/>
              <a:t> </a:t>
            </a:r>
            <a:r>
              <a:rPr lang="es-HN" sz="2400" dirty="0" err="1" smtClean="0"/>
              <a:t>man</a:t>
            </a:r>
            <a:r>
              <a:rPr lang="es-HN" sz="2400" dirty="0" smtClean="0"/>
              <a:t> and </a:t>
            </a:r>
            <a:r>
              <a:rPr lang="es-HN" sz="2400" dirty="0" err="1" smtClean="0"/>
              <a:t>took</a:t>
            </a:r>
            <a:r>
              <a:rPr lang="es-HN" sz="2400" dirty="0" smtClean="0"/>
              <a:t> </a:t>
            </a:r>
            <a:r>
              <a:rPr lang="es-HN" sz="2400" dirty="0" err="1" smtClean="0"/>
              <a:t>him</a:t>
            </a:r>
            <a:r>
              <a:rPr lang="es-HN" sz="2400" dirty="0" smtClean="0"/>
              <a:t> </a:t>
            </a:r>
            <a:r>
              <a:rPr lang="es-HN" sz="2400" dirty="0" err="1" smtClean="0"/>
              <a:t>inside</a:t>
            </a:r>
            <a:r>
              <a:rPr lang="es-HN" sz="2400" dirty="0" smtClean="0"/>
              <a:t> </a:t>
            </a:r>
            <a:r>
              <a:rPr lang="es-HN" sz="2400" dirty="0" err="1" smtClean="0"/>
              <a:t>the</a:t>
            </a:r>
            <a:r>
              <a:rPr lang="es-HN" sz="2400" dirty="0" smtClean="0"/>
              <a:t> </a:t>
            </a:r>
            <a:r>
              <a:rPr lang="es-HN" sz="2400" dirty="0" err="1" smtClean="0"/>
              <a:t>vehicle</a:t>
            </a:r>
            <a:r>
              <a:rPr lang="es-HN" sz="2400" dirty="0" smtClean="0"/>
              <a:t>.”</a:t>
            </a:r>
          </a:p>
          <a:p>
            <a:pPr marL="0" indent="0">
              <a:buNone/>
            </a:pPr>
            <a:r>
              <a:rPr lang="es-HN" sz="2400" dirty="0"/>
              <a:t> </a:t>
            </a:r>
            <a:r>
              <a:rPr lang="es-HN" sz="2400" dirty="0" smtClean="0"/>
              <a:t>………………………..</a:t>
            </a:r>
            <a:r>
              <a:rPr lang="es-HN" sz="2400" dirty="0" err="1" smtClean="0"/>
              <a:t>that</a:t>
            </a:r>
            <a:r>
              <a:rPr lang="es-HN" sz="2400" dirty="0" smtClean="0"/>
              <a:t> </a:t>
            </a:r>
            <a:r>
              <a:rPr lang="es-HN" sz="2400" dirty="0" err="1" smtClean="0"/>
              <a:t>his</a:t>
            </a:r>
            <a:r>
              <a:rPr lang="es-HN" sz="2400" dirty="0" smtClean="0"/>
              <a:t> </a:t>
            </a:r>
            <a:r>
              <a:rPr lang="es-HN" sz="2400" dirty="0" err="1" smtClean="0"/>
              <a:t>brother</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cleaning</a:t>
            </a:r>
            <a:r>
              <a:rPr lang="es-HN" sz="2400" dirty="0" smtClean="0"/>
              <a:t> </a:t>
            </a:r>
            <a:r>
              <a:rPr lang="es-HN" sz="2400" dirty="0" err="1" smtClean="0"/>
              <a:t>the</a:t>
            </a:r>
            <a:r>
              <a:rPr lang="es-HN" sz="2400" dirty="0" smtClean="0"/>
              <a:t> </a:t>
            </a:r>
            <a:r>
              <a:rPr lang="es-HN" sz="2400" dirty="0" err="1" smtClean="0"/>
              <a:t>front</a:t>
            </a:r>
            <a:r>
              <a:rPr lang="es-HN" sz="2400" dirty="0" smtClean="0"/>
              <a:t> </a:t>
            </a:r>
            <a:r>
              <a:rPr lang="es-HN" sz="2400" dirty="0" err="1" smtClean="0"/>
              <a:t>yard</a:t>
            </a:r>
            <a:r>
              <a:rPr lang="es-HN" sz="2400" dirty="0" smtClean="0"/>
              <a:t> </a:t>
            </a:r>
            <a:r>
              <a:rPr lang="es-HN" sz="2400" dirty="0" err="1" smtClean="0"/>
              <a:t>the</a:t>
            </a:r>
            <a:r>
              <a:rPr lang="es-HN" sz="2400" dirty="0" smtClean="0"/>
              <a:t> </a:t>
            </a:r>
            <a:r>
              <a:rPr lang="es-HN" sz="2400" dirty="0" err="1" smtClean="0"/>
              <a:t>day</a:t>
            </a:r>
            <a:r>
              <a:rPr lang="es-HN" sz="2400" dirty="0" smtClean="0"/>
              <a:t> </a:t>
            </a:r>
            <a:r>
              <a:rPr lang="es-HN" sz="2400" dirty="0" err="1" smtClean="0"/>
              <a:t>before</a:t>
            </a:r>
            <a:r>
              <a:rPr lang="es-HN" sz="2400" dirty="0" smtClean="0"/>
              <a:t> in </a:t>
            </a:r>
            <a:r>
              <a:rPr lang="es-HN" sz="2400" dirty="0" err="1" smtClean="0"/>
              <a:t>the</a:t>
            </a:r>
            <a:r>
              <a:rPr lang="es-HN" sz="2400" dirty="0" smtClean="0"/>
              <a:t> </a:t>
            </a:r>
            <a:r>
              <a:rPr lang="es-HN" sz="2400" dirty="0" err="1" smtClean="0"/>
              <a:t>morning</a:t>
            </a:r>
            <a:r>
              <a:rPr lang="es-HN" sz="2400" dirty="0" smtClean="0"/>
              <a:t>, </a:t>
            </a:r>
            <a:r>
              <a:rPr lang="es-HN" sz="2400" dirty="0" err="1" smtClean="0"/>
              <a:t>when</a:t>
            </a:r>
            <a:r>
              <a:rPr lang="es-HN" sz="2400" dirty="0" smtClean="0"/>
              <a:t> </a:t>
            </a:r>
            <a:r>
              <a:rPr lang="es-HN" sz="2400" dirty="0" err="1" smtClean="0"/>
              <a:t>suddenly</a:t>
            </a:r>
            <a:r>
              <a:rPr lang="es-HN" sz="2400" dirty="0" smtClean="0"/>
              <a:t> a car </a:t>
            </a:r>
            <a:r>
              <a:rPr lang="es-HN" sz="2400" dirty="0" err="1" smtClean="0"/>
              <a:t>had</a:t>
            </a:r>
            <a:r>
              <a:rPr lang="es-HN" sz="2400" dirty="0" smtClean="0"/>
              <a:t> </a:t>
            </a:r>
            <a:r>
              <a:rPr lang="es-HN" sz="2400" dirty="0" err="1" smtClean="0"/>
              <a:t>stopped</a:t>
            </a:r>
            <a:r>
              <a:rPr lang="es-HN" sz="2400" dirty="0" smtClean="0"/>
              <a:t> and 3 </a:t>
            </a:r>
            <a:r>
              <a:rPr lang="es-HN" sz="2400" dirty="0" err="1" smtClean="0"/>
              <a:t>men</a:t>
            </a:r>
            <a:r>
              <a:rPr lang="es-HN" sz="2400" dirty="0" smtClean="0"/>
              <a:t> </a:t>
            </a:r>
            <a:r>
              <a:rPr lang="es-HN" sz="2400" dirty="0" err="1" smtClean="0"/>
              <a:t>quickly</a:t>
            </a:r>
            <a:r>
              <a:rPr lang="es-HN" sz="2400" dirty="0" smtClean="0"/>
              <a:t> </a:t>
            </a:r>
            <a:r>
              <a:rPr lang="es-HN" sz="2400" dirty="0" err="1" smtClean="0"/>
              <a:t>had</a:t>
            </a:r>
            <a:r>
              <a:rPr lang="es-HN" sz="2400" smtClean="0"/>
              <a:t> run </a:t>
            </a:r>
            <a:r>
              <a:rPr lang="es-HN" sz="2400" dirty="0" smtClean="0"/>
              <a:t>to </a:t>
            </a:r>
            <a:r>
              <a:rPr lang="es-HN" sz="2400" dirty="0" err="1" smtClean="0"/>
              <a:t>the</a:t>
            </a:r>
            <a:r>
              <a:rPr lang="es-HN" sz="2400" dirty="0" smtClean="0"/>
              <a:t> </a:t>
            </a:r>
            <a:r>
              <a:rPr lang="es-HN" sz="2400" dirty="0" err="1" smtClean="0"/>
              <a:t>sidewalk</a:t>
            </a:r>
            <a:r>
              <a:rPr lang="es-HN" sz="2400" dirty="0" smtClean="0"/>
              <a:t> </a:t>
            </a:r>
            <a:r>
              <a:rPr lang="es-HN" sz="2400" dirty="0" err="1" smtClean="0"/>
              <a:t>where</a:t>
            </a:r>
            <a:r>
              <a:rPr lang="es-HN" sz="2400" dirty="0" smtClean="0"/>
              <a:t> a </a:t>
            </a:r>
            <a:r>
              <a:rPr lang="es-HN" sz="2400" dirty="0" err="1" smtClean="0"/>
              <a:t>man</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walking</a:t>
            </a:r>
            <a:r>
              <a:rPr lang="es-HN" sz="2400" dirty="0" smtClean="0"/>
              <a:t>. </a:t>
            </a:r>
            <a:r>
              <a:rPr lang="es-HN" sz="2400" dirty="0" err="1" smtClean="0"/>
              <a:t>They</a:t>
            </a:r>
            <a:r>
              <a:rPr lang="es-HN" sz="2400" dirty="0" smtClean="0"/>
              <a:t> </a:t>
            </a:r>
            <a:r>
              <a:rPr lang="es-HN" sz="2400" dirty="0" err="1" smtClean="0"/>
              <a:t>had</a:t>
            </a:r>
            <a:r>
              <a:rPr lang="es-HN" sz="2400" dirty="0" smtClean="0"/>
              <a:t> </a:t>
            </a:r>
            <a:r>
              <a:rPr lang="es-HN" sz="2400" dirty="0" err="1" smtClean="0"/>
              <a:t>grabbed</a:t>
            </a:r>
            <a:r>
              <a:rPr lang="es-HN" sz="2400" dirty="0" smtClean="0"/>
              <a:t> </a:t>
            </a:r>
            <a:r>
              <a:rPr lang="es-HN" sz="2400" dirty="0" err="1" smtClean="0"/>
              <a:t>the</a:t>
            </a:r>
            <a:r>
              <a:rPr lang="es-HN" sz="2400" dirty="0" smtClean="0"/>
              <a:t> </a:t>
            </a:r>
            <a:r>
              <a:rPr lang="es-HN" sz="2400" dirty="0" err="1" smtClean="0"/>
              <a:t>man</a:t>
            </a:r>
            <a:r>
              <a:rPr lang="es-HN" sz="2400" dirty="0" smtClean="0"/>
              <a:t> and </a:t>
            </a:r>
            <a:r>
              <a:rPr lang="es-HN" sz="2400" dirty="0" err="1" smtClean="0"/>
              <a:t>had</a:t>
            </a:r>
            <a:r>
              <a:rPr lang="es-HN" sz="2400" dirty="0" smtClean="0"/>
              <a:t> </a:t>
            </a:r>
            <a:r>
              <a:rPr lang="es-HN" sz="2400" dirty="0" err="1" smtClean="0"/>
              <a:t>taken</a:t>
            </a:r>
            <a:r>
              <a:rPr lang="es-HN" sz="2400" dirty="0" smtClean="0"/>
              <a:t> </a:t>
            </a:r>
            <a:r>
              <a:rPr lang="es-HN" sz="2400" dirty="0" err="1" smtClean="0"/>
              <a:t>him</a:t>
            </a:r>
            <a:r>
              <a:rPr lang="es-HN" sz="2400" dirty="0" smtClean="0"/>
              <a:t> </a:t>
            </a:r>
            <a:r>
              <a:rPr lang="es-HN" sz="2400" dirty="0" err="1" smtClean="0"/>
              <a:t>inside</a:t>
            </a:r>
            <a:r>
              <a:rPr lang="es-HN" sz="2400" dirty="0" smtClean="0"/>
              <a:t> </a:t>
            </a:r>
            <a:r>
              <a:rPr lang="es-HN" sz="2400" dirty="0" err="1" smtClean="0"/>
              <a:t>the</a:t>
            </a:r>
            <a:r>
              <a:rPr lang="es-HN" sz="2400" dirty="0" smtClean="0"/>
              <a:t> </a:t>
            </a:r>
            <a:r>
              <a:rPr lang="es-HN" sz="2400" dirty="0" err="1" smtClean="0"/>
              <a:t>vehicle</a:t>
            </a:r>
            <a:r>
              <a:rPr lang="es-HN" sz="2400" dirty="0" smtClean="0"/>
              <a:t>.</a:t>
            </a:r>
          </a:p>
          <a:p>
            <a:pPr marL="0" indent="0">
              <a:buNone/>
            </a:pPr>
            <a:endParaRPr lang="es-HN"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HN" dirty="0" smtClean="0"/>
              <a:t>- </a:t>
            </a:r>
            <a:r>
              <a:rPr lang="es-HN" sz="2700" dirty="0" smtClean="0"/>
              <a:t>Gustavo </a:t>
            </a:r>
            <a:r>
              <a:rPr lang="es-HN" sz="2700" dirty="0" err="1" smtClean="0"/>
              <a:t>told</a:t>
            </a:r>
            <a:r>
              <a:rPr lang="es-HN" sz="2700" dirty="0" smtClean="0"/>
              <a:t> </a:t>
            </a:r>
            <a:r>
              <a:rPr lang="es-HN" sz="2700" dirty="0" err="1" smtClean="0"/>
              <a:t>Hector</a:t>
            </a:r>
            <a:r>
              <a:rPr lang="es-HN" sz="2700" dirty="0" smtClean="0"/>
              <a:t>” I </a:t>
            </a:r>
            <a:r>
              <a:rPr lang="es-HN" sz="2700" dirty="0" err="1" smtClean="0"/>
              <a:t>was</a:t>
            </a:r>
            <a:r>
              <a:rPr lang="es-HN" sz="2700" dirty="0" smtClean="0"/>
              <a:t> </a:t>
            </a:r>
            <a:r>
              <a:rPr lang="es-HN" sz="2700" dirty="0" err="1" smtClean="0"/>
              <a:t>cleaning</a:t>
            </a:r>
            <a:r>
              <a:rPr lang="es-HN" sz="2700" dirty="0" smtClean="0"/>
              <a:t> </a:t>
            </a:r>
            <a:r>
              <a:rPr lang="es-HN" sz="2700" dirty="0" err="1" smtClean="0"/>
              <a:t>my</a:t>
            </a:r>
            <a:r>
              <a:rPr lang="es-HN" sz="2700" dirty="0" smtClean="0"/>
              <a:t> </a:t>
            </a:r>
            <a:r>
              <a:rPr lang="es-HN" sz="2700" dirty="0" err="1" smtClean="0"/>
              <a:t>house</a:t>
            </a:r>
            <a:r>
              <a:rPr lang="es-HN" sz="2700" dirty="0" smtClean="0"/>
              <a:t> </a:t>
            </a:r>
            <a:r>
              <a:rPr lang="es-HN" sz="2700" dirty="0" err="1" smtClean="0"/>
              <a:t>when</a:t>
            </a:r>
            <a:r>
              <a:rPr lang="es-HN" sz="2700" dirty="0" smtClean="0"/>
              <a:t> Roberto </a:t>
            </a:r>
            <a:r>
              <a:rPr lang="es-HN" sz="2700" dirty="0" err="1" smtClean="0"/>
              <a:t>arrived</a:t>
            </a:r>
            <a:r>
              <a:rPr lang="es-HN" sz="2700" dirty="0" smtClean="0"/>
              <a:t>. I </a:t>
            </a:r>
            <a:r>
              <a:rPr lang="es-HN" sz="2700" dirty="0" err="1" smtClean="0"/>
              <a:t>wasn’t</a:t>
            </a:r>
            <a:r>
              <a:rPr lang="es-HN" sz="2700" dirty="0" smtClean="0"/>
              <a:t> </a:t>
            </a:r>
            <a:r>
              <a:rPr lang="es-HN" sz="2700" dirty="0" err="1" smtClean="0"/>
              <a:t>working</a:t>
            </a:r>
            <a:r>
              <a:rPr lang="es-HN" sz="2700" dirty="0" smtClean="0"/>
              <a:t> </a:t>
            </a:r>
            <a:r>
              <a:rPr lang="es-HN" sz="2700" dirty="0" err="1" smtClean="0"/>
              <a:t>on</a:t>
            </a:r>
            <a:r>
              <a:rPr lang="es-HN" sz="2700" dirty="0" smtClean="0"/>
              <a:t> </a:t>
            </a:r>
            <a:r>
              <a:rPr lang="es-HN" sz="2700" dirty="0" err="1" smtClean="0"/>
              <a:t>the</a:t>
            </a:r>
            <a:r>
              <a:rPr lang="es-HN" sz="2700" dirty="0"/>
              <a:t> </a:t>
            </a:r>
            <a:r>
              <a:rPr lang="es-HN" sz="2700" dirty="0" err="1" smtClean="0"/>
              <a:t>reports</a:t>
            </a:r>
            <a:r>
              <a:rPr lang="es-HN" sz="2700" dirty="0" smtClean="0"/>
              <a:t>, so he </a:t>
            </a:r>
            <a:r>
              <a:rPr lang="es-HN" sz="2700" dirty="0" err="1" smtClean="0"/>
              <a:t>got</a:t>
            </a:r>
            <a:r>
              <a:rPr lang="es-HN" sz="2700" dirty="0" smtClean="0"/>
              <a:t> </a:t>
            </a:r>
            <a:r>
              <a:rPr lang="es-HN" sz="2700" dirty="0" err="1" smtClean="0"/>
              <a:t>really</a:t>
            </a:r>
            <a:r>
              <a:rPr lang="es-HN" sz="2700" dirty="0" smtClean="0"/>
              <a:t> </a:t>
            </a:r>
            <a:r>
              <a:rPr lang="es-HN" sz="2700" dirty="0" err="1" smtClean="0"/>
              <a:t>mad</a:t>
            </a:r>
            <a:r>
              <a:rPr lang="es-HN" sz="2700" dirty="0" smtClean="0"/>
              <a:t>.”</a:t>
            </a:r>
            <a:endParaRPr lang="es-HN" sz="2700" dirty="0"/>
          </a:p>
        </p:txBody>
      </p:sp>
      <p:sp>
        <p:nvSpPr>
          <p:cNvPr id="3" name="2 Marcador de contenido"/>
          <p:cNvSpPr>
            <a:spLocks noGrp="1"/>
          </p:cNvSpPr>
          <p:nvPr>
            <p:ph idx="1"/>
          </p:nvPr>
        </p:nvSpPr>
        <p:spPr/>
        <p:txBody>
          <a:bodyPr>
            <a:normAutofit lnSpcReduction="10000"/>
          </a:bodyPr>
          <a:lstStyle/>
          <a:p>
            <a:pPr marL="0" indent="0">
              <a:buNone/>
            </a:pPr>
            <a:r>
              <a:rPr lang="es-HN" dirty="0" smtClean="0"/>
              <a:t>-</a:t>
            </a:r>
            <a:r>
              <a:rPr lang="es-HN" sz="2400" dirty="0" smtClean="0"/>
              <a:t>Luis </a:t>
            </a:r>
            <a:r>
              <a:rPr lang="es-HN" sz="2400" dirty="0" err="1" smtClean="0"/>
              <a:t>told</a:t>
            </a:r>
            <a:r>
              <a:rPr lang="es-HN" sz="2400" dirty="0" smtClean="0"/>
              <a:t> me” Gloria </a:t>
            </a:r>
            <a:r>
              <a:rPr lang="es-HN" sz="2400" dirty="0" err="1" smtClean="0"/>
              <a:t>didn’t</a:t>
            </a:r>
            <a:r>
              <a:rPr lang="es-HN" sz="2400" dirty="0" smtClean="0"/>
              <a:t> </a:t>
            </a:r>
            <a:r>
              <a:rPr lang="es-HN" sz="2400" dirty="0" err="1" smtClean="0"/>
              <a:t>know</a:t>
            </a:r>
            <a:r>
              <a:rPr lang="es-HN" sz="2400" dirty="0" smtClean="0"/>
              <a:t> </a:t>
            </a:r>
            <a:r>
              <a:rPr lang="es-HN" sz="2400" dirty="0" err="1" smtClean="0"/>
              <a:t>what</a:t>
            </a:r>
            <a:r>
              <a:rPr lang="es-HN" sz="2400" dirty="0" smtClean="0"/>
              <a:t> to do, so I </a:t>
            </a:r>
            <a:r>
              <a:rPr lang="es-HN" sz="2400" dirty="0" err="1" smtClean="0"/>
              <a:t>called</a:t>
            </a:r>
            <a:r>
              <a:rPr lang="es-HN" sz="2400" dirty="0" smtClean="0"/>
              <a:t> </a:t>
            </a:r>
            <a:r>
              <a:rPr lang="es-HN" sz="2400" dirty="0" err="1" smtClean="0"/>
              <a:t>her</a:t>
            </a:r>
            <a:r>
              <a:rPr lang="es-HN" sz="2400" dirty="0" smtClean="0"/>
              <a:t> </a:t>
            </a:r>
            <a:r>
              <a:rPr lang="es-HN" sz="2400" dirty="0" err="1" smtClean="0"/>
              <a:t>mother</a:t>
            </a:r>
            <a:r>
              <a:rPr lang="es-HN" sz="2400" dirty="0" smtClean="0"/>
              <a:t>. </a:t>
            </a:r>
            <a:r>
              <a:rPr lang="es-HN" sz="2400" dirty="0" err="1" smtClean="0"/>
              <a:t>She</a:t>
            </a:r>
            <a:r>
              <a:rPr lang="es-HN" sz="2400" dirty="0" smtClean="0"/>
              <a:t> </a:t>
            </a:r>
            <a:r>
              <a:rPr lang="es-HN" sz="2400" dirty="0" err="1" smtClean="0"/>
              <a:t>came</a:t>
            </a:r>
            <a:r>
              <a:rPr lang="es-HN" sz="2400" dirty="0" smtClean="0"/>
              <a:t> </a:t>
            </a:r>
            <a:r>
              <a:rPr lang="es-HN" sz="2400" dirty="0" err="1" smtClean="0"/>
              <a:t>really</a:t>
            </a:r>
            <a:r>
              <a:rPr lang="es-HN" sz="2400" dirty="0" smtClean="0"/>
              <a:t> </a:t>
            </a:r>
            <a:r>
              <a:rPr lang="es-HN" sz="2400" dirty="0" err="1" smtClean="0"/>
              <a:t>fast</a:t>
            </a:r>
            <a:r>
              <a:rPr lang="es-HN" sz="2400" dirty="0" smtClean="0"/>
              <a:t>, </a:t>
            </a:r>
            <a:r>
              <a:rPr lang="es-HN" sz="2400" dirty="0" err="1" smtClean="0"/>
              <a:t>but</a:t>
            </a:r>
            <a:r>
              <a:rPr lang="es-HN" sz="2400" dirty="0" smtClean="0"/>
              <a:t> </a:t>
            </a:r>
            <a:r>
              <a:rPr lang="es-HN" sz="2400" dirty="0" err="1" smtClean="0"/>
              <a:t>she</a:t>
            </a:r>
            <a:r>
              <a:rPr lang="es-HN" sz="2400" dirty="0" smtClean="0"/>
              <a:t> </a:t>
            </a:r>
            <a:r>
              <a:rPr lang="es-HN" sz="2400" dirty="0" err="1" smtClean="0"/>
              <a:t>was</a:t>
            </a:r>
            <a:r>
              <a:rPr lang="es-HN" sz="2400" dirty="0" smtClean="0"/>
              <a:t> </a:t>
            </a:r>
            <a:r>
              <a:rPr lang="es-HN" sz="2400" dirty="0" err="1" smtClean="0"/>
              <a:t>very</a:t>
            </a:r>
            <a:r>
              <a:rPr lang="es-HN" sz="2400" dirty="0" smtClean="0"/>
              <a:t> </a:t>
            </a:r>
            <a:r>
              <a:rPr lang="es-HN" sz="2400" dirty="0" err="1" smtClean="0"/>
              <a:t>angry</a:t>
            </a:r>
            <a:r>
              <a:rPr lang="es-HN" sz="2400" dirty="0" smtClean="0"/>
              <a:t>.” </a:t>
            </a:r>
          </a:p>
          <a:p>
            <a:pPr>
              <a:buFontTx/>
              <a:buChar char="-"/>
            </a:pPr>
            <a:r>
              <a:rPr lang="es-HN" sz="2400" dirty="0" smtClean="0"/>
              <a:t>Mary </a:t>
            </a:r>
            <a:r>
              <a:rPr lang="es-HN" sz="2400" dirty="0" err="1" smtClean="0"/>
              <a:t>told</a:t>
            </a:r>
            <a:r>
              <a:rPr lang="es-HN" sz="2400" dirty="0" smtClean="0"/>
              <a:t> </a:t>
            </a:r>
            <a:r>
              <a:rPr lang="es-HN" sz="2400" dirty="0" err="1" smtClean="0"/>
              <a:t>me”I</a:t>
            </a:r>
            <a:r>
              <a:rPr lang="es-HN" sz="2400" dirty="0" smtClean="0"/>
              <a:t> </a:t>
            </a:r>
            <a:r>
              <a:rPr lang="es-HN" sz="2400" dirty="0" err="1" smtClean="0"/>
              <a:t>don’t</a:t>
            </a:r>
            <a:r>
              <a:rPr lang="es-HN" sz="2400" dirty="0" smtClean="0"/>
              <a:t> </a:t>
            </a:r>
            <a:r>
              <a:rPr lang="es-HN" sz="2400" dirty="0" err="1" smtClean="0"/>
              <a:t>know</a:t>
            </a:r>
            <a:r>
              <a:rPr lang="es-HN" sz="2400" dirty="0" smtClean="0"/>
              <a:t> </a:t>
            </a:r>
            <a:r>
              <a:rPr lang="es-HN" sz="2400" dirty="0" err="1" smtClean="0"/>
              <a:t>if</a:t>
            </a:r>
            <a:r>
              <a:rPr lang="es-HN" sz="2400" dirty="0" smtClean="0"/>
              <a:t> Carlos </a:t>
            </a:r>
            <a:r>
              <a:rPr lang="es-HN" sz="2400" dirty="0" err="1" smtClean="0"/>
              <a:t>will</a:t>
            </a:r>
            <a:r>
              <a:rPr lang="es-HN" sz="2400" dirty="0" smtClean="0"/>
              <a:t> </a:t>
            </a:r>
            <a:r>
              <a:rPr lang="es-HN" sz="2400" dirty="0" err="1" smtClean="0"/>
              <a:t>go</a:t>
            </a:r>
            <a:r>
              <a:rPr lang="es-HN" sz="2400" dirty="0" smtClean="0"/>
              <a:t> to </a:t>
            </a:r>
            <a:r>
              <a:rPr lang="es-HN" sz="2400" dirty="0" err="1" smtClean="0"/>
              <a:t>the</a:t>
            </a:r>
            <a:r>
              <a:rPr lang="es-HN" sz="2400" dirty="0" smtClean="0"/>
              <a:t> </a:t>
            </a:r>
            <a:r>
              <a:rPr lang="es-HN" sz="2400" dirty="0" err="1" smtClean="0"/>
              <a:t>party</a:t>
            </a:r>
            <a:r>
              <a:rPr lang="es-HN" sz="2400" dirty="0" smtClean="0"/>
              <a:t>. </a:t>
            </a:r>
            <a:r>
              <a:rPr lang="es-HN" sz="2400" dirty="0" err="1" smtClean="0"/>
              <a:t>I’ll</a:t>
            </a:r>
            <a:r>
              <a:rPr lang="es-HN" sz="2400" dirty="0" smtClean="0"/>
              <a:t> </a:t>
            </a:r>
            <a:r>
              <a:rPr lang="es-HN" sz="2400" dirty="0" err="1" smtClean="0"/>
              <a:t>call</a:t>
            </a:r>
            <a:r>
              <a:rPr lang="es-HN" sz="2400" dirty="0" smtClean="0"/>
              <a:t> </a:t>
            </a:r>
            <a:r>
              <a:rPr lang="es-HN" sz="2400" dirty="0" err="1" smtClean="0"/>
              <a:t>him</a:t>
            </a:r>
            <a:r>
              <a:rPr lang="es-HN" sz="2400" dirty="0" smtClean="0"/>
              <a:t> </a:t>
            </a:r>
            <a:r>
              <a:rPr lang="es-HN" sz="2400" dirty="0" err="1" smtClean="0"/>
              <a:t>tomorrow</a:t>
            </a:r>
            <a:r>
              <a:rPr lang="es-HN" sz="2400" dirty="0" smtClean="0"/>
              <a:t> at </a:t>
            </a:r>
            <a:r>
              <a:rPr lang="es-HN" sz="2400" dirty="0" err="1" smtClean="0"/>
              <a:t>noon</a:t>
            </a:r>
            <a:r>
              <a:rPr lang="es-HN" sz="2400" dirty="0" smtClean="0"/>
              <a:t> to </a:t>
            </a:r>
            <a:r>
              <a:rPr lang="es-HN" sz="2400" dirty="0" err="1" smtClean="0"/>
              <a:t>see</a:t>
            </a:r>
            <a:r>
              <a:rPr lang="es-HN" sz="2400" dirty="0" smtClean="0"/>
              <a:t> </a:t>
            </a:r>
            <a:r>
              <a:rPr lang="es-HN" sz="2400" dirty="0" err="1" smtClean="0"/>
              <a:t>what</a:t>
            </a:r>
            <a:r>
              <a:rPr lang="es-HN" sz="2400" dirty="0" smtClean="0"/>
              <a:t> </a:t>
            </a:r>
            <a:r>
              <a:rPr lang="es-HN" sz="2400" dirty="0" err="1" smtClean="0"/>
              <a:t>decision</a:t>
            </a:r>
            <a:r>
              <a:rPr lang="es-HN" sz="2400" dirty="0" smtClean="0"/>
              <a:t> he </a:t>
            </a:r>
            <a:r>
              <a:rPr lang="es-HN" sz="2400" dirty="0" err="1" smtClean="0"/>
              <a:t>took</a:t>
            </a:r>
            <a:r>
              <a:rPr lang="es-HN" sz="2400" dirty="0" smtClean="0"/>
              <a:t>.” </a:t>
            </a:r>
          </a:p>
          <a:p>
            <a:pPr>
              <a:buFontTx/>
              <a:buChar char="-"/>
            </a:pPr>
            <a:r>
              <a:rPr lang="es-HN" sz="2400" dirty="0" smtClean="0"/>
              <a:t>Eufemio </a:t>
            </a:r>
            <a:r>
              <a:rPr lang="es-HN" sz="2400" dirty="0" err="1" smtClean="0"/>
              <a:t>said</a:t>
            </a:r>
            <a:r>
              <a:rPr lang="es-HN" sz="2400" dirty="0" smtClean="0"/>
              <a:t>” I </a:t>
            </a:r>
            <a:r>
              <a:rPr lang="es-HN" sz="2400" dirty="0" err="1" smtClean="0"/>
              <a:t>haven’t</a:t>
            </a:r>
            <a:r>
              <a:rPr lang="es-HN" sz="2400" dirty="0" smtClean="0"/>
              <a:t> </a:t>
            </a:r>
            <a:r>
              <a:rPr lang="es-HN" sz="2400" dirty="0" err="1" smtClean="0"/>
              <a:t>ever</a:t>
            </a:r>
            <a:r>
              <a:rPr lang="es-HN" sz="2400" dirty="0" smtClean="0"/>
              <a:t> </a:t>
            </a:r>
            <a:r>
              <a:rPr lang="es-HN" sz="2400" dirty="0" err="1" smtClean="0"/>
              <a:t>eaten</a:t>
            </a:r>
            <a:r>
              <a:rPr lang="es-HN" sz="2400" dirty="0" smtClean="0"/>
              <a:t> </a:t>
            </a:r>
            <a:r>
              <a:rPr lang="es-HN" sz="2400" dirty="0" err="1" smtClean="0"/>
              <a:t>goat</a:t>
            </a:r>
            <a:r>
              <a:rPr lang="es-HN" sz="2400" dirty="0" smtClean="0"/>
              <a:t>. </a:t>
            </a:r>
            <a:r>
              <a:rPr lang="es-HN" sz="2400" dirty="0" err="1" smtClean="0"/>
              <a:t>People</a:t>
            </a:r>
            <a:r>
              <a:rPr lang="es-HN" sz="2400" dirty="0" smtClean="0"/>
              <a:t> </a:t>
            </a:r>
            <a:r>
              <a:rPr lang="es-HN" sz="2400" dirty="0" err="1" smtClean="0"/>
              <a:t>say</a:t>
            </a:r>
            <a:r>
              <a:rPr lang="es-HN" sz="2400" dirty="0" smtClean="0"/>
              <a:t> </a:t>
            </a:r>
            <a:r>
              <a:rPr lang="es-HN" sz="2400" dirty="0" err="1" smtClean="0"/>
              <a:t>that</a:t>
            </a:r>
            <a:r>
              <a:rPr lang="es-HN" sz="2400" dirty="0" smtClean="0"/>
              <a:t> </a:t>
            </a:r>
            <a:r>
              <a:rPr lang="es-HN" sz="2400" dirty="0" err="1" smtClean="0"/>
              <a:t>it</a:t>
            </a:r>
            <a:r>
              <a:rPr lang="es-HN" sz="2400" dirty="0" smtClean="0"/>
              <a:t> </a:t>
            </a:r>
            <a:r>
              <a:rPr lang="es-HN" sz="2400" dirty="0" err="1" smtClean="0"/>
              <a:t>is</a:t>
            </a:r>
            <a:r>
              <a:rPr lang="es-HN" sz="2400" dirty="0" smtClean="0"/>
              <a:t> a </a:t>
            </a:r>
            <a:r>
              <a:rPr lang="es-HN" sz="2400" dirty="0" err="1" smtClean="0"/>
              <a:t>very</a:t>
            </a:r>
            <a:r>
              <a:rPr lang="es-HN" sz="2400" dirty="0" smtClean="0"/>
              <a:t> tender and </a:t>
            </a:r>
            <a:r>
              <a:rPr lang="es-HN" sz="2400" dirty="0" err="1" smtClean="0"/>
              <a:t>delicious</a:t>
            </a:r>
            <a:r>
              <a:rPr lang="es-HN" sz="2400" dirty="0" smtClean="0"/>
              <a:t> </a:t>
            </a:r>
            <a:r>
              <a:rPr lang="es-HN" sz="2400" dirty="0" err="1" smtClean="0"/>
              <a:t>meat</a:t>
            </a:r>
            <a:r>
              <a:rPr lang="es-HN" sz="2400" dirty="0" smtClean="0"/>
              <a:t>.”</a:t>
            </a:r>
          </a:p>
          <a:p>
            <a:pPr>
              <a:buFontTx/>
              <a:buChar char="-"/>
            </a:pPr>
            <a:r>
              <a:rPr lang="es-HN" sz="2400" dirty="0" smtClean="0"/>
              <a:t>Claudia </a:t>
            </a:r>
            <a:r>
              <a:rPr lang="es-HN" sz="2400" dirty="0" err="1" smtClean="0"/>
              <a:t>told</a:t>
            </a:r>
            <a:r>
              <a:rPr lang="es-HN" sz="2400" dirty="0" smtClean="0"/>
              <a:t> me” I </a:t>
            </a:r>
            <a:r>
              <a:rPr lang="es-HN" sz="2400" dirty="0" err="1" smtClean="0"/>
              <a:t>have</a:t>
            </a:r>
            <a:r>
              <a:rPr lang="es-HN" sz="2400" dirty="0" smtClean="0"/>
              <a:t> </a:t>
            </a:r>
            <a:r>
              <a:rPr lang="es-HN" sz="2400" dirty="0" err="1" smtClean="0"/>
              <a:t>been</a:t>
            </a:r>
            <a:r>
              <a:rPr lang="es-HN" sz="2400" dirty="0" smtClean="0"/>
              <a:t> </a:t>
            </a:r>
            <a:r>
              <a:rPr lang="es-HN" sz="2400" dirty="0" err="1" smtClean="0"/>
              <a:t>exercising</a:t>
            </a:r>
            <a:r>
              <a:rPr lang="es-HN" sz="2400" dirty="0" smtClean="0"/>
              <a:t> at </a:t>
            </a:r>
            <a:r>
              <a:rPr lang="es-HN" sz="2400" dirty="0" err="1" smtClean="0"/>
              <a:t>the</a:t>
            </a:r>
            <a:r>
              <a:rPr lang="es-HN" sz="2400" dirty="0" smtClean="0"/>
              <a:t> </a:t>
            </a:r>
            <a:r>
              <a:rPr lang="es-HN" sz="2400" dirty="0" err="1" smtClean="0"/>
              <a:t>gym</a:t>
            </a:r>
            <a:r>
              <a:rPr lang="es-HN" sz="2400" dirty="0" smtClean="0"/>
              <a:t> </a:t>
            </a:r>
            <a:r>
              <a:rPr lang="es-HN" sz="2400" dirty="0" err="1" smtClean="0"/>
              <a:t>for</a:t>
            </a:r>
            <a:r>
              <a:rPr lang="es-HN" sz="2400" dirty="0" smtClean="0"/>
              <a:t> </a:t>
            </a:r>
            <a:r>
              <a:rPr lang="es-HN" sz="2400" dirty="0" err="1" smtClean="0"/>
              <a:t>the</a:t>
            </a:r>
            <a:r>
              <a:rPr lang="es-HN" sz="2400" dirty="0" smtClean="0"/>
              <a:t> </a:t>
            </a:r>
            <a:r>
              <a:rPr lang="es-HN" sz="2400" dirty="0" err="1" smtClean="0"/>
              <a:t>last</a:t>
            </a:r>
            <a:r>
              <a:rPr lang="es-HN" sz="2400" dirty="0" smtClean="0"/>
              <a:t> 2 </a:t>
            </a:r>
            <a:r>
              <a:rPr lang="es-HN" sz="2400" dirty="0" err="1" smtClean="0"/>
              <a:t>months</a:t>
            </a:r>
            <a:r>
              <a:rPr lang="es-HN" sz="2400" dirty="0" smtClean="0"/>
              <a:t>. </a:t>
            </a:r>
            <a:r>
              <a:rPr lang="es-HN" sz="2400" dirty="0" err="1" smtClean="0"/>
              <a:t>The</a:t>
            </a:r>
            <a:r>
              <a:rPr lang="es-HN" sz="2400" dirty="0" smtClean="0"/>
              <a:t> </a:t>
            </a:r>
            <a:r>
              <a:rPr lang="es-HN" sz="2400" dirty="0" err="1" smtClean="0"/>
              <a:t>first</a:t>
            </a:r>
            <a:r>
              <a:rPr lang="es-HN" sz="2400" dirty="0" smtClean="0"/>
              <a:t> </a:t>
            </a:r>
            <a:r>
              <a:rPr lang="es-HN" sz="2400" dirty="0" err="1" smtClean="0"/>
              <a:t>weeks</a:t>
            </a:r>
            <a:r>
              <a:rPr lang="es-HN" sz="2400" dirty="0" smtClean="0"/>
              <a:t> are </a:t>
            </a:r>
            <a:r>
              <a:rPr lang="es-HN" sz="2400" dirty="0" err="1" smtClean="0"/>
              <a:t>very</a:t>
            </a:r>
            <a:r>
              <a:rPr lang="es-HN" sz="2400" dirty="0" smtClean="0"/>
              <a:t> </a:t>
            </a:r>
            <a:r>
              <a:rPr lang="es-HN" sz="2400" dirty="0" err="1" smtClean="0"/>
              <a:t>difficult</a:t>
            </a:r>
            <a:r>
              <a:rPr lang="es-HN" sz="2400" dirty="0" smtClean="0"/>
              <a:t>. </a:t>
            </a:r>
            <a:r>
              <a:rPr lang="es-HN" sz="2400" dirty="0" err="1" smtClean="0"/>
              <a:t>Now</a:t>
            </a:r>
            <a:r>
              <a:rPr lang="es-HN" sz="2400" dirty="0" smtClean="0"/>
              <a:t>, i am more </a:t>
            </a:r>
            <a:r>
              <a:rPr lang="es-HN" sz="2400" dirty="0" err="1" smtClean="0"/>
              <a:t>or</a:t>
            </a:r>
            <a:r>
              <a:rPr lang="es-HN" sz="2400" dirty="0" smtClean="0"/>
              <a:t> </a:t>
            </a:r>
            <a:r>
              <a:rPr lang="es-HN" sz="2400" dirty="0" err="1" smtClean="0"/>
              <a:t>less</a:t>
            </a:r>
            <a:r>
              <a:rPr lang="es-HN" sz="2400" dirty="0" smtClean="0"/>
              <a:t> </a:t>
            </a:r>
            <a:r>
              <a:rPr lang="es-HN" sz="2400" dirty="0" err="1" smtClean="0"/>
              <a:t>used</a:t>
            </a:r>
            <a:r>
              <a:rPr lang="es-HN" sz="2400" dirty="0" smtClean="0"/>
              <a:t> to </a:t>
            </a:r>
            <a:r>
              <a:rPr lang="es-HN" sz="2400" dirty="0" err="1" smtClean="0"/>
              <a:t>doing</a:t>
            </a:r>
            <a:r>
              <a:rPr lang="es-HN" sz="2400" dirty="0" smtClean="0"/>
              <a:t> </a:t>
            </a:r>
            <a:r>
              <a:rPr lang="es-HN" sz="2400" dirty="0" err="1" smtClean="0"/>
              <a:t>exercise</a:t>
            </a:r>
            <a:r>
              <a:rPr lang="es-HN" sz="2400" dirty="0" smtClean="0"/>
              <a:t>.”</a:t>
            </a:r>
          </a:p>
          <a:p>
            <a:pPr>
              <a:buFontTx/>
              <a:buChar char="-"/>
            </a:pPr>
            <a:r>
              <a:rPr lang="es-HN" sz="2400" dirty="0" smtClean="0"/>
              <a:t>Daniela </a:t>
            </a:r>
            <a:r>
              <a:rPr lang="es-HN" sz="2400" dirty="0" err="1" smtClean="0"/>
              <a:t>told</a:t>
            </a:r>
            <a:r>
              <a:rPr lang="es-HN" sz="2400" dirty="0" smtClean="0"/>
              <a:t> </a:t>
            </a:r>
            <a:r>
              <a:rPr lang="es-HN" sz="2400" dirty="0" err="1" smtClean="0"/>
              <a:t>her</a:t>
            </a:r>
            <a:r>
              <a:rPr lang="es-HN" sz="2400" dirty="0" smtClean="0"/>
              <a:t> </a:t>
            </a:r>
            <a:r>
              <a:rPr lang="es-HN" sz="2400" dirty="0" err="1" smtClean="0"/>
              <a:t>sister</a:t>
            </a:r>
            <a:r>
              <a:rPr lang="es-HN" sz="2400" dirty="0" smtClean="0"/>
              <a:t>” </a:t>
            </a:r>
            <a:r>
              <a:rPr lang="es-HN" sz="2400" dirty="0" err="1" smtClean="0"/>
              <a:t>Please</a:t>
            </a:r>
            <a:r>
              <a:rPr lang="es-HN" sz="2400" dirty="0" smtClean="0"/>
              <a:t>, </a:t>
            </a:r>
            <a:r>
              <a:rPr lang="es-HN" sz="2400" dirty="0" err="1" smtClean="0"/>
              <a:t>don’t</a:t>
            </a:r>
            <a:r>
              <a:rPr lang="es-HN" sz="2400" dirty="0" smtClean="0"/>
              <a:t> use </a:t>
            </a:r>
            <a:r>
              <a:rPr lang="es-HN" sz="2400" dirty="0" err="1" smtClean="0"/>
              <a:t>my</a:t>
            </a:r>
            <a:r>
              <a:rPr lang="es-HN" sz="2400" dirty="0" smtClean="0"/>
              <a:t> </a:t>
            </a:r>
            <a:r>
              <a:rPr lang="es-HN" sz="2400" dirty="0" err="1" smtClean="0"/>
              <a:t>clothes</a:t>
            </a:r>
            <a:r>
              <a:rPr lang="es-HN" sz="2400" dirty="0" smtClean="0"/>
              <a:t>. I </a:t>
            </a:r>
            <a:r>
              <a:rPr lang="es-HN" sz="2400" dirty="0" err="1" smtClean="0"/>
              <a:t>hate</a:t>
            </a:r>
            <a:r>
              <a:rPr lang="es-HN" sz="2400" dirty="0" smtClean="0"/>
              <a:t> </a:t>
            </a:r>
            <a:r>
              <a:rPr lang="es-HN" sz="2400" dirty="0" err="1" smtClean="0"/>
              <a:t>that</a:t>
            </a:r>
            <a:r>
              <a:rPr lang="es-HN" sz="2400" dirty="0" smtClean="0"/>
              <a:t>. I </a:t>
            </a:r>
            <a:r>
              <a:rPr lang="es-HN" sz="2400" dirty="0" err="1" smtClean="0"/>
              <a:t>never</a:t>
            </a:r>
            <a:r>
              <a:rPr lang="es-HN" sz="2400" dirty="0" smtClean="0"/>
              <a:t> </a:t>
            </a:r>
            <a:r>
              <a:rPr lang="es-HN" sz="2400" dirty="0" err="1" smtClean="0"/>
              <a:t>touch</a:t>
            </a:r>
            <a:r>
              <a:rPr lang="es-HN" sz="2400" dirty="0" smtClean="0"/>
              <a:t> </a:t>
            </a:r>
            <a:r>
              <a:rPr lang="es-HN" sz="2400" dirty="0" err="1" smtClean="0"/>
              <a:t>your</a:t>
            </a:r>
            <a:r>
              <a:rPr lang="es-HN" sz="2400" dirty="0" smtClean="0"/>
              <a:t> </a:t>
            </a:r>
            <a:r>
              <a:rPr lang="es-HN" sz="2400" dirty="0" err="1" smtClean="0"/>
              <a:t>things</a:t>
            </a:r>
            <a:r>
              <a:rPr lang="es-HN" sz="2400" dirty="0" smtClean="0"/>
              <a:t>. </a:t>
            </a:r>
            <a:r>
              <a:rPr lang="es-HN" sz="2400" dirty="0" err="1" smtClean="0"/>
              <a:t>Please</a:t>
            </a:r>
            <a:r>
              <a:rPr lang="es-HN" sz="2400" dirty="0" smtClean="0"/>
              <a:t>, </a:t>
            </a:r>
            <a:r>
              <a:rPr lang="es-HN" sz="2400" dirty="0" err="1" smtClean="0"/>
              <a:t>respect</a:t>
            </a:r>
            <a:r>
              <a:rPr lang="es-HN" sz="2400" dirty="0" smtClean="0"/>
              <a:t> me.”</a:t>
            </a:r>
          </a:p>
          <a:p>
            <a:pPr marL="0" indent="0">
              <a:buNone/>
            </a:pPr>
            <a:r>
              <a:rPr lang="es-HN" sz="2400" dirty="0" smtClean="0"/>
              <a:t> </a:t>
            </a:r>
            <a:endParaRPr lang="es-HN"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dirty="0" smtClean="0"/>
              <a:t>- Tania told her daughter” Pick up all this mess. I am tired of seeing this every day. You must be more organized.”</a:t>
            </a:r>
            <a:endParaRPr lang="en-US" sz="2400" dirty="0"/>
          </a:p>
        </p:txBody>
      </p:sp>
      <p:sp>
        <p:nvSpPr>
          <p:cNvPr id="3" name="Content Placeholder 2"/>
          <p:cNvSpPr>
            <a:spLocks noGrp="1"/>
          </p:cNvSpPr>
          <p:nvPr>
            <p:ph idx="1"/>
          </p:nvPr>
        </p:nvSpPr>
        <p:spPr/>
        <p:txBody>
          <a:bodyPr/>
          <a:lstStyle/>
          <a:p>
            <a:pPr marL="0" indent="0">
              <a:buNone/>
            </a:pPr>
            <a:r>
              <a:rPr lang="en-US" dirty="0" smtClean="0"/>
              <a:t>-</a:t>
            </a:r>
            <a:r>
              <a:rPr lang="en-US" sz="2400" dirty="0" smtClean="0"/>
              <a:t>Gloria told Luisa “ The classrooms had already been cleaned when I arrived to the school, but the cafeteria was a total mess.”</a:t>
            </a:r>
          </a:p>
          <a:p>
            <a:pPr>
              <a:buFontTx/>
              <a:buChar char="-"/>
            </a:pPr>
            <a:r>
              <a:rPr lang="en-US" sz="2400" dirty="0" smtClean="0"/>
              <a:t>Ivan said to her “ I might travel to Miami in July. I need to visit my uncle. He has been really sick. I’ll take him </a:t>
            </a:r>
            <a:r>
              <a:rPr lang="en-US" sz="2400" dirty="0" err="1" smtClean="0"/>
              <a:t>rosquillas</a:t>
            </a:r>
            <a:r>
              <a:rPr lang="en-US" sz="2400" dirty="0" smtClean="0"/>
              <a:t> and tamales.” </a:t>
            </a:r>
          </a:p>
          <a:p>
            <a:pPr>
              <a:buFontTx/>
              <a:buChar char="-"/>
            </a:pPr>
            <a:r>
              <a:rPr lang="en-US" sz="2400" dirty="0" smtClean="0"/>
              <a:t>Mary told me “ I have never seen a ghost. I imagine that it would be a horrible experience. My aunt Cecilia saw a ghost when she was 10 years old in her hometown”</a:t>
            </a:r>
          </a:p>
          <a:p>
            <a:pPr>
              <a:buFontTx/>
              <a:buChar char="-"/>
            </a:pPr>
            <a:r>
              <a:rPr lang="en-US" sz="2400" dirty="0" smtClean="0"/>
              <a:t>The engineer told me “ If I were you I wouldn’t buy a house in this project. The quality construction standards of the </a:t>
            </a:r>
            <a:r>
              <a:rPr lang="en-US" sz="2400" smtClean="0"/>
              <a:t>houses are </a:t>
            </a:r>
            <a:r>
              <a:rPr lang="en-US" sz="2400" dirty="0" smtClean="0"/>
              <a:t>very low. People must be careful before buying a house.”</a:t>
            </a:r>
            <a:endParaRPr lang="en-US" sz="2400" dirty="0"/>
          </a:p>
        </p:txBody>
      </p:sp>
    </p:spTree>
    <p:extLst>
      <p:ext uri="{BB962C8B-B14F-4D97-AF65-F5344CB8AC3E}">
        <p14:creationId xmlns:p14="http://schemas.microsoft.com/office/powerpoint/2010/main" val="5421903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lady said “ I plan to settle in this little town, Living in </a:t>
            </a:r>
            <a:r>
              <a:rPr lang="en-US" smtClean="0"/>
              <a:t>small towns </a:t>
            </a:r>
            <a:r>
              <a:rPr lang="en-US" dirty="0" smtClean="0"/>
              <a:t>is better than in big cities. Cities are more hectic and you have to spend more money, because they are more expensive.”</a:t>
            </a:r>
          </a:p>
          <a:p>
            <a:r>
              <a:rPr lang="en-US" dirty="0" smtClean="0"/>
              <a:t>He told us “ I will call you on the weekend, so you can help me volunteering fixing roofs of humble houses in a village near to Tegucigalpa.”</a:t>
            </a:r>
            <a:endParaRPr lang="en-US" dirty="0"/>
          </a:p>
        </p:txBody>
      </p:sp>
    </p:spTree>
    <p:extLst>
      <p:ext uri="{BB962C8B-B14F-4D97-AF65-F5344CB8AC3E}">
        <p14:creationId xmlns:p14="http://schemas.microsoft.com/office/powerpoint/2010/main" val="23040660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HN" dirty="0" smtClean="0"/>
              <a:t>- Luis </a:t>
            </a:r>
            <a:r>
              <a:rPr lang="es-HN" dirty="0" err="1" smtClean="0"/>
              <a:t>told</a:t>
            </a:r>
            <a:r>
              <a:rPr lang="es-HN" dirty="0" smtClean="0"/>
              <a:t> Juan “ I </a:t>
            </a:r>
            <a:r>
              <a:rPr lang="es-HN" dirty="0" err="1" smtClean="0"/>
              <a:t>spent</a:t>
            </a:r>
            <a:r>
              <a:rPr lang="es-HN" dirty="0" smtClean="0"/>
              <a:t> </a:t>
            </a:r>
            <a:r>
              <a:rPr lang="es-HN" dirty="0" err="1" smtClean="0"/>
              <a:t>too</a:t>
            </a:r>
            <a:r>
              <a:rPr lang="es-HN" dirty="0" smtClean="0"/>
              <a:t> </a:t>
            </a:r>
            <a:r>
              <a:rPr lang="es-HN" dirty="0" err="1" smtClean="0"/>
              <a:t>much</a:t>
            </a:r>
            <a:r>
              <a:rPr lang="es-HN" dirty="0" smtClean="0"/>
              <a:t> </a:t>
            </a:r>
            <a:r>
              <a:rPr lang="es-HN" dirty="0" err="1" smtClean="0"/>
              <a:t>money</a:t>
            </a:r>
            <a:r>
              <a:rPr lang="es-HN" dirty="0" smtClean="0"/>
              <a:t> </a:t>
            </a:r>
            <a:r>
              <a:rPr lang="es-HN" dirty="0" err="1" smtClean="0"/>
              <a:t>last</a:t>
            </a:r>
            <a:r>
              <a:rPr lang="es-HN" dirty="0" smtClean="0"/>
              <a:t> </a:t>
            </a:r>
            <a:r>
              <a:rPr lang="es-HN" dirty="0" err="1" smtClean="0"/>
              <a:t>weekend</a:t>
            </a:r>
            <a:r>
              <a:rPr lang="es-HN" dirty="0" smtClean="0"/>
              <a:t>. I </a:t>
            </a:r>
            <a:r>
              <a:rPr lang="es-HN" dirty="0" err="1" smtClean="0"/>
              <a:t>need</a:t>
            </a:r>
            <a:r>
              <a:rPr lang="es-HN" dirty="0" smtClean="0"/>
              <a:t> </a:t>
            </a:r>
            <a:r>
              <a:rPr lang="es-HN" dirty="0" err="1" smtClean="0"/>
              <a:t>to</a:t>
            </a:r>
            <a:r>
              <a:rPr lang="es-HN" dirty="0" smtClean="0"/>
              <a:t> stop </a:t>
            </a:r>
            <a:r>
              <a:rPr lang="es-HN" dirty="0" err="1" smtClean="0"/>
              <a:t>spending</a:t>
            </a:r>
            <a:r>
              <a:rPr lang="es-HN" dirty="0" smtClean="0"/>
              <a:t>. I </a:t>
            </a:r>
            <a:r>
              <a:rPr lang="es-HN" dirty="0" err="1" smtClean="0"/>
              <a:t>didn´t</a:t>
            </a:r>
            <a:r>
              <a:rPr lang="es-HN" dirty="0" smtClean="0"/>
              <a:t> </a:t>
            </a:r>
            <a:r>
              <a:rPr lang="es-HN" dirty="0" err="1" smtClean="0"/>
              <a:t>save</a:t>
            </a:r>
            <a:r>
              <a:rPr lang="es-HN" dirty="0" smtClean="0"/>
              <a:t> </a:t>
            </a:r>
            <a:r>
              <a:rPr lang="es-HN" dirty="0" err="1" smtClean="0"/>
              <a:t>any</a:t>
            </a:r>
            <a:r>
              <a:rPr lang="es-HN" dirty="0" smtClean="0"/>
              <a:t> </a:t>
            </a:r>
            <a:r>
              <a:rPr lang="es-HN" dirty="0" err="1" smtClean="0"/>
              <a:t>money</a:t>
            </a:r>
            <a:r>
              <a:rPr lang="es-HN" dirty="0" smtClean="0"/>
              <a:t> </a:t>
            </a:r>
            <a:r>
              <a:rPr lang="es-HN" dirty="0" err="1" smtClean="0"/>
              <a:t>this</a:t>
            </a:r>
            <a:r>
              <a:rPr lang="es-HN" dirty="0" smtClean="0"/>
              <a:t> </a:t>
            </a:r>
            <a:r>
              <a:rPr lang="es-HN" dirty="0" err="1" smtClean="0"/>
              <a:t>month</a:t>
            </a:r>
            <a:r>
              <a:rPr lang="es-HN" dirty="0" smtClean="0"/>
              <a:t>.”</a:t>
            </a:r>
            <a:br>
              <a:rPr lang="es-HN" dirty="0" smtClean="0"/>
            </a:br>
            <a:endParaRPr lang="es-HN" dirty="0"/>
          </a:p>
        </p:txBody>
      </p:sp>
      <p:sp>
        <p:nvSpPr>
          <p:cNvPr id="3" name="2 Marcador de contenido"/>
          <p:cNvSpPr>
            <a:spLocks noGrp="1"/>
          </p:cNvSpPr>
          <p:nvPr>
            <p:ph idx="1"/>
          </p:nvPr>
        </p:nvSpPr>
        <p:spPr/>
        <p:txBody>
          <a:bodyPr/>
          <a:lstStyle/>
          <a:p>
            <a:pPr>
              <a:buNone/>
            </a:pPr>
            <a:r>
              <a:rPr lang="es-HN" dirty="0" smtClean="0"/>
              <a:t>   …………………… </a:t>
            </a:r>
            <a:r>
              <a:rPr lang="es-HN" dirty="0" err="1" smtClean="0"/>
              <a:t>thathe</a:t>
            </a:r>
            <a:r>
              <a:rPr lang="es-HN" dirty="0" smtClean="0"/>
              <a:t> </a:t>
            </a:r>
            <a:r>
              <a:rPr lang="es-HN" dirty="0" err="1" smtClean="0"/>
              <a:t>had</a:t>
            </a:r>
            <a:r>
              <a:rPr lang="es-HN" dirty="0" smtClean="0"/>
              <a:t> </a:t>
            </a:r>
            <a:r>
              <a:rPr lang="es-HN" dirty="0" err="1" smtClean="0"/>
              <a:t>spent</a:t>
            </a:r>
            <a:r>
              <a:rPr lang="es-HN" dirty="0" smtClean="0"/>
              <a:t> </a:t>
            </a:r>
            <a:r>
              <a:rPr lang="es-HN" dirty="0" err="1" smtClean="0"/>
              <a:t>too</a:t>
            </a:r>
            <a:r>
              <a:rPr lang="es-HN" dirty="0" smtClean="0"/>
              <a:t> </a:t>
            </a:r>
            <a:r>
              <a:rPr lang="es-HN" dirty="0" err="1" smtClean="0"/>
              <a:t>much</a:t>
            </a:r>
            <a:r>
              <a:rPr lang="es-HN" dirty="0" smtClean="0"/>
              <a:t> </a:t>
            </a:r>
            <a:r>
              <a:rPr lang="es-HN" dirty="0" err="1" smtClean="0"/>
              <a:t>money</a:t>
            </a:r>
            <a:r>
              <a:rPr lang="es-HN" dirty="0" smtClean="0"/>
              <a:t> </a:t>
            </a:r>
            <a:r>
              <a:rPr lang="es-HN" dirty="0" err="1" smtClean="0"/>
              <a:t>the</a:t>
            </a:r>
            <a:r>
              <a:rPr lang="es-HN" dirty="0" smtClean="0"/>
              <a:t> </a:t>
            </a:r>
            <a:r>
              <a:rPr lang="es-HN" dirty="0" err="1" smtClean="0"/>
              <a:t>weekend</a:t>
            </a:r>
            <a:r>
              <a:rPr lang="es-HN" dirty="0" smtClean="0"/>
              <a:t> </a:t>
            </a:r>
            <a:r>
              <a:rPr lang="es-HN" dirty="0" err="1" smtClean="0"/>
              <a:t>before</a:t>
            </a:r>
            <a:r>
              <a:rPr lang="es-HN" dirty="0" smtClean="0"/>
              <a:t>. He </a:t>
            </a:r>
            <a:r>
              <a:rPr lang="es-HN" dirty="0" err="1" smtClean="0"/>
              <a:t>needed</a:t>
            </a:r>
            <a:r>
              <a:rPr lang="es-HN" dirty="0" smtClean="0"/>
              <a:t> </a:t>
            </a:r>
            <a:r>
              <a:rPr lang="es-HN" dirty="0" err="1" smtClean="0"/>
              <a:t>to</a:t>
            </a:r>
            <a:r>
              <a:rPr lang="es-HN" dirty="0" smtClean="0"/>
              <a:t> stop </a:t>
            </a:r>
            <a:r>
              <a:rPr lang="es-HN" dirty="0" err="1" smtClean="0"/>
              <a:t>spending</a:t>
            </a:r>
            <a:r>
              <a:rPr lang="es-HN" dirty="0" smtClean="0"/>
              <a:t>. He </a:t>
            </a:r>
            <a:r>
              <a:rPr lang="es-HN" dirty="0" err="1" smtClean="0"/>
              <a:t>hadn´t</a:t>
            </a:r>
            <a:r>
              <a:rPr lang="es-HN" dirty="0" smtClean="0"/>
              <a:t> </a:t>
            </a:r>
            <a:r>
              <a:rPr lang="es-HN" dirty="0" err="1" smtClean="0"/>
              <a:t>saved</a:t>
            </a:r>
            <a:r>
              <a:rPr lang="es-HN" dirty="0" smtClean="0"/>
              <a:t> </a:t>
            </a:r>
            <a:r>
              <a:rPr lang="es-HN" dirty="0" err="1" smtClean="0"/>
              <a:t>any</a:t>
            </a:r>
            <a:r>
              <a:rPr lang="es-HN" dirty="0" smtClean="0"/>
              <a:t> </a:t>
            </a:r>
            <a:r>
              <a:rPr lang="es-HN" dirty="0" err="1" smtClean="0"/>
              <a:t>money</a:t>
            </a:r>
            <a:r>
              <a:rPr lang="es-HN" dirty="0" smtClean="0"/>
              <a:t> </a:t>
            </a:r>
            <a:r>
              <a:rPr lang="es-HN" dirty="0" err="1" smtClean="0"/>
              <a:t>that</a:t>
            </a:r>
            <a:r>
              <a:rPr lang="es-HN" dirty="0" smtClean="0"/>
              <a:t> </a:t>
            </a:r>
            <a:r>
              <a:rPr lang="es-HN" dirty="0" err="1" smtClean="0"/>
              <a:t>month</a:t>
            </a:r>
            <a:r>
              <a:rPr lang="es-HN" dirty="0" smtClean="0"/>
              <a:t>.”</a:t>
            </a:r>
            <a:endParaRPr lang="es-H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Susan told her mother “ I don’t want to go to that school. My friends told me that many students apply bullying to other students. I will call my father to explain to him this situation. I’m sure he can understand.”</a:t>
            </a:r>
          </a:p>
          <a:p>
            <a:r>
              <a:rPr lang="en-US" dirty="0" smtClean="0"/>
              <a:t>The mechanic told us “ Your car has a lot of </a:t>
            </a:r>
            <a:r>
              <a:rPr lang="en-US" smtClean="0"/>
              <a:t>mechanical issues. </a:t>
            </a:r>
            <a:r>
              <a:rPr lang="en-US" dirty="0" smtClean="0"/>
              <a:t>First, it doesn’t have any frictions and the brake pump needs to be changed. Besides that, the shockers are damaged and it also has an electrical problem.”</a:t>
            </a:r>
            <a:endParaRPr lang="en-US" dirty="0"/>
          </a:p>
        </p:txBody>
      </p:sp>
    </p:spTree>
    <p:extLst>
      <p:ext uri="{BB962C8B-B14F-4D97-AF65-F5344CB8AC3E}">
        <p14:creationId xmlns:p14="http://schemas.microsoft.com/office/powerpoint/2010/main" val="36866183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The man said “ I have never traveled by plane. I imagine that is a very nice experience. I have traveled lots of times but by ship.”</a:t>
            </a:r>
          </a:p>
          <a:p>
            <a:pPr>
              <a:buFont typeface="Wingdings" panose="05000000000000000000" pitchFamily="2" charset="2"/>
              <a:buChar char="§"/>
            </a:pPr>
            <a:r>
              <a:rPr lang="en-US" dirty="0" smtClean="0"/>
              <a:t>Maria’s mother told me “ My dog doesn’t want to eat. I think It is sick. I have been giving her this medicine, but there’s no reaction. The day before yesterday she was totally ok.”</a:t>
            </a:r>
            <a:endParaRPr lang="en-US" dirty="0"/>
          </a:p>
        </p:txBody>
      </p:sp>
    </p:spTree>
    <p:extLst>
      <p:ext uri="{BB962C8B-B14F-4D97-AF65-F5344CB8AC3E}">
        <p14:creationId xmlns:p14="http://schemas.microsoft.com/office/powerpoint/2010/main" val="23089593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
            </a:pPr>
            <a:r>
              <a:rPr lang="en-US" dirty="0" smtClean="0"/>
              <a:t>Mario asked me “ Does she have a new car? I saw her driving yesterday a brand new car. It was black and extremely big. Her family has a lot of money”</a:t>
            </a:r>
          </a:p>
          <a:p>
            <a:pPr>
              <a:buFont typeface="Wingdings" panose="05000000000000000000" pitchFamily="2" charset="2"/>
              <a:buChar char="§"/>
            </a:pPr>
            <a:r>
              <a:rPr lang="en-US" dirty="0" smtClean="0"/>
              <a:t>Hector said. “ Three days ago I was fixing my car inside the garage. I went out for a little moment to receive some fresh air when suddenly I saw a strange and huge light in the sky. It was directly over me. I didn’t know what it was, so I got really scared, and  rapidly ran into the garage”</a:t>
            </a:r>
            <a:endParaRPr lang="en-US" dirty="0"/>
          </a:p>
        </p:txBody>
      </p:sp>
    </p:spTree>
    <p:extLst>
      <p:ext uri="{BB962C8B-B14F-4D97-AF65-F5344CB8AC3E}">
        <p14:creationId xmlns:p14="http://schemas.microsoft.com/office/powerpoint/2010/main" val="16322515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US" dirty="0" smtClean="0"/>
              <a:t>The carpenter told my father “ Your house is too old. Most of the wood is rotten and needs to be changed. I will make you a budget to see how much money is needed to repair everything.”</a:t>
            </a:r>
          </a:p>
          <a:p>
            <a:pPr>
              <a:buFont typeface="Wingdings" panose="05000000000000000000" pitchFamily="2" charset="2"/>
              <a:buChar char="§"/>
            </a:pPr>
            <a:r>
              <a:rPr lang="en-US" dirty="0" smtClean="0"/>
              <a:t>Luisa told her brother “ Don’t hangout with that lady. She is not a good person. I have seen her with other guys that consume drugs. Be careful!</a:t>
            </a:r>
            <a:endParaRPr lang="en-US" dirty="0"/>
          </a:p>
        </p:txBody>
      </p:sp>
    </p:spTree>
    <p:extLst>
      <p:ext uri="{BB962C8B-B14F-4D97-AF65-F5344CB8AC3E}">
        <p14:creationId xmlns:p14="http://schemas.microsoft.com/office/powerpoint/2010/main" val="24904000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HN" dirty="0" smtClean="0"/>
              <a:t>2) Simple </a:t>
            </a:r>
            <a:r>
              <a:rPr lang="es-HN" dirty="0" err="1" smtClean="0"/>
              <a:t>Present</a:t>
            </a:r>
            <a:r>
              <a:rPr lang="es-HN" dirty="0" smtClean="0"/>
              <a:t>------Simple </a:t>
            </a:r>
            <a:r>
              <a:rPr lang="es-HN" dirty="0" err="1" smtClean="0"/>
              <a:t>Past</a:t>
            </a:r>
            <a:endParaRPr lang="es-HN" dirty="0"/>
          </a:p>
        </p:txBody>
      </p:sp>
      <p:sp>
        <p:nvSpPr>
          <p:cNvPr id="3" name="2 Marcador de contenido"/>
          <p:cNvSpPr>
            <a:spLocks noGrp="1"/>
          </p:cNvSpPr>
          <p:nvPr>
            <p:ph idx="1"/>
          </p:nvPr>
        </p:nvSpPr>
        <p:spPr/>
        <p:txBody>
          <a:bodyPr>
            <a:normAutofit fontScale="77500" lnSpcReduction="20000"/>
          </a:bodyPr>
          <a:lstStyle/>
          <a:p>
            <a:pPr marL="514350" indent="-514350">
              <a:buAutoNum type="arabicParenR"/>
            </a:pPr>
            <a:r>
              <a:rPr lang="es-HN" dirty="0" smtClean="0"/>
              <a:t>Oscar </a:t>
            </a:r>
            <a:r>
              <a:rPr lang="es-HN" dirty="0" err="1" smtClean="0"/>
              <a:t>told</a:t>
            </a:r>
            <a:r>
              <a:rPr lang="es-HN" dirty="0" smtClean="0"/>
              <a:t> my </a:t>
            </a:r>
            <a:r>
              <a:rPr lang="es-HN" dirty="0" err="1" smtClean="0"/>
              <a:t>brother</a:t>
            </a:r>
            <a:r>
              <a:rPr lang="es-HN" dirty="0" smtClean="0"/>
              <a:t> “I </a:t>
            </a:r>
            <a:r>
              <a:rPr lang="es-HN" dirty="0" err="1" smtClean="0"/>
              <a:t>want</a:t>
            </a:r>
            <a:r>
              <a:rPr lang="es-HN" dirty="0" smtClean="0"/>
              <a:t> </a:t>
            </a:r>
            <a:r>
              <a:rPr lang="es-HN" dirty="0" err="1" smtClean="0"/>
              <a:t>to</a:t>
            </a:r>
            <a:r>
              <a:rPr lang="es-HN" dirty="0" smtClean="0"/>
              <a:t> </a:t>
            </a:r>
            <a:r>
              <a:rPr lang="es-HN" dirty="0" err="1" smtClean="0"/>
              <a:t>buy</a:t>
            </a:r>
            <a:r>
              <a:rPr lang="es-HN" dirty="0" smtClean="0"/>
              <a:t> a new car. </a:t>
            </a:r>
            <a:r>
              <a:rPr lang="es-HN" dirty="0" err="1" smtClean="0"/>
              <a:t>The</a:t>
            </a:r>
            <a:r>
              <a:rPr lang="es-HN" dirty="0" smtClean="0"/>
              <a:t> car </a:t>
            </a:r>
            <a:r>
              <a:rPr lang="es-HN" dirty="0" err="1" smtClean="0"/>
              <a:t>that</a:t>
            </a:r>
            <a:r>
              <a:rPr lang="es-HN" dirty="0" smtClean="0"/>
              <a:t> I </a:t>
            </a:r>
            <a:r>
              <a:rPr lang="es-HN" dirty="0" err="1" smtClean="0"/>
              <a:t>have</a:t>
            </a:r>
            <a:r>
              <a:rPr lang="es-HN" dirty="0" smtClean="0"/>
              <a:t> </a:t>
            </a:r>
            <a:r>
              <a:rPr lang="es-HN" dirty="0" err="1" smtClean="0"/>
              <a:t>is</a:t>
            </a:r>
            <a:r>
              <a:rPr lang="es-HN" dirty="0" smtClean="0"/>
              <a:t> </a:t>
            </a:r>
            <a:r>
              <a:rPr lang="es-HN" dirty="0" err="1" smtClean="0"/>
              <a:t>too</a:t>
            </a:r>
            <a:r>
              <a:rPr lang="es-HN" dirty="0" smtClean="0"/>
              <a:t> </a:t>
            </a:r>
            <a:r>
              <a:rPr lang="es-HN" dirty="0" err="1" smtClean="0"/>
              <a:t>old</a:t>
            </a:r>
            <a:r>
              <a:rPr lang="es-HN" dirty="0" smtClean="0"/>
              <a:t>.”</a:t>
            </a:r>
          </a:p>
          <a:p>
            <a:pPr marL="514350" indent="-514350">
              <a:buNone/>
            </a:pPr>
            <a:r>
              <a:rPr lang="es-HN" dirty="0" smtClean="0"/>
              <a:t>      ………………………… </a:t>
            </a:r>
            <a:r>
              <a:rPr lang="es-HN" dirty="0" err="1" smtClean="0"/>
              <a:t>that</a:t>
            </a:r>
            <a:r>
              <a:rPr lang="es-HN" dirty="0" smtClean="0"/>
              <a:t> he </a:t>
            </a:r>
            <a:r>
              <a:rPr lang="es-HN" dirty="0" err="1" smtClean="0"/>
              <a:t>wanted</a:t>
            </a:r>
            <a:r>
              <a:rPr lang="es-HN" dirty="0" smtClean="0"/>
              <a:t> </a:t>
            </a:r>
            <a:r>
              <a:rPr lang="es-HN" dirty="0" err="1" smtClean="0"/>
              <a:t>to</a:t>
            </a:r>
            <a:r>
              <a:rPr lang="es-HN" dirty="0" smtClean="0"/>
              <a:t> </a:t>
            </a:r>
            <a:r>
              <a:rPr lang="es-HN" dirty="0" err="1" smtClean="0"/>
              <a:t>buy</a:t>
            </a:r>
            <a:r>
              <a:rPr lang="es-HN" dirty="0" smtClean="0"/>
              <a:t> a new car. </a:t>
            </a:r>
            <a:r>
              <a:rPr lang="es-HN" dirty="0" err="1" smtClean="0"/>
              <a:t>The</a:t>
            </a:r>
            <a:r>
              <a:rPr lang="es-HN" dirty="0" smtClean="0"/>
              <a:t> car </a:t>
            </a:r>
            <a:r>
              <a:rPr lang="es-HN" dirty="0" err="1" smtClean="0"/>
              <a:t>that</a:t>
            </a:r>
            <a:r>
              <a:rPr lang="es-HN" dirty="0" smtClean="0"/>
              <a:t> he </a:t>
            </a:r>
            <a:r>
              <a:rPr lang="es-HN" dirty="0" err="1" smtClean="0"/>
              <a:t>had</a:t>
            </a:r>
            <a:r>
              <a:rPr lang="es-HN" dirty="0" smtClean="0"/>
              <a:t> </a:t>
            </a:r>
            <a:r>
              <a:rPr lang="es-HN" dirty="0" err="1" smtClean="0"/>
              <a:t>was</a:t>
            </a:r>
            <a:r>
              <a:rPr lang="es-HN" dirty="0" smtClean="0"/>
              <a:t> </a:t>
            </a:r>
            <a:r>
              <a:rPr lang="es-HN" dirty="0" err="1" smtClean="0"/>
              <a:t>too</a:t>
            </a:r>
            <a:r>
              <a:rPr lang="es-HN" dirty="0" smtClean="0"/>
              <a:t> </a:t>
            </a:r>
            <a:r>
              <a:rPr lang="es-HN" dirty="0" err="1" smtClean="0"/>
              <a:t>old</a:t>
            </a:r>
            <a:r>
              <a:rPr lang="es-HN" dirty="0" smtClean="0"/>
              <a:t>.</a:t>
            </a:r>
          </a:p>
          <a:p>
            <a:pPr marL="514350" indent="-514350">
              <a:buNone/>
            </a:pPr>
            <a:r>
              <a:rPr lang="es-HN" dirty="0" smtClean="0"/>
              <a:t>2) </a:t>
            </a:r>
            <a:r>
              <a:rPr lang="es-HN" dirty="0" err="1" smtClean="0"/>
              <a:t>Her</a:t>
            </a:r>
            <a:r>
              <a:rPr lang="es-HN" dirty="0" smtClean="0"/>
              <a:t> </a:t>
            </a:r>
            <a:r>
              <a:rPr lang="es-HN" dirty="0" err="1" smtClean="0"/>
              <a:t>sister</a:t>
            </a:r>
            <a:r>
              <a:rPr lang="es-HN" dirty="0" smtClean="0"/>
              <a:t> </a:t>
            </a:r>
            <a:r>
              <a:rPr lang="es-HN" dirty="0" err="1" smtClean="0"/>
              <a:t>told</a:t>
            </a:r>
            <a:r>
              <a:rPr lang="es-HN" dirty="0" smtClean="0"/>
              <a:t> </a:t>
            </a:r>
            <a:r>
              <a:rPr lang="es-HN" dirty="0" err="1" smtClean="0"/>
              <a:t>him</a:t>
            </a:r>
            <a:r>
              <a:rPr lang="es-HN" dirty="0" smtClean="0"/>
              <a:t> “ I </a:t>
            </a:r>
            <a:r>
              <a:rPr lang="es-HN" dirty="0" err="1" smtClean="0"/>
              <a:t>have</a:t>
            </a:r>
            <a:r>
              <a:rPr lang="es-HN" dirty="0" smtClean="0"/>
              <a:t> </a:t>
            </a:r>
            <a:r>
              <a:rPr lang="es-HN" dirty="0" err="1" smtClean="0"/>
              <a:t>to</a:t>
            </a:r>
            <a:r>
              <a:rPr lang="es-HN" dirty="0" smtClean="0"/>
              <a:t> </a:t>
            </a:r>
            <a:r>
              <a:rPr lang="es-HN" dirty="0" err="1" smtClean="0"/>
              <a:t>study</a:t>
            </a:r>
            <a:r>
              <a:rPr lang="es-HN" dirty="0" smtClean="0"/>
              <a:t> </a:t>
            </a:r>
            <a:r>
              <a:rPr lang="es-HN" dirty="0" err="1" smtClean="0"/>
              <a:t>today</a:t>
            </a:r>
            <a:r>
              <a:rPr lang="es-HN" dirty="0" smtClean="0"/>
              <a:t>. I </a:t>
            </a:r>
            <a:r>
              <a:rPr lang="es-HN" dirty="0" err="1" smtClean="0"/>
              <a:t>also</a:t>
            </a:r>
            <a:r>
              <a:rPr lang="es-HN" dirty="0" smtClean="0"/>
              <a:t> </a:t>
            </a:r>
            <a:r>
              <a:rPr lang="es-HN" dirty="0" err="1" smtClean="0"/>
              <a:t>need</a:t>
            </a:r>
            <a:r>
              <a:rPr lang="es-HN" dirty="0" smtClean="0"/>
              <a:t> </a:t>
            </a:r>
            <a:r>
              <a:rPr lang="es-HN" dirty="0" err="1" smtClean="0"/>
              <a:t>to</a:t>
            </a:r>
            <a:r>
              <a:rPr lang="es-HN" dirty="0" smtClean="0"/>
              <a:t> </a:t>
            </a:r>
            <a:r>
              <a:rPr lang="es-HN" dirty="0" err="1" smtClean="0"/>
              <a:t>finish</a:t>
            </a:r>
            <a:r>
              <a:rPr lang="es-HN" dirty="0" smtClean="0"/>
              <a:t> my </a:t>
            </a:r>
            <a:r>
              <a:rPr lang="es-HN" dirty="0" err="1" smtClean="0"/>
              <a:t>Biology</a:t>
            </a:r>
            <a:r>
              <a:rPr lang="es-HN" dirty="0" smtClean="0"/>
              <a:t> </a:t>
            </a:r>
            <a:r>
              <a:rPr lang="es-HN" dirty="0" err="1" smtClean="0"/>
              <a:t>project</a:t>
            </a:r>
            <a:r>
              <a:rPr lang="es-HN" dirty="0" smtClean="0"/>
              <a:t>. </a:t>
            </a:r>
            <a:r>
              <a:rPr lang="es-HN" dirty="0" err="1" smtClean="0"/>
              <a:t>I´ll</a:t>
            </a:r>
            <a:r>
              <a:rPr lang="es-HN" dirty="0" smtClean="0"/>
              <a:t> </a:t>
            </a:r>
            <a:r>
              <a:rPr lang="es-HN" dirty="0" err="1" smtClean="0"/>
              <a:t>call</a:t>
            </a:r>
            <a:r>
              <a:rPr lang="es-HN" dirty="0" smtClean="0"/>
              <a:t> </a:t>
            </a:r>
            <a:r>
              <a:rPr lang="es-HN" dirty="0" err="1" smtClean="0"/>
              <a:t>you</a:t>
            </a:r>
            <a:r>
              <a:rPr lang="es-HN" dirty="0" smtClean="0"/>
              <a:t> </a:t>
            </a:r>
            <a:r>
              <a:rPr lang="es-HN" dirty="0" err="1" smtClean="0"/>
              <a:t>early</a:t>
            </a:r>
            <a:r>
              <a:rPr lang="es-HN" dirty="0" smtClean="0"/>
              <a:t> </a:t>
            </a:r>
            <a:r>
              <a:rPr lang="es-HN" dirty="0" err="1" smtClean="0"/>
              <a:t>tomorrow</a:t>
            </a:r>
            <a:r>
              <a:rPr lang="es-HN" dirty="0" smtClean="0"/>
              <a:t>.”</a:t>
            </a:r>
          </a:p>
          <a:p>
            <a:pPr marL="514350" indent="-514350">
              <a:buNone/>
            </a:pPr>
            <a:r>
              <a:rPr lang="es-HN" dirty="0" smtClean="0"/>
              <a:t>     …………………….. </a:t>
            </a:r>
            <a:r>
              <a:rPr lang="es-HN" dirty="0" err="1" smtClean="0"/>
              <a:t>That</a:t>
            </a:r>
            <a:r>
              <a:rPr lang="es-HN" dirty="0" smtClean="0"/>
              <a:t> </a:t>
            </a:r>
            <a:r>
              <a:rPr lang="es-HN" dirty="0" err="1" smtClean="0"/>
              <a:t>she</a:t>
            </a:r>
            <a:r>
              <a:rPr lang="es-HN" dirty="0" smtClean="0"/>
              <a:t> </a:t>
            </a:r>
            <a:r>
              <a:rPr lang="es-HN" dirty="0" err="1" smtClean="0"/>
              <a:t>had</a:t>
            </a:r>
            <a:r>
              <a:rPr lang="es-HN" dirty="0" smtClean="0"/>
              <a:t> </a:t>
            </a:r>
            <a:r>
              <a:rPr lang="es-HN" dirty="0" err="1" smtClean="0"/>
              <a:t>to</a:t>
            </a:r>
            <a:r>
              <a:rPr lang="es-HN" dirty="0" smtClean="0"/>
              <a:t> </a:t>
            </a:r>
            <a:r>
              <a:rPr lang="es-HN" dirty="0" err="1" smtClean="0"/>
              <a:t>study</a:t>
            </a:r>
            <a:r>
              <a:rPr lang="es-HN" dirty="0" smtClean="0"/>
              <a:t> </a:t>
            </a:r>
            <a:r>
              <a:rPr lang="es-HN" dirty="0" err="1" smtClean="0"/>
              <a:t>that</a:t>
            </a:r>
            <a:r>
              <a:rPr lang="es-HN" dirty="0" smtClean="0"/>
              <a:t> </a:t>
            </a:r>
            <a:r>
              <a:rPr lang="es-HN" dirty="0" err="1" smtClean="0"/>
              <a:t>day</a:t>
            </a:r>
            <a:r>
              <a:rPr lang="es-HN" dirty="0" smtClean="0"/>
              <a:t>. </a:t>
            </a:r>
            <a:r>
              <a:rPr lang="es-HN" dirty="0" err="1" smtClean="0"/>
              <a:t>She</a:t>
            </a:r>
            <a:r>
              <a:rPr lang="es-HN" dirty="0" smtClean="0"/>
              <a:t> </a:t>
            </a:r>
            <a:r>
              <a:rPr lang="es-HN" dirty="0" err="1" smtClean="0"/>
              <a:t>also</a:t>
            </a:r>
            <a:r>
              <a:rPr lang="es-HN" dirty="0" smtClean="0"/>
              <a:t> </a:t>
            </a:r>
            <a:r>
              <a:rPr lang="es-HN" dirty="0" err="1" smtClean="0"/>
              <a:t>needed</a:t>
            </a:r>
            <a:r>
              <a:rPr lang="es-HN" dirty="0" smtClean="0"/>
              <a:t> </a:t>
            </a:r>
            <a:r>
              <a:rPr lang="es-HN" dirty="0" err="1" smtClean="0"/>
              <a:t>to</a:t>
            </a:r>
            <a:r>
              <a:rPr lang="es-HN" dirty="0" smtClean="0"/>
              <a:t> </a:t>
            </a:r>
            <a:r>
              <a:rPr lang="es-HN" dirty="0" err="1" smtClean="0"/>
              <a:t>finish</a:t>
            </a:r>
            <a:r>
              <a:rPr lang="es-HN" dirty="0" smtClean="0"/>
              <a:t> </a:t>
            </a:r>
            <a:r>
              <a:rPr lang="es-HN" dirty="0" err="1" smtClean="0"/>
              <a:t>her</a:t>
            </a:r>
            <a:r>
              <a:rPr lang="es-HN" dirty="0" smtClean="0"/>
              <a:t> </a:t>
            </a:r>
            <a:r>
              <a:rPr lang="es-HN" dirty="0" err="1" smtClean="0"/>
              <a:t>Biology</a:t>
            </a:r>
            <a:r>
              <a:rPr lang="es-HN" dirty="0" smtClean="0"/>
              <a:t> </a:t>
            </a:r>
            <a:r>
              <a:rPr lang="es-HN" dirty="0" err="1" smtClean="0"/>
              <a:t>project</a:t>
            </a:r>
            <a:r>
              <a:rPr lang="es-HN" dirty="0" smtClean="0"/>
              <a:t>. </a:t>
            </a:r>
            <a:r>
              <a:rPr lang="es-HN" dirty="0" err="1" smtClean="0"/>
              <a:t>She</a:t>
            </a:r>
            <a:r>
              <a:rPr lang="es-HN" dirty="0" smtClean="0"/>
              <a:t> </a:t>
            </a:r>
            <a:r>
              <a:rPr lang="es-HN" dirty="0" err="1" smtClean="0"/>
              <a:t>would</a:t>
            </a:r>
            <a:r>
              <a:rPr lang="es-HN" dirty="0" smtClean="0"/>
              <a:t> </a:t>
            </a:r>
            <a:r>
              <a:rPr lang="es-HN" dirty="0" err="1" smtClean="0"/>
              <a:t>call</a:t>
            </a:r>
            <a:r>
              <a:rPr lang="es-HN" dirty="0" smtClean="0"/>
              <a:t> </a:t>
            </a:r>
            <a:r>
              <a:rPr lang="es-HN" dirty="0" err="1" smtClean="0"/>
              <a:t>him</a:t>
            </a:r>
            <a:r>
              <a:rPr lang="es-HN" dirty="0" smtClean="0"/>
              <a:t> </a:t>
            </a:r>
            <a:r>
              <a:rPr lang="es-HN" dirty="0" err="1" smtClean="0"/>
              <a:t>early</a:t>
            </a:r>
            <a:r>
              <a:rPr lang="es-HN" dirty="0" smtClean="0"/>
              <a:t> </a:t>
            </a:r>
            <a:r>
              <a:rPr lang="es-HN" dirty="0" err="1" smtClean="0"/>
              <a:t>the</a:t>
            </a:r>
            <a:r>
              <a:rPr lang="es-HN" dirty="0" smtClean="0"/>
              <a:t> </a:t>
            </a:r>
            <a:r>
              <a:rPr lang="es-HN" dirty="0" err="1" smtClean="0"/>
              <a:t>following</a:t>
            </a:r>
            <a:r>
              <a:rPr lang="es-HN" dirty="0" smtClean="0"/>
              <a:t> </a:t>
            </a:r>
            <a:r>
              <a:rPr lang="es-HN" dirty="0" err="1" smtClean="0"/>
              <a:t>day</a:t>
            </a:r>
            <a:r>
              <a:rPr lang="es-HN" dirty="0" smtClean="0"/>
              <a:t>.</a:t>
            </a:r>
          </a:p>
          <a:p>
            <a:pPr marL="514350" indent="-514350">
              <a:buNone/>
            </a:pPr>
            <a:r>
              <a:rPr lang="es-HN" dirty="0" smtClean="0"/>
              <a:t>3)Carlos </a:t>
            </a:r>
            <a:r>
              <a:rPr lang="es-HN" dirty="0" err="1" smtClean="0"/>
              <a:t>said</a:t>
            </a:r>
            <a:r>
              <a:rPr lang="es-HN" dirty="0" smtClean="0"/>
              <a:t> “ I </a:t>
            </a:r>
            <a:r>
              <a:rPr lang="es-HN" dirty="0" err="1" smtClean="0"/>
              <a:t>don´t</a:t>
            </a:r>
            <a:r>
              <a:rPr lang="es-HN" dirty="0" smtClean="0"/>
              <a:t> </a:t>
            </a:r>
            <a:r>
              <a:rPr lang="es-HN" dirty="0" err="1" smtClean="0"/>
              <a:t>have</a:t>
            </a:r>
            <a:r>
              <a:rPr lang="es-HN" dirty="0" smtClean="0"/>
              <a:t> </a:t>
            </a:r>
            <a:r>
              <a:rPr lang="es-HN" dirty="0" err="1" smtClean="0"/>
              <a:t>to</a:t>
            </a:r>
            <a:r>
              <a:rPr lang="es-HN" dirty="0" smtClean="0"/>
              <a:t> </a:t>
            </a:r>
            <a:r>
              <a:rPr lang="es-HN" dirty="0" err="1" smtClean="0"/>
              <a:t>study</a:t>
            </a:r>
            <a:r>
              <a:rPr lang="es-HN" dirty="0" smtClean="0"/>
              <a:t> </a:t>
            </a:r>
            <a:r>
              <a:rPr lang="es-HN" dirty="0" err="1" smtClean="0"/>
              <a:t>Math</a:t>
            </a:r>
            <a:r>
              <a:rPr lang="es-HN" dirty="0" smtClean="0"/>
              <a:t>. I </a:t>
            </a:r>
            <a:r>
              <a:rPr lang="es-HN" dirty="0" err="1" smtClean="0"/>
              <a:t>only</a:t>
            </a:r>
            <a:r>
              <a:rPr lang="es-HN" dirty="0" smtClean="0"/>
              <a:t> </a:t>
            </a:r>
            <a:r>
              <a:rPr lang="es-HN" dirty="0" err="1" smtClean="0"/>
              <a:t>have</a:t>
            </a:r>
            <a:r>
              <a:rPr lang="es-HN" dirty="0" smtClean="0"/>
              <a:t> </a:t>
            </a:r>
            <a:r>
              <a:rPr lang="es-HN" dirty="0" err="1" smtClean="0"/>
              <a:t>to</a:t>
            </a:r>
            <a:r>
              <a:rPr lang="es-HN" dirty="0" smtClean="0"/>
              <a:t> </a:t>
            </a:r>
            <a:r>
              <a:rPr lang="es-HN" dirty="0" err="1" smtClean="0"/>
              <a:t>buy</a:t>
            </a:r>
            <a:r>
              <a:rPr lang="es-HN" dirty="0" smtClean="0"/>
              <a:t> my </a:t>
            </a:r>
            <a:r>
              <a:rPr lang="es-HN" dirty="0" err="1" smtClean="0"/>
              <a:t>materials</a:t>
            </a:r>
            <a:r>
              <a:rPr lang="es-HN" dirty="0" smtClean="0"/>
              <a:t> </a:t>
            </a:r>
            <a:r>
              <a:rPr lang="es-HN" dirty="0" err="1" smtClean="0"/>
              <a:t>for</a:t>
            </a:r>
            <a:r>
              <a:rPr lang="es-HN" dirty="0" smtClean="0"/>
              <a:t> my  </a:t>
            </a:r>
            <a:r>
              <a:rPr lang="es-HN" dirty="0" err="1" smtClean="0"/>
              <a:t>Science</a:t>
            </a:r>
            <a:r>
              <a:rPr lang="es-HN" dirty="0" smtClean="0"/>
              <a:t> </a:t>
            </a:r>
            <a:r>
              <a:rPr lang="es-HN" dirty="0" err="1" smtClean="0"/>
              <a:t>project</a:t>
            </a:r>
            <a:r>
              <a:rPr lang="es-HN" dirty="0" smtClean="0"/>
              <a:t>. “</a:t>
            </a:r>
          </a:p>
          <a:p>
            <a:pPr marL="514350" indent="-514350">
              <a:buNone/>
            </a:pPr>
            <a:r>
              <a:rPr lang="es-HN" dirty="0" smtClean="0"/>
              <a:t>       ……………………… </a:t>
            </a:r>
            <a:r>
              <a:rPr lang="es-HN" dirty="0" err="1" smtClean="0"/>
              <a:t>that</a:t>
            </a:r>
            <a:r>
              <a:rPr lang="es-HN" dirty="0" smtClean="0"/>
              <a:t> he </a:t>
            </a:r>
            <a:r>
              <a:rPr lang="es-HN" dirty="0" err="1" smtClean="0"/>
              <a:t>didn´t</a:t>
            </a:r>
            <a:r>
              <a:rPr lang="es-HN" dirty="0" smtClean="0"/>
              <a:t> </a:t>
            </a:r>
            <a:r>
              <a:rPr lang="es-HN" dirty="0" err="1" smtClean="0"/>
              <a:t>have</a:t>
            </a:r>
            <a:r>
              <a:rPr lang="es-HN" dirty="0" smtClean="0"/>
              <a:t> </a:t>
            </a:r>
            <a:r>
              <a:rPr lang="es-HN" dirty="0" err="1" smtClean="0"/>
              <a:t>to</a:t>
            </a:r>
            <a:r>
              <a:rPr lang="es-HN" dirty="0" smtClean="0"/>
              <a:t> </a:t>
            </a:r>
            <a:r>
              <a:rPr lang="es-HN" dirty="0" err="1" smtClean="0"/>
              <a:t>study</a:t>
            </a:r>
            <a:r>
              <a:rPr lang="es-HN" dirty="0" smtClean="0"/>
              <a:t> </a:t>
            </a:r>
            <a:r>
              <a:rPr lang="es-HN" dirty="0" err="1" smtClean="0"/>
              <a:t>Math</a:t>
            </a:r>
            <a:r>
              <a:rPr lang="es-HN" dirty="0" smtClean="0"/>
              <a:t>. He </a:t>
            </a:r>
            <a:r>
              <a:rPr lang="es-HN" dirty="0" err="1" smtClean="0"/>
              <a:t>only</a:t>
            </a:r>
            <a:r>
              <a:rPr lang="es-HN" dirty="0" smtClean="0"/>
              <a:t> </a:t>
            </a:r>
            <a:r>
              <a:rPr lang="es-HN" dirty="0" err="1" smtClean="0"/>
              <a:t>had</a:t>
            </a:r>
            <a:r>
              <a:rPr lang="es-HN" dirty="0" smtClean="0"/>
              <a:t> to </a:t>
            </a:r>
            <a:r>
              <a:rPr lang="es-HN" dirty="0" err="1" smtClean="0"/>
              <a:t>buy</a:t>
            </a:r>
            <a:r>
              <a:rPr lang="es-HN" dirty="0" smtClean="0"/>
              <a:t> </a:t>
            </a:r>
            <a:r>
              <a:rPr lang="es-HN" dirty="0" err="1" smtClean="0"/>
              <a:t>his</a:t>
            </a:r>
            <a:r>
              <a:rPr lang="es-HN" dirty="0" smtClean="0"/>
              <a:t> </a:t>
            </a:r>
            <a:r>
              <a:rPr lang="es-HN" dirty="0" err="1" smtClean="0"/>
              <a:t>materials</a:t>
            </a:r>
            <a:r>
              <a:rPr lang="es-HN" dirty="0" smtClean="0"/>
              <a:t> </a:t>
            </a:r>
            <a:r>
              <a:rPr lang="es-HN" dirty="0" err="1" smtClean="0"/>
              <a:t>for</a:t>
            </a:r>
            <a:r>
              <a:rPr lang="es-HN" dirty="0" smtClean="0"/>
              <a:t> </a:t>
            </a:r>
            <a:r>
              <a:rPr lang="es-HN" dirty="0" err="1" smtClean="0"/>
              <a:t>his</a:t>
            </a:r>
            <a:r>
              <a:rPr lang="es-HN" dirty="0" smtClean="0"/>
              <a:t> </a:t>
            </a:r>
            <a:r>
              <a:rPr lang="es-HN" dirty="0" err="1" smtClean="0"/>
              <a:t>Science</a:t>
            </a:r>
            <a:r>
              <a:rPr lang="es-HN" dirty="0" smtClean="0"/>
              <a:t> </a:t>
            </a:r>
            <a:r>
              <a:rPr lang="es-HN" dirty="0" err="1" smtClean="0"/>
              <a:t>project</a:t>
            </a:r>
            <a:r>
              <a:rPr lang="es-HN" dirty="0" smtClean="0"/>
              <a:t>.</a:t>
            </a:r>
          </a:p>
          <a:p>
            <a:pPr marL="514350" indent="-514350">
              <a:buNone/>
            </a:pPr>
            <a:endParaRPr lang="es-HN"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88640"/>
            <a:ext cx="8229600" cy="1143000"/>
          </a:xfrm>
        </p:spPr>
        <p:txBody>
          <a:bodyPr>
            <a:noAutofit/>
          </a:bodyPr>
          <a:lstStyle/>
          <a:p>
            <a:pPr algn="l"/>
            <a:r>
              <a:rPr lang="es-HN" sz="3200" dirty="0" smtClean="0"/>
              <a:t>- </a:t>
            </a:r>
            <a:r>
              <a:rPr lang="es-HN" sz="3200" dirty="0" err="1" smtClean="0"/>
              <a:t>The</a:t>
            </a:r>
            <a:r>
              <a:rPr lang="es-HN" sz="3200" dirty="0" smtClean="0"/>
              <a:t> coach </a:t>
            </a:r>
            <a:r>
              <a:rPr lang="es-HN" sz="3200" dirty="0" err="1" smtClean="0"/>
              <a:t>told</a:t>
            </a:r>
            <a:r>
              <a:rPr lang="es-HN" sz="3200" dirty="0" smtClean="0"/>
              <a:t> </a:t>
            </a:r>
            <a:r>
              <a:rPr lang="es-HN" sz="3200" dirty="0" err="1" smtClean="0"/>
              <a:t>the</a:t>
            </a:r>
            <a:r>
              <a:rPr lang="es-HN" sz="3200" dirty="0" smtClean="0"/>
              <a:t> </a:t>
            </a:r>
            <a:r>
              <a:rPr lang="es-HN" sz="3200" dirty="0" err="1" smtClean="0"/>
              <a:t>players</a:t>
            </a:r>
            <a:r>
              <a:rPr lang="es-HN" sz="3200" dirty="0" smtClean="0"/>
              <a:t> “ </a:t>
            </a:r>
            <a:r>
              <a:rPr lang="es-HN" sz="3200" dirty="0" err="1" smtClean="0"/>
              <a:t>We</a:t>
            </a:r>
            <a:r>
              <a:rPr lang="es-HN" sz="3200" dirty="0" smtClean="0"/>
              <a:t> </a:t>
            </a:r>
            <a:r>
              <a:rPr lang="es-HN" sz="3200" dirty="0" err="1" smtClean="0"/>
              <a:t>have</a:t>
            </a:r>
            <a:r>
              <a:rPr lang="es-HN" sz="3200" dirty="0" smtClean="0"/>
              <a:t> </a:t>
            </a:r>
            <a:r>
              <a:rPr lang="es-HN" sz="3200" dirty="0" err="1" smtClean="0"/>
              <a:t>to</a:t>
            </a:r>
            <a:r>
              <a:rPr lang="es-HN" sz="3200" dirty="0" smtClean="0"/>
              <a:t> </a:t>
            </a:r>
            <a:r>
              <a:rPr lang="es-HN" sz="3200" dirty="0" err="1" smtClean="0"/>
              <a:t>be</a:t>
            </a:r>
            <a:r>
              <a:rPr lang="es-HN" sz="3200" dirty="0" smtClean="0"/>
              <a:t> more </a:t>
            </a:r>
            <a:r>
              <a:rPr lang="es-HN" sz="3200" dirty="0" err="1" smtClean="0"/>
              <a:t>responsible</a:t>
            </a:r>
            <a:r>
              <a:rPr lang="es-HN" sz="3200" dirty="0" smtClean="0"/>
              <a:t>. </a:t>
            </a:r>
            <a:r>
              <a:rPr lang="es-HN" sz="3200" dirty="0" err="1" smtClean="0"/>
              <a:t>We</a:t>
            </a:r>
            <a:r>
              <a:rPr lang="es-HN" sz="3200" dirty="0" smtClean="0"/>
              <a:t> </a:t>
            </a:r>
            <a:r>
              <a:rPr lang="es-HN" sz="3200" dirty="0" err="1" smtClean="0"/>
              <a:t>don´t</a:t>
            </a:r>
            <a:r>
              <a:rPr lang="es-HN" sz="3200" dirty="0" smtClean="0"/>
              <a:t> </a:t>
            </a:r>
            <a:r>
              <a:rPr lang="es-HN" sz="3200" dirty="0" err="1" smtClean="0"/>
              <a:t>have</a:t>
            </a:r>
            <a:r>
              <a:rPr lang="es-HN" sz="3200" dirty="0" smtClean="0"/>
              <a:t> </a:t>
            </a:r>
            <a:r>
              <a:rPr lang="es-HN" sz="3200" dirty="0" err="1" smtClean="0"/>
              <a:t>to</a:t>
            </a:r>
            <a:r>
              <a:rPr lang="es-HN" sz="3200" dirty="0" smtClean="0"/>
              <a:t> </a:t>
            </a:r>
            <a:r>
              <a:rPr lang="es-HN" sz="3200" dirty="0" err="1" smtClean="0"/>
              <a:t>underestimate</a:t>
            </a:r>
            <a:r>
              <a:rPr lang="es-HN" sz="3200" dirty="0" smtClean="0"/>
              <a:t> </a:t>
            </a:r>
            <a:r>
              <a:rPr lang="es-HN" sz="3200" dirty="0" err="1" smtClean="0"/>
              <a:t>the</a:t>
            </a:r>
            <a:r>
              <a:rPr lang="es-HN" sz="3200" dirty="0" smtClean="0"/>
              <a:t> </a:t>
            </a:r>
            <a:r>
              <a:rPr lang="es-HN" sz="3200" dirty="0" err="1" smtClean="0"/>
              <a:t>other</a:t>
            </a:r>
            <a:r>
              <a:rPr lang="es-HN" sz="3200" dirty="0" smtClean="0"/>
              <a:t> </a:t>
            </a:r>
            <a:r>
              <a:rPr lang="es-HN" sz="3200" dirty="0" err="1" smtClean="0"/>
              <a:t>teams</a:t>
            </a:r>
            <a:r>
              <a:rPr lang="es-HN" sz="3200" dirty="0" smtClean="0"/>
              <a:t>.”</a:t>
            </a:r>
            <a:endParaRPr lang="es-HN" sz="3200" dirty="0"/>
          </a:p>
        </p:txBody>
      </p:sp>
      <p:sp>
        <p:nvSpPr>
          <p:cNvPr id="3" name="2 Marcador de contenido"/>
          <p:cNvSpPr>
            <a:spLocks noGrp="1"/>
          </p:cNvSpPr>
          <p:nvPr>
            <p:ph idx="1"/>
          </p:nvPr>
        </p:nvSpPr>
        <p:spPr/>
        <p:txBody>
          <a:bodyPr>
            <a:normAutofit lnSpcReduction="10000"/>
          </a:bodyPr>
          <a:lstStyle/>
          <a:p>
            <a:pPr>
              <a:buNone/>
            </a:pPr>
            <a:r>
              <a:rPr lang="es-HN" dirty="0" smtClean="0"/>
              <a:t>.................... </a:t>
            </a:r>
            <a:r>
              <a:rPr lang="es-HN" dirty="0" err="1" smtClean="0"/>
              <a:t>That</a:t>
            </a:r>
            <a:r>
              <a:rPr lang="es-HN" dirty="0" smtClean="0"/>
              <a:t> </a:t>
            </a:r>
            <a:r>
              <a:rPr lang="es-HN" dirty="0" err="1" smtClean="0"/>
              <a:t>they</a:t>
            </a:r>
            <a:r>
              <a:rPr lang="es-HN" dirty="0" smtClean="0"/>
              <a:t> </a:t>
            </a:r>
            <a:r>
              <a:rPr lang="es-HN" dirty="0" err="1" smtClean="0"/>
              <a:t>had</a:t>
            </a:r>
            <a:r>
              <a:rPr lang="es-HN" dirty="0" smtClean="0"/>
              <a:t> </a:t>
            </a:r>
            <a:r>
              <a:rPr lang="es-HN" dirty="0" err="1" smtClean="0"/>
              <a:t>to</a:t>
            </a:r>
            <a:r>
              <a:rPr lang="es-HN" dirty="0" smtClean="0"/>
              <a:t> </a:t>
            </a:r>
            <a:r>
              <a:rPr lang="es-HN" dirty="0" err="1" smtClean="0"/>
              <a:t>be</a:t>
            </a:r>
            <a:r>
              <a:rPr lang="es-HN" dirty="0" smtClean="0"/>
              <a:t> more </a:t>
            </a:r>
            <a:r>
              <a:rPr lang="es-HN" dirty="0" err="1" smtClean="0"/>
              <a:t>responsible</a:t>
            </a:r>
            <a:r>
              <a:rPr lang="es-HN" dirty="0" smtClean="0"/>
              <a:t>. </a:t>
            </a:r>
            <a:r>
              <a:rPr lang="es-HN" dirty="0" err="1" smtClean="0"/>
              <a:t>They</a:t>
            </a:r>
            <a:r>
              <a:rPr lang="es-HN" dirty="0" smtClean="0"/>
              <a:t> </a:t>
            </a:r>
            <a:r>
              <a:rPr lang="es-HN" dirty="0" err="1" smtClean="0"/>
              <a:t>didn´t</a:t>
            </a:r>
            <a:r>
              <a:rPr lang="es-HN" dirty="0" smtClean="0"/>
              <a:t> </a:t>
            </a:r>
            <a:r>
              <a:rPr lang="es-HN" dirty="0" err="1" smtClean="0"/>
              <a:t>have</a:t>
            </a:r>
            <a:r>
              <a:rPr lang="es-HN" dirty="0" smtClean="0"/>
              <a:t> </a:t>
            </a:r>
            <a:r>
              <a:rPr lang="es-HN" dirty="0" err="1" smtClean="0"/>
              <a:t>to</a:t>
            </a:r>
            <a:r>
              <a:rPr lang="es-HN" dirty="0" smtClean="0"/>
              <a:t> </a:t>
            </a:r>
            <a:r>
              <a:rPr lang="es-HN" dirty="0" err="1" smtClean="0"/>
              <a:t>underestimate</a:t>
            </a:r>
            <a:r>
              <a:rPr lang="es-HN" dirty="0" smtClean="0"/>
              <a:t> </a:t>
            </a:r>
            <a:r>
              <a:rPr lang="es-HN" dirty="0" err="1" smtClean="0"/>
              <a:t>the</a:t>
            </a:r>
            <a:r>
              <a:rPr lang="es-HN" dirty="0" smtClean="0"/>
              <a:t> </a:t>
            </a:r>
            <a:r>
              <a:rPr lang="es-HN" dirty="0" err="1" smtClean="0"/>
              <a:t>other</a:t>
            </a:r>
            <a:r>
              <a:rPr lang="es-HN" dirty="0" smtClean="0"/>
              <a:t> </a:t>
            </a:r>
            <a:r>
              <a:rPr lang="es-HN" dirty="0" err="1" smtClean="0"/>
              <a:t>teams</a:t>
            </a:r>
            <a:r>
              <a:rPr lang="es-HN" dirty="0" smtClean="0"/>
              <a:t>.”</a:t>
            </a:r>
          </a:p>
          <a:p>
            <a:pPr>
              <a:buNone/>
            </a:pPr>
            <a:r>
              <a:rPr lang="es-HN" dirty="0" smtClean="0"/>
              <a:t>-</a:t>
            </a:r>
            <a:r>
              <a:rPr lang="es-HN" dirty="0" err="1" smtClean="0"/>
              <a:t>The</a:t>
            </a:r>
            <a:r>
              <a:rPr lang="es-HN" dirty="0" smtClean="0"/>
              <a:t> radio </a:t>
            </a:r>
            <a:r>
              <a:rPr lang="es-HN" dirty="0" err="1" smtClean="0"/>
              <a:t>announcer</a:t>
            </a:r>
            <a:r>
              <a:rPr lang="es-HN" dirty="0" smtClean="0"/>
              <a:t> </a:t>
            </a:r>
            <a:r>
              <a:rPr lang="es-HN" dirty="0" err="1" smtClean="0"/>
              <a:t>said</a:t>
            </a:r>
            <a:r>
              <a:rPr lang="es-HN" dirty="0" smtClean="0"/>
              <a:t> “ A </a:t>
            </a:r>
            <a:r>
              <a:rPr lang="es-HN" dirty="0" err="1" smtClean="0"/>
              <a:t>huge</a:t>
            </a:r>
            <a:r>
              <a:rPr lang="es-HN" dirty="0" smtClean="0"/>
              <a:t> </a:t>
            </a:r>
            <a:r>
              <a:rPr lang="es-HN" dirty="0" err="1" smtClean="0"/>
              <a:t>hurricane</a:t>
            </a:r>
            <a:r>
              <a:rPr lang="es-HN" dirty="0" smtClean="0"/>
              <a:t> </a:t>
            </a:r>
            <a:r>
              <a:rPr lang="es-HN" dirty="0" err="1" smtClean="0"/>
              <a:t>is</a:t>
            </a:r>
            <a:r>
              <a:rPr lang="es-HN" dirty="0" smtClean="0"/>
              <a:t> </a:t>
            </a:r>
            <a:r>
              <a:rPr lang="es-HN" dirty="0" err="1" smtClean="0"/>
              <a:t>approaching</a:t>
            </a:r>
            <a:r>
              <a:rPr lang="es-HN" dirty="0" smtClean="0"/>
              <a:t> </a:t>
            </a:r>
            <a:r>
              <a:rPr lang="es-HN" dirty="0" err="1" smtClean="0"/>
              <a:t>our</a:t>
            </a:r>
            <a:r>
              <a:rPr lang="es-HN" dirty="0" smtClean="0"/>
              <a:t> country. </a:t>
            </a:r>
            <a:r>
              <a:rPr lang="es-HN" dirty="0" err="1" smtClean="0"/>
              <a:t>It</a:t>
            </a:r>
            <a:r>
              <a:rPr lang="es-HN" dirty="0" smtClean="0"/>
              <a:t> </a:t>
            </a:r>
            <a:r>
              <a:rPr lang="es-HN" dirty="0" err="1" smtClean="0"/>
              <a:t>is</a:t>
            </a:r>
            <a:r>
              <a:rPr lang="es-HN" dirty="0" smtClean="0"/>
              <a:t> </a:t>
            </a:r>
            <a:r>
              <a:rPr lang="es-HN" dirty="0" err="1" smtClean="0"/>
              <a:t>extremely</a:t>
            </a:r>
            <a:r>
              <a:rPr lang="es-HN" dirty="0" smtClean="0"/>
              <a:t> </a:t>
            </a:r>
            <a:r>
              <a:rPr lang="es-HN" dirty="0" err="1" smtClean="0"/>
              <a:t>big</a:t>
            </a:r>
            <a:r>
              <a:rPr lang="es-HN" dirty="0" smtClean="0"/>
              <a:t>. </a:t>
            </a:r>
            <a:r>
              <a:rPr lang="es-HN" dirty="0" err="1" smtClean="0"/>
              <a:t>You</a:t>
            </a:r>
            <a:r>
              <a:rPr lang="es-HN" dirty="0" smtClean="0"/>
              <a:t> </a:t>
            </a:r>
            <a:r>
              <a:rPr lang="es-HN" dirty="0" err="1" smtClean="0"/>
              <a:t>need</a:t>
            </a:r>
            <a:r>
              <a:rPr lang="es-HN" dirty="0" smtClean="0"/>
              <a:t> </a:t>
            </a:r>
            <a:r>
              <a:rPr lang="es-HN" dirty="0" err="1" smtClean="0"/>
              <a:t>to</a:t>
            </a:r>
            <a:r>
              <a:rPr lang="es-HN" dirty="0" smtClean="0"/>
              <a:t> </a:t>
            </a:r>
            <a:r>
              <a:rPr lang="es-HN" dirty="0" err="1" smtClean="0"/>
              <a:t>buy</a:t>
            </a:r>
            <a:r>
              <a:rPr lang="es-HN" dirty="0" smtClean="0"/>
              <a:t> </a:t>
            </a:r>
            <a:r>
              <a:rPr lang="es-HN" dirty="0" err="1" smtClean="0"/>
              <a:t>water</a:t>
            </a:r>
            <a:r>
              <a:rPr lang="es-HN" dirty="0" smtClean="0"/>
              <a:t> and </a:t>
            </a:r>
            <a:r>
              <a:rPr lang="es-HN" dirty="0" err="1" smtClean="0"/>
              <a:t>other</a:t>
            </a:r>
            <a:r>
              <a:rPr lang="es-HN" dirty="0" smtClean="0"/>
              <a:t> </a:t>
            </a:r>
            <a:r>
              <a:rPr lang="es-HN" dirty="0" err="1" smtClean="0"/>
              <a:t>supplies</a:t>
            </a:r>
            <a:r>
              <a:rPr lang="es-HN" dirty="0" smtClean="0"/>
              <a:t>.”</a:t>
            </a:r>
          </a:p>
          <a:p>
            <a:pPr>
              <a:buNone/>
            </a:pPr>
            <a:r>
              <a:rPr lang="es-HN" dirty="0" smtClean="0"/>
              <a:t>  …………………</a:t>
            </a:r>
            <a:r>
              <a:rPr lang="es-HN" dirty="0" err="1" smtClean="0"/>
              <a:t>that</a:t>
            </a:r>
            <a:r>
              <a:rPr lang="es-HN" dirty="0" smtClean="0"/>
              <a:t> a </a:t>
            </a:r>
            <a:r>
              <a:rPr lang="es-HN" dirty="0" err="1" smtClean="0"/>
              <a:t>huge</a:t>
            </a:r>
            <a:r>
              <a:rPr lang="es-HN" dirty="0" smtClean="0"/>
              <a:t> </a:t>
            </a:r>
            <a:r>
              <a:rPr lang="es-HN" dirty="0" err="1" smtClean="0"/>
              <a:t>hurricane</a:t>
            </a:r>
            <a:r>
              <a:rPr lang="es-HN" dirty="0" smtClean="0"/>
              <a:t> </a:t>
            </a:r>
            <a:r>
              <a:rPr lang="es-HN" dirty="0" err="1" smtClean="0"/>
              <a:t>was</a:t>
            </a:r>
            <a:r>
              <a:rPr lang="es-HN" dirty="0" smtClean="0"/>
              <a:t> </a:t>
            </a:r>
            <a:r>
              <a:rPr lang="es-HN" dirty="0" err="1" smtClean="0"/>
              <a:t>approaching</a:t>
            </a:r>
            <a:r>
              <a:rPr lang="es-HN" dirty="0" smtClean="0"/>
              <a:t> </a:t>
            </a:r>
            <a:r>
              <a:rPr lang="es-HN" dirty="0" err="1" smtClean="0"/>
              <a:t>our</a:t>
            </a:r>
            <a:r>
              <a:rPr lang="es-HN" dirty="0" smtClean="0"/>
              <a:t> country. </a:t>
            </a:r>
            <a:r>
              <a:rPr lang="es-HN" dirty="0" err="1" smtClean="0"/>
              <a:t>It</a:t>
            </a:r>
            <a:r>
              <a:rPr lang="es-HN" dirty="0" smtClean="0"/>
              <a:t> </a:t>
            </a:r>
            <a:r>
              <a:rPr lang="es-HN" dirty="0" err="1" smtClean="0"/>
              <a:t>was</a:t>
            </a:r>
            <a:r>
              <a:rPr lang="es-HN" dirty="0" smtClean="0"/>
              <a:t> </a:t>
            </a:r>
            <a:r>
              <a:rPr lang="es-HN" dirty="0" err="1" smtClean="0"/>
              <a:t>extremely</a:t>
            </a:r>
            <a:r>
              <a:rPr lang="es-HN" dirty="0" smtClean="0"/>
              <a:t> </a:t>
            </a:r>
            <a:r>
              <a:rPr lang="es-HN" dirty="0" err="1" smtClean="0"/>
              <a:t>big</a:t>
            </a:r>
            <a:r>
              <a:rPr lang="es-HN" dirty="0" smtClean="0"/>
              <a:t>. </a:t>
            </a:r>
            <a:r>
              <a:rPr lang="es-HN" dirty="0" err="1" smtClean="0"/>
              <a:t>We</a:t>
            </a:r>
            <a:r>
              <a:rPr lang="es-HN" dirty="0" smtClean="0"/>
              <a:t> </a:t>
            </a:r>
            <a:r>
              <a:rPr lang="es-HN" dirty="0" err="1" smtClean="0"/>
              <a:t>needed</a:t>
            </a:r>
            <a:r>
              <a:rPr lang="es-HN" dirty="0" smtClean="0"/>
              <a:t> </a:t>
            </a:r>
            <a:r>
              <a:rPr lang="es-HN" dirty="0" err="1" smtClean="0"/>
              <a:t>to</a:t>
            </a:r>
            <a:r>
              <a:rPr lang="es-HN" dirty="0" smtClean="0"/>
              <a:t> </a:t>
            </a:r>
            <a:r>
              <a:rPr lang="es-HN" dirty="0" err="1" smtClean="0"/>
              <a:t>buy</a:t>
            </a:r>
            <a:r>
              <a:rPr lang="es-HN" dirty="0" smtClean="0"/>
              <a:t> </a:t>
            </a:r>
            <a:r>
              <a:rPr lang="es-HN" dirty="0" err="1" smtClean="0"/>
              <a:t>water</a:t>
            </a:r>
            <a:r>
              <a:rPr lang="es-HN" dirty="0" smtClean="0"/>
              <a:t> and </a:t>
            </a:r>
            <a:r>
              <a:rPr lang="es-HN" dirty="0" err="1" smtClean="0"/>
              <a:t>other</a:t>
            </a:r>
            <a:r>
              <a:rPr lang="es-HN" dirty="0" smtClean="0"/>
              <a:t> </a:t>
            </a:r>
            <a:r>
              <a:rPr lang="es-HN" dirty="0" err="1" smtClean="0"/>
              <a:t>supplies</a:t>
            </a:r>
            <a:r>
              <a:rPr lang="es-HN" dirty="0" smtClean="0"/>
              <a:t>.</a:t>
            </a:r>
            <a:endParaRPr lang="es-H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l"/>
            <a:r>
              <a:rPr lang="es-HN" sz="2400" dirty="0" smtClean="0"/>
              <a:t>3) Simple </a:t>
            </a:r>
            <a:r>
              <a:rPr lang="es-HN" sz="2400" dirty="0" err="1" smtClean="0"/>
              <a:t>Past</a:t>
            </a:r>
            <a:r>
              <a:rPr lang="es-HN" sz="2400" dirty="0" smtClean="0"/>
              <a:t>----------</a:t>
            </a:r>
            <a:r>
              <a:rPr lang="es-HN" sz="2400" dirty="0" err="1" smtClean="0"/>
              <a:t>Past</a:t>
            </a:r>
            <a:r>
              <a:rPr lang="es-HN" sz="2400" dirty="0" smtClean="0"/>
              <a:t> </a:t>
            </a:r>
            <a:r>
              <a:rPr lang="es-HN" sz="2400" dirty="0" err="1" smtClean="0"/>
              <a:t>Perfect</a:t>
            </a:r>
            <a:r>
              <a:rPr lang="es-HN" sz="2400" dirty="0" smtClean="0"/>
              <a:t/>
            </a:r>
            <a:br>
              <a:rPr lang="es-HN" sz="2400" dirty="0" smtClean="0"/>
            </a:br>
            <a:r>
              <a:rPr lang="es-HN" sz="2400" dirty="0" smtClean="0"/>
              <a:t>- He </a:t>
            </a:r>
            <a:r>
              <a:rPr lang="es-HN" sz="2400" dirty="0" err="1" smtClean="0"/>
              <a:t>told</a:t>
            </a:r>
            <a:r>
              <a:rPr lang="es-HN" sz="2400" dirty="0" smtClean="0"/>
              <a:t> </a:t>
            </a:r>
            <a:r>
              <a:rPr lang="es-HN" sz="2400" dirty="0" err="1" smtClean="0"/>
              <a:t>us</a:t>
            </a:r>
            <a:r>
              <a:rPr lang="es-HN" sz="2400" dirty="0" smtClean="0"/>
              <a:t> “ I </a:t>
            </a:r>
            <a:r>
              <a:rPr lang="es-HN" sz="2400" dirty="0" err="1" smtClean="0"/>
              <a:t>went</a:t>
            </a:r>
            <a:r>
              <a:rPr lang="es-HN" sz="2400" dirty="0" smtClean="0"/>
              <a:t> </a:t>
            </a:r>
            <a:r>
              <a:rPr lang="es-HN" sz="2400" dirty="0" err="1" smtClean="0"/>
              <a:t>to</a:t>
            </a:r>
            <a:r>
              <a:rPr lang="es-HN" sz="2400" dirty="0" smtClean="0"/>
              <a:t> </a:t>
            </a:r>
            <a:r>
              <a:rPr lang="es-HN" sz="2400" dirty="0" err="1" smtClean="0"/>
              <a:t>Cancun</a:t>
            </a:r>
            <a:r>
              <a:rPr lang="es-HN" sz="2400" dirty="0" smtClean="0"/>
              <a:t> </a:t>
            </a:r>
            <a:r>
              <a:rPr lang="es-HN" sz="2400" dirty="0" err="1" smtClean="0"/>
              <a:t>last</a:t>
            </a:r>
            <a:r>
              <a:rPr lang="es-HN" sz="2400" dirty="0" smtClean="0"/>
              <a:t> </a:t>
            </a:r>
            <a:r>
              <a:rPr lang="es-HN" sz="2400" dirty="0" err="1" smtClean="0"/>
              <a:t>year</a:t>
            </a:r>
            <a:r>
              <a:rPr lang="es-HN" sz="2400" dirty="0" smtClean="0"/>
              <a:t>. </a:t>
            </a:r>
            <a:r>
              <a:rPr lang="es-HN" sz="2400" dirty="0" err="1" smtClean="0"/>
              <a:t>It</a:t>
            </a:r>
            <a:r>
              <a:rPr lang="es-HN" sz="2400" dirty="0" smtClean="0"/>
              <a:t> </a:t>
            </a:r>
            <a:r>
              <a:rPr lang="es-HN" sz="2400" dirty="0" err="1" smtClean="0"/>
              <a:t>is</a:t>
            </a:r>
            <a:r>
              <a:rPr lang="es-HN" sz="2400" dirty="0" smtClean="0"/>
              <a:t> </a:t>
            </a:r>
            <a:r>
              <a:rPr lang="es-HN" sz="2400" dirty="0" err="1" smtClean="0"/>
              <a:t>an</a:t>
            </a:r>
            <a:r>
              <a:rPr lang="es-HN" sz="2400" dirty="0" smtClean="0"/>
              <a:t> </a:t>
            </a:r>
            <a:r>
              <a:rPr lang="es-HN" sz="2400" dirty="0" err="1" smtClean="0"/>
              <a:t>amazing</a:t>
            </a:r>
            <a:r>
              <a:rPr lang="es-HN" sz="2400" dirty="0" smtClean="0"/>
              <a:t> place. I </a:t>
            </a:r>
            <a:r>
              <a:rPr lang="es-HN" sz="2400" dirty="0" err="1" smtClean="0"/>
              <a:t>had</a:t>
            </a:r>
            <a:r>
              <a:rPr lang="es-HN" sz="2400" dirty="0" smtClean="0"/>
              <a:t> </a:t>
            </a:r>
            <a:r>
              <a:rPr lang="es-HN" sz="2400" dirty="0" err="1" smtClean="0"/>
              <a:t>an</a:t>
            </a:r>
            <a:r>
              <a:rPr lang="es-HN" sz="2400" dirty="0" smtClean="0"/>
              <a:t> </a:t>
            </a:r>
            <a:r>
              <a:rPr lang="es-HN" sz="2400" dirty="0" err="1" smtClean="0"/>
              <a:t>incredible</a:t>
            </a:r>
            <a:r>
              <a:rPr lang="es-HN" sz="2400" dirty="0" smtClean="0"/>
              <a:t> time </a:t>
            </a:r>
            <a:r>
              <a:rPr lang="es-HN" sz="2400" dirty="0" err="1" smtClean="0"/>
              <a:t>there</a:t>
            </a:r>
            <a:r>
              <a:rPr lang="es-HN" sz="2400" dirty="0" smtClean="0"/>
              <a:t>.”</a:t>
            </a:r>
            <a:br>
              <a:rPr lang="es-HN" sz="2400" dirty="0" smtClean="0"/>
            </a:br>
            <a:endParaRPr lang="es-HN" sz="2400" dirty="0"/>
          </a:p>
        </p:txBody>
      </p:sp>
      <p:sp>
        <p:nvSpPr>
          <p:cNvPr id="3" name="2 Marcador de contenido"/>
          <p:cNvSpPr>
            <a:spLocks noGrp="1"/>
          </p:cNvSpPr>
          <p:nvPr>
            <p:ph idx="1"/>
          </p:nvPr>
        </p:nvSpPr>
        <p:spPr/>
        <p:txBody>
          <a:bodyPr>
            <a:normAutofit fontScale="70000" lnSpcReduction="20000"/>
          </a:bodyPr>
          <a:lstStyle/>
          <a:p>
            <a:pPr>
              <a:buNone/>
            </a:pPr>
            <a:r>
              <a:rPr lang="es-HN" dirty="0" smtClean="0"/>
              <a:t>…………………. </a:t>
            </a:r>
            <a:r>
              <a:rPr lang="es-HN" dirty="0" err="1" smtClean="0"/>
              <a:t>That</a:t>
            </a:r>
            <a:r>
              <a:rPr lang="es-HN" dirty="0" smtClean="0"/>
              <a:t> he </a:t>
            </a:r>
            <a:r>
              <a:rPr lang="es-HN" dirty="0" err="1" smtClean="0"/>
              <a:t>had</a:t>
            </a:r>
            <a:r>
              <a:rPr lang="es-HN" dirty="0" smtClean="0"/>
              <a:t> </a:t>
            </a:r>
            <a:r>
              <a:rPr lang="es-HN" dirty="0" err="1" smtClean="0"/>
              <a:t>gone</a:t>
            </a:r>
            <a:r>
              <a:rPr lang="es-HN" dirty="0" smtClean="0"/>
              <a:t> </a:t>
            </a:r>
            <a:r>
              <a:rPr lang="es-HN" dirty="0" err="1" smtClean="0"/>
              <a:t>to</a:t>
            </a:r>
            <a:r>
              <a:rPr lang="es-HN" dirty="0" smtClean="0"/>
              <a:t> </a:t>
            </a:r>
            <a:r>
              <a:rPr lang="es-HN" dirty="0" err="1" smtClean="0"/>
              <a:t>Cancun</a:t>
            </a:r>
            <a:r>
              <a:rPr lang="es-HN" dirty="0" smtClean="0"/>
              <a:t> </a:t>
            </a:r>
            <a:r>
              <a:rPr lang="es-HN" dirty="0" err="1" smtClean="0"/>
              <a:t>the</a:t>
            </a:r>
            <a:r>
              <a:rPr lang="es-HN" dirty="0" smtClean="0"/>
              <a:t> </a:t>
            </a:r>
            <a:r>
              <a:rPr lang="es-HN" dirty="0" err="1" smtClean="0"/>
              <a:t>year</a:t>
            </a:r>
            <a:r>
              <a:rPr lang="es-HN" dirty="0" smtClean="0"/>
              <a:t> </a:t>
            </a:r>
            <a:r>
              <a:rPr lang="es-HN" dirty="0" err="1" smtClean="0"/>
              <a:t>before</a:t>
            </a:r>
            <a:r>
              <a:rPr lang="es-HN" dirty="0" smtClean="0"/>
              <a:t>. </a:t>
            </a:r>
            <a:r>
              <a:rPr lang="es-HN" dirty="0" err="1" smtClean="0"/>
              <a:t>It</a:t>
            </a:r>
            <a:r>
              <a:rPr lang="es-HN" dirty="0" smtClean="0"/>
              <a:t> </a:t>
            </a:r>
            <a:r>
              <a:rPr lang="es-HN" dirty="0" err="1" smtClean="0"/>
              <a:t>was</a:t>
            </a:r>
            <a:r>
              <a:rPr lang="es-HN" dirty="0" smtClean="0"/>
              <a:t> </a:t>
            </a:r>
            <a:r>
              <a:rPr lang="es-HN" dirty="0" err="1" smtClean="0"/>
              <a:t>an</a:t>
            </a:r>
            <a:r>
              <a:rPr lang="es-HN" dirty="0" smtClean="0"/>
              <a:t> </a:t>
            </a:r>
            <a:r>
              <a:rPr lang="es-HN" dirty="0" err="1" smtClean="0"/>
              <a:t>amazing</a:t>
            </a:r>
            <a:r>
              <a:rPr lang="es-HN" dirty="0" smtClean="0"/>
              <a:t> place. He </a:t>
            </a:r>
            <a:r>
              <a:rPr lang="es-HN" dirty="0" err="1" smtClean="0"/>
              <a:t>had</a:t>
            </a:r>
            <a:r>
              <a:rPr lang="es-HN" dirty="0" smtClean="0"/>
              <a:t> </a:t>
            </a:r>
            <a:r>
              <a:rPr lang="es-HN" dirty="0" err="1" smtClean="0"/>
              <a:t>had</a:t>
            </a:r>
            <a:r>
              <a:rPr lang="es-HN" dirty="0" smtClean="0"/>
              <a:t> </a:t>
            </a:r>
            <a:r>
              <a:rPr lang="es-HN" dirty="0" err="1" smtClean="0"/>
              <a:t>an</a:t>
            </a:r>
            <a:r>
              <a:rPr lang="es-HN" dirty="0" smtClean="0"/>
              <a:t> </a:t>
            </a:r>
            <a:r>
              <a:rPr lang="es-HN" dirty="0" err="1" smtClean="0"/>
              <a:t>incredible</a:t>
            </a:r>
            <a:r>
              <a:rPr lang="es-HN" dirty="0" smtClean="0"/>
              <a:t> time </a:t>
            </a:r>
            <a:r>
              <a:rPr lang="es-HN" dirty="0" err="1" smtClean="0"/>
              <a:t>there</a:t>
            </a:r>
            <a:r>
              <a:rPr lang="es-HN" dirty="0" smtClean="0"/>
              <a:t>.</a:t>
            </a:r>
          </a:p>
          <a:p>
            <a:pPr>
              <a:buFontTx/>
              <a:buChar char="-"/>
            </a:pPr>
            <a:r>
              <a:rPr lang="es-HN" dirty="0" err="1" smtClean="0"/>
              <a:t>The</a:t>
            </a:r>
            <a:r>
              <a:rPr lang="es-HN" dirty="0" smtClean="0"/>
              <a:t> </a:t>
            </a:r>
            <a:r>
              <a:rPr lang="es-HN" dirty="0" err="1" smtClean="0"/>
              <a:t>teacher</a:t>
            </a:r>
            <a:r>
              <a:rPr lang="es-HN" dirty="0" smtClean="0"/>
              <a:t> </a:t>
            </a:r>
            <a:r>
              <a:rPr lang="es-HN" dirty="0" err="1" smtClean="0"/>
              <a:t>told</a:t>
            </a:r>
            <a:r>
              <a:rPr lang="es-HN" dirty="0" smtClean="0"/>
              <a:t> </a:t>
            </a:r>
            <a:r>
              <a:rPr lang="es-HN" dirty="0" err="1" smtClean="0"/>
              <a:t>us</a:t>
            </a:r>
            <a:r>
              <a:rPr lang="es-HN" dirty="0" smtClean="0"/>
              <a:t> “ I </a:t>
            </a:r>
            <a:r>
              <a:rPr lang="es-HN" dirty="0" err="1" smtClean="0"/>
              <a:t>checked</a:t>
            </a:r>
            <a:r>
              <a:rPr lang="es-HN" dirty="0" smtClean="0"/>
              <a:t> </a:t>
            </a:r>
            <a:r>
              <a:rPr lang="es-HN" dirty="0" err="1" smtClean="0"/>
              <a:t>all</a:t>
            </a:r>
            <a:r>
              <a:rPr lang="es-HN" dirty="0" smtClean="0"/>
              <a:t> </a:t>
            </a:r>
            <a:r>
              <a:rPr lang="es-HN" dirty="0" err="1" smtClean="0"/>
              <a:t>the</a:t>
            </a:r>
            <a:r>
              <a:rPr lang="es-HN" dirty="0" smtClean="0"/>
              <a:t> </a:t>
            </a:r>
            <a:r>
              <a:rPr lang="es-HN" dirty="0" err="1" smtClean="0"/>
              <a:t>exams</a:t>
            </a:r>
            <a:r>
              <a:rPr lang="es-HN" dirty="0" smtClean="0"/>
              <a:t>. I am </a:t>
            </a:r>
            <a:r>
              <a:rPr lang="es-HN" dirty="0" err="1" smtClean="0"/>
              <a:t>really</a:t>
            </a:r>
            <a:r>
              <a:rPr lang="es-HN" dirty="0" smtClean="0"/>
              <a:t> </a:t>
            </a:r>
            <a:r>
              <a:rPr lang="es-HN" dirty="0" err="1" smtClean="0"/>
              <a:t>worried</a:t>
            </a:r>
            <a:r>
              <a:rPr lang="es-HN" dirty="0" smtClean="0"/>
              <a:t> </a:t>
            </a:r>
            <a:r>
              <a:rPr lang="es-HN" dirty="0" err="1" smtClean="0"/>
              <a:t>with</a:t>
            </a:r>
            <a:r>
              <a:rPr lang="es-HN" dirty="0" smtClean="0"/>
              <a:t> </a:t>
            </a:r>
            <a:r>
              <a:rPr lang="es-HN" dirty="0" err="1" smtClean="0"/>
              <a:t>you</a:t>
            </a:r>
            <a:r>
              <a:rPr lang="es-HN" dirty="0" smtClean="0"/>
              <a:t>. </a:t>
            </a:r>
            <a:r>
              <a:rPr lang="es-HN" dirty="0" err="1" smtClean="0"/>
              <a:t>You</a:t>
            </a:r>
            <a:r>
              <a:rPr lang="es-HN" dirty="0" smtClean="0"/>
              <a:t> </a:t>
            </a:r>
            <a:r>
              <a:rPr lang="es-HN" dirty="0" err="1" smtClean="0"/>
              <a:t>need</a:t>
            </a:r>
            <a:r>
              <a:rPr lang="es-HN" dirty="0" smtClean="0"/>
              <a:t> </a:t>
            </a:r>
            <a:r>
              <a:rPr lang="es-HN" dirty="0" err="1" smtClean="0"/>
              <a:t>to</a:t>
            </a:r>
            <a:r>
              <a:rPr lang="es-HN" dirty="0" smtClean="0"/>
              <a:t> </a:t>
            </a:r>
            <a:r>
              <a:rPr lang="es-HN" dirty="0" err="1" smtClean="0"/>
              <a:t>study</a:t>
            </a:r>
            <a:r>
              <a:rPr lang="es-HN" dirty="0" smtClean="0"/>
              <a:t> and </a:t>
            </a:r>
            <a:r>
              <a:rPr lang="es-HN" dirty="0" err="1" smtClean="0"/>
              <a:t>be</a:t>
            </a:r>
            <a:r>
              <a:rPr lang="es-HN" dirty="0" smtClean="0"/>
              <a:t> more </a:t>
            </a:r>
            <a:r>
              <a:rPr lang="es-HN" dirty="0" err="1" smtClean="0"/>
              <a:t>responsible.You</a:t>
            </a:r>
            <a:r>
              <a:rPr lang="es-HN" dirty="0" smtClean="0"/>
              <a:t> </a:t>
            </a:r>
            <a:r>
              <a:rPr lang="es-HN" dirty="0" err="1" smtClean="0"/>
              <a:t>can´t</a:t>
            </a:r>
            <a:r>
              <a:rPr lang="es-HN" dirty="0" smtClean="0"/>
              <a:t> </a:t>
            </a:r>
            <a:r>
              <a:rPr lang="es-HN" dirty="0" err="1" smtClean="0"/>
              <a:t>continue</a:t>
            </a:r>
            <a:r>
              <a:rPr lang="es-HN" dirty="0" smtClean="0"/>
              <a:t> </a:t>
            </a:r>
            <a:r>
              <a:rPr lang="es-HN" dirty="0" err="1" smtClean="0"/>
              <a:t>like</a:t>
            </a:r>
            <a:r>
              <a:rPr lang="es-HN" dirty="0" smtClean="0"/>
              <a:t> </a:t>
            </a:r>
            <a:r>
              <a:rPr lang="es-HN" dirty="0" err="1" smtClean="0"/>
              <a:t>this</a:t>
            </a:r>
            <a:r>
              <a:rPr lang="es-HN" dirty="0" smtClean="0"/>
              <a:t>.”</a:t>
            </a:r>
          </a:p>
          <a:p>
            <a:pPr>
              <a:buNone/>
            </a:pPr>
            <a:r>
              <a:rPr lang="es-HN" dirty="0" smtClean="0"/>
              <a:t>    ……………….. </a:t>
            </a:r>
            <a:r>
              <a:rPr lang="es-HN" dirty="0" err="1" smtClean="0"/>
              <a:t>That</a:t>
            </a:r>
            <a:r>
              <a:rPr lang="es-HN" dirty="0" smtClean="0"/>
              <a:t> he </a:t>
            </a:r>
            <a:r>
              <a:rPr lang="es-HN" dirty="0" err="1" smtClean="0"/>
              <a:t>had</a:t>
            </a:r>
            <a:r>
              <a:rPr lang="es-HN" dirty="0" smtClean="0"/>
              <a:t> </a:t>
            </a:r>
            <a:r>
              <a:rPr lang="es-HN" dirty="0" err="1" smtClean="0"/>
              <a:t>checked</a:t>
            </a:r>
            <a:r>
              <a:rPr lang="es-HN" dirty="0" smtClean="0"/>
              <a:t> </a:t>
            </a:r>
            <a:r>
              <a:rPr lang="es-HN" dirty="0" err="1" smtClean="0"/>
              <a:t>all</a:t>
            </a:r>
            <a:r>
              <a:rPr lang="es-HN" dirty="0" smtClean="0"/>
              <a:t> </a:t>
            </a:r>
            <a:r>
              <a:rPr lang="es-HN" dirty="0" err="1" smtClean="0"/>
              <a:t>the</a:t>
            </a:r>
            <a:r>
              <a:rPr lang="es-HN" dirty="0" smtClean="0"/>
              <a:t> </a:t>
            </a:r>
            <a:r>
              <a:rPr lang="es-HN" dirty="0" err="1" smtClean="0"/>
              <a:t>exams</a:t>
            </a:r>
            <a:r>
              <a:rPr lang="es-HN" dirty="0" smtClean="0"/>
              <a:t>. He </a:t>
            </a:r>
            <a:r>
              <a:rPr lang="es-HN" dirty="0" err="1" smtClean="0"/>
              <a:t>was</a:t>
            </a:r>
            <a:r>
              <a:rPr lang="es-HN" dirty="0" smtClean="0"/>
              <a:t> </a:t>
            </a:r>
            <a:r>
              <a:rPr lang="es-HN" dirty="0" err="1" smtClean="0"/>
              <a:t>really</a:t>
            </a:r>
            <a:r>
              <a:rPr lang="es-HN" dirty="0" smtClean="0"/>
              <a:t> </a:t>
            </a:r>
            <a:r>
              <a:rPr lang="es-HN" dirty="0" err="1" smtClean="0"/>
              <a:t>worried</a:t>
            </a:r>
            <a:r>
              <a:rPr lang="es-HN" dirty="0" smtClean="0"/>
              <a:t> </a:t>
            </a:r>
            <a:r>
              <a:rPr lang="es-HN" dirty="0" err="1" smtClean="0"/>
              <a:t>with</a:t>
            </a:r>
            <a:r>
              <a:rPr lang="es-HN" dirty="0" smtClean="0"/>
              <a:t> </a:t>
            </a:r>
            <a:r>
              <a:rPr lang="es-HN" dirty="0" err="1" smtClean="0"/>
              <a:t>us</a:t>
            </a:r>
            <a:r>
              <a:rPr lang="es-HN" dirty="0" smtClean="0"/>
              <a:t>. </a:t>
            </a:r>
            <a:r>
              <a:rPr lang="es-HN" dirty="0" err="1" smtClean="0"/>
              <a:t>We</a:t>
            </a:r>
            <a:r>
              <a:rPr lang="es-HN" dirty="0" smtClean="0"/>
              <a:t> </a:t>
            </a:r>
            <a:r>
              <a:rPr lang="es-HN" dirty="0" err="1" smtClean="0"/>
              <a:t>needed</a:t>
            </a:r>
            <a:r>
              <a:rPr lang="es-HN" dirty="0" smtClean="0"/>
              <a:t> </a:t>
            </a:r>
            <a:r>
              <a:rPr lang="es-HN" dirty="0" err="1" smtClean="0"/>
              <a:t>to</a:t>
            </a:r>
            <a:r>
              <a:rPr lang="es-HN" dirty="0" smtClean="0"/>
              <a:t> </a:t>
            </a:r>
            <a:r>
              <a:rPr lang="es-HN" dirty="0" err="1" smtClean="0"/>
              <a:t>study</a:t>
            </a:r>
            <a:r>
              <a:rPr lang="es-HN" dirty="0" smtClean="0"/>
              <a:t> and </a:t>
            </a:r>
            <a:r>
              <a:rPr lang="es-HN" dirty="0" err="1" smtClean="0"/>
              <a:t>be</a:t>
            </a:r>
            <a:r>
              <a:rPr lang="es-HN" dirty="0" smtClean="0"/>
              <a:t> more </a:t>
            </a:r>
            <a:r>
              <a:rPr lang="es-HN" dirty="0" err="1" smtClean="0"/>
              <a:t>responsible</a:t>
            </a:r>
            <a:r>
              <a:rPr lang="es-HN" dirty="0" smtClean="0"/>
              <a:t>. </a:t>
            </a:r>
            <a:r>
              <a:rPr lang="es-HN" dirty="0" err="1" smtClean="0"/>
              <a:t>We</a:t>
            </a:r>
            <a:r>
              <a:rPr lang="es-HN" dirty="0" smtClean="0"/>
              <a:t> </a:t>
            </a:r>
            <a:r>
              <a:rPr lang="es-HN" dirty="0" err="1" smtClean="0"/>
              <a:t>couldn´t</a:t>
            </a:r>
            <a:r>
              <a:rPr lang="es-HN" dirty="0" smtClean="0"/>
              <a:t> </a:t>
            </a:r>
            <a:r>
              <a:rPr lang="es-HN" dirty="0" err="1" smtClean="0"/>
              <a:t>continue</a:t>
            </a:r>
            <a:r>
              <a:rPr lang="es-HN" dirty="0" smtClean="0"/>
              <a:t> </a:t>
            </a:r>
            <a:r>
              <a:rPr lang="es-HN" dirty="0" err="1" smtClean="0"/>
              <a:t>like</a:t>
            </a:r>
            <a:r>
              <a:rPr lang="es-HN" dirty="0" smtClean="0"/>
              <a:t> </a:t>
            </a:r>
            <a:r>
              <a:rPr lang="es-HN" dirty="0" err="1" smtClean="0"/>
              <a:t>that</a:t>
            </a:r>
            <a:r>
              <a:rPr lang="es-HN" dirty="0" smtClean="0"/>
              <a:t>.</a:t>
            </a:r>
          </a:p>
          <a:p>
            <a:pPr>
              <a:buFontTx/>
              <a:buChar char="-"/>
            </a:pPr>
            <a:r>
              <a:rPr lang="es-HN" dirty="0" smtClean="0"/>
              <a:t>My </a:t>
            </a:r>
            <a:r>
              <a:rPr lang="es-HN" dirty="0" err="1" smtClean="0"/>
              <a:t>uncle</a:t>
            </a:r>
            <a:r>
              <a:rPr lang="es-HN" dirty="0" smtClean="0"/>
              <a:t> </a:t>
            </a:r>
            <a:r>
              <a:rPr lang="es-HN" dirty="0" err="1" smtClean="0"/>
              <a:t>told</a:t>
            </a:r>
            <a:r>
              <a:rPr lang="es-HN" dirty="0" smtClean="0"/>
              <a:t> my </a:t>
            </a:r>
            <a:r>
              <a:rPr lang="es-HN" dirty="0" err="1" smtClean="0"/>
              <a:t>father</a:t>
            </a:r>
            <a:r>
              <a:rPr lang="es-HN" dirty="0" smtClean="0"/>
              <a:t> “ I </a:t>
            </a:r>
            <a:r>
              <a:rPr lang="es-HN" dirty="0" err="1" smtClean="0"/>
              <a:t>went</a:t>
            </a:r>
            <a:r>
              <a:rPr lang="es-HN" dirty="0" smtClean="0"/>
              <a:t> </a:t>
            </a:r>
            <a:r>
              <a:rPr lang="es-HN" dirty="0" err="1" smtClean="0"/>
              <a:t>to</a:t>
            </a:r>
            <a:r>
              <a:rPr lang="es-HN" dirty="0" smtClean="0"/>
              <a:t> </a:t>
            </a:r>
            <a:r>
              <a:rPr lang="es-HN" dirty="0" err="1" smtClean="0"/>
              <a:t>the</a:t>
            </a:r>
            <a:r>
              <a:rPr lang="es-HN" dirty="0" smtClean="0"/>
              <a:t> zoo </a:t>
            </a:r>
            <a:r>
              <a:rPr lang="es-HN" dirty="0" err="1" smtClean="0"/>
              <a:t>last</a:t>
            </a:r>
            <a:r>
              <a:rPr lang="es-HN" dirty="0" smtClean="0"/>
              <a:t> </a:t>
            </a:r>
            <a:r>
              <a:rPr lang="es-HN" dirty="0" err="1" smtClean="0"/>
              <a:t>Saturday</a:t>
            </a:r>
            <a:r>
              <a:rPr lang="es-HN" dirty="0" smtClean="0"/>
              <a:t>. I </a:t>
            </a:r>
            <a:r>
              <a:rPr lang="es-HN" dirty="0" err="1" smtClean="0"/>
              <a:t>saw</a:t>
            </a:r>
            <a:r>
              <a:rPr lang="es-HN" dirty="0" smtClean="0"/>
              <a:t> a </a:t>
            </a:r>
            <a:r>
              <a:rPr lang="es-HN" dirty="0" err="1" smtClean="0"/>
              <a:t>lot</a:t>
            </a:r>
            <a:r>
              <a:rPr lang="es-HN" dirty="0" smtClean="0"/>
              <a:t> of </a:t>
            </a:r>
            <a:r>
              <a:rPr lang="es-HN" dirty="0" err="1" smtClean="0"/>
              <a:t>amazing</a:t>
            </a:r>
            <a:r>
              <a:rPr lang="es-HN" dirty="0" smtClean="0"/>
              <a:t> </a:t>
            </a:r>
            <a:r>
              <a:rPr lang="es-HN" dirty="0" err="1" smtClean="0"/>
              <a:t>animals</a:t>
            </a:r>
            <a:r>
              <a:rPr lang="es-HN" dirty="0" smtClean="0"/>
              <a:t>. </a:t>
            </a:r>
            <a:r>
              <a:rPr lang="es-HN" dirty="0" err="1" smtClean="0"/>
              <a:t>You</a:t>
            </a:r>
            <a:r>
              <a:rPr lang="es-HN" dirty="0" smtClean="0"/>
              <a:t> </a:t>
            </a:r>
            <a:r>
              <a:rPr lang="es-HN" dirty="0" err="1" smtClean="0"/>
              <a:t>should</a:t>
            </a:r>
            <a:r>
              <a:rPr lang="es-HN" dirty="0" smtClean="0"/>
              <a:t> </a:t>
            </a:r>
            <a:r>
              <a:rPr lang="es-HN" dirty="0" err="1" smtClean="0"/>
              <a:t>go</a:t>
            </a:r>
            <a:r>
              <a:rPr lang="es-HN" dirty="0" smtClean="0"/>
              <a:t> and </a:t>
            </a:r>
            <a:r>
              <a:rPr lang="es-HN" dirty="0" err="1" smtClean="0"/>
              <a:t>visit</a:t>
            </a:r>
            <a:r>
              <a:rPr lang="es-HN" dirty="0" smtClean="0"/>
              <a:t> </a:t>
            </a:r>
            <a:r>
              <a:rPr lang="es-HN" dirty="0" err="1" smtClean="0"/>
              <a:t>that</a:t>
            </a:r>
            <a:r>
              <a:rPr lang="es-HN" dirty="0" smtClean="0"/>
              <a:t> </a:t>
            </a:r>
            <a:r>
              <a:rPr lang="es-HN" dirty="0" err="1" smtClean="0"/>
              <a:t>wonderful</a:t>
            </a:r>
            <a:r>
              <a:rPr lang="es-HN" dirty="0" smtClean="0"/>
              <a:t> place.”</a:t>
            </a:r>
          </a:p>
          <a:p>
            <a:pPr>
              <a:buNone/>
            </a:pPr>
            <a:r>
              <a:rPr lang="es-HN" dirty="0" smtClean="0"/>
              <a:t>      ……………………………</a:t>
            </a:r>
            <a:r>
              <a:rPr lang="es-HN" dirty="0" err="1" smtClean="0"/>
              <a:t>that</a:t>
            </a:r>
            <a:r>
              <a:rPr lang="es-HN" dirty="0" smtClean="0"/>
              <a:t> he </a:t>
            </a:r>
            <a:r>
              <a:rPr lang="es-HN" dirty="0" err="1" smtClean="0"/>
              <a:t>had</a:t>
            </a:r>
            <a:r>
              <a:rPr lang="es-HN" dirty="0" smtClean="0"/>
              <a:t> </a:t>
            </a:r>
            <a:r>
              <a:rPr lang="es-HN" dirty="0" err="1" smtClean="0"/>
              <a:t>gone</a:t>
            </a:r>
            <a:r>
              <a:rPr lang="es-HN" dirty="0" smtClean="0"/>
              <a:t> </a:t>
            </a:r>
            <a:r>
              <a:rPr lang="es-HN" dirty="0" err="1" smtClean="0"/>
              <a:t>to</a:t>
            </a:r>
            <a:r>
              <a:rPr lang="es-HN" dirty="0" smtClean="0"/>
              <a:t> </a:t>
            </a:r>
            <a:r>
              <a:rPr lang="es-HN" dirty="0" err="1" smtClean="0"/>
              <a:t>the</a:t>
            </a:r>
            <a:r>
              <a:rPr lang="es-HN" dirty="0" smtClean="0"/>
              <a:t> zoo </a:t>
            </a:r>
            <a:r>
              <a:rPr lang="es-HN" dirty="0" err="1" smtClean="0"/>
              <a:t>the</a:t>
            </a:r>
            <a:r>
              <a:rPr lang="es-HN" dirty="0" smtClean="0"/>
              <a:t> </a:t>
            </a:r>
            <a:r>
              <a:rPr lang="es-HN" dirty="0" err="1" smtClean="0"/>
              <a:t>previous</a:t>
            </a:r>
            <a:r>
              <a:rPr lang="es-HN" dirty="0" smtClean="0"/>
              <a:t> </a:t>
            </a:r>
            <a:r>
              <a:rPr lang="es-HN" dirty="0" err="1" smtClean="0"/>
              <a:t>Saturday</a:t>
            </a:r>
            <a:r>
              <a:rPr lang="es-HN" dirty="0" smtClean="0"/>
              <a:t>. He </a:t>
            </a:r>
            <a:r>
              <a:rPr lang="es-HN" dirty="0" err="1" smtClean="0"/>
              <a:t>had</a:t>
            </a:r>
            <a:r>
              <a:rPr lang="es-HN" dirty="0" smtClean="0"/>
              <a:t> </a:t>
            </a:r>
            <a:r>
              <a:rPr lang="es-HN" dirty="0" err="1" smtClean="0"/>
              <a:t>seen</a:t>
            </a:r>
            <a:r>
              <a:rPr lang="es-HN" dirty="0" smtClean="0"/>
              <a:t> a </a:t>
            </a:r>
            <a:r>
              <a:rPr lang="es-HN" dirty="0" err="1" smtClean="0"/>
              <a:t>lot</a:t>
            </a:r>
            <a:r>
              <a:rPr lang="es-HN" dirty="0" smtClean="0"/>
              <a:t> of </a:t>
            </a:r>
            <a:r>
              <a:rPr lang="es-HN" dirty="0" err="1" smtClean="0"/>
              <a:t>amazing</a:t>
            </a:r>
            <a:r>
              <a:rPr lang="es-HN" dirty="0" smtClean="0"/>
              <a:t> </a:t>
            </a:r>
            <a:r>
              <a:rPr lang="es-HN" dirty="0" err="1" smtClean="0"/>
              <a:t>animals</a:t>
            </a:r>
            <a:r>
              <a:rPr lang="es-HN" dirty="0" smtClean="0"/>
              <a:t>. He </a:t>
            </a:r>
            <a:r>
              <a:rPr lang="es-HN" dirty="0" err="1" smtClean="0"/>
              <a:t>should</a:t>
            </a:r>
            <a:r>
              <a:rPr lang="es-HN" dirty="0" smtClean="0"/>
              <a:t> </a:t>
            </a:r>
            <a:r>
              <a:rPr lang="es-HN" dirty="0" err="1" smtClean="0"/>
              <a:t>go</a:t>
            </a:r>
            <a:r>
              <a:rPr lang="es-HN" dirty="0" smtClean="0"/>
              <a:t> and </a:t>
            </a:r>
            <a:r>
              <a:rPr lang="es-HN" dirty="0" err="1" smtClean="0"/>
              <a:t>visit</a:t>
            </a:r>
            <a:r>
              <a:rPr lang="es-HN" dirty="0" smtClean="0"/>
              <a:t> </a:t>
            </a:r>
            <a:r>
              <a:rPr lang="es-HN" dirty="0" err="1" smtClean="0"/>
              <a:t>that</a:t>
            </a:r>
            <a:r>
              <a:rPr lang="es-HN" dirty="0" smtClean="0"/>
              <a:t> </a:t>
            </a:r>
            <a:r>
              <a:rPr lang="es-HN" dirty="0" err="1" smtClean="0"/>
              <a:t>wonderful</a:t>
            </a:r>
            <a:r>
              <a:rPr lang="es-HN" dirty="0" smtClean="0"/>
              <a:t> place.</a:t>
            </a:r>
            <a:endParaRPr lang="es-H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HN" sz="2200" dirty="0" smtClean="0"/>
              <a:t/>
            </a:r>
            <a:br>
              <a:rPr lang="es-HN" sz="2200" dirty="0" smtClean="0"/>
            </a:br>
            <a:r>
              <a:rPr lang="es-HN" sz="2200" dirty="0"/>
              <a:t/>
            </a:r>
            <a:br>
              <a:rPr lang="es-HN" sz="2200" dirty="0"/>
            </a:br>
            <a:r>
              <a:rPr lang="es-HN" sz="2200" dirty="0" smtClean="0"/>
              <a:t/>
            </a:r>
            <a:br>
              <a:rPr lang="es-HN" sz="2200" dirty="0" smtClean="0"/>
            </a:br>
            <a:r>
              <a:rPr lang="es-HN" sz="2200" dirty="0"/>
              <a:t/>
            </a:r>
            <a:br>
              <a:rPr lang="es-HN" sz="2200" dirty="0"/>
            </a:br>
            <a:r>
              <a:rPr lang="es-HN" sz="2200" dirty="0" smtClean="0"/>
              <a:t/>
            </a:r>
            <a:br>
              <a:rPr lang="es-HN" sz="2200" dirty="0" smtClean="0"/>
            </a:br>
            <a:r>
              <a:rPr lang="es-HN" sz="2200" dirty="0"/>
              <a:t/>
            </a:r>
            <a:br>
              <a:rPr lang="es-HN" sz="2200" dirty="0"/>
            </a:br>
            <a:r>
              <a:rPr lang="es-HN" sz="2200" dirty="0" smtClean="0"/>
              <a:t/>
            </a:r>
            <a:br>
              <a:rPr lang="es-HN" sz="2200" dirty="0" smtClean="0"/>
            </a:br>
            <a:r>
              <a:rPr lang="es-HN" sz="2200" dirty="0"/>
              <a:t/>
            </a:r>
            <a:br>
              <a:rPr lang="es-HN" sz="2200" dirty="0"/>
            </a:br>
            <a:r>
              <a:rPr lang="es-HN" sz="2200" dirty="0" smtClean="0"/>
              <a:t/>
            </a:r>
            <a:br>
              <a:rPr lang="es-HN" sz="2200" dirty="0" smtClean="0"/>
            </a:br>
            <a:r>
              <a:rPr lang="es-HN" sz="2200" dirty="0"/>
              <a:t/>
            </a:r>
            <a:br>
              <a:rPr lang="es-HN" sz="2200" dirty="0"/>
            </a:br>
            <a:r>
              <a:rPr lang="es-HN" sz="2200" dirty="0" smtClean="0"/>
              <a:t/>
            </a:r>
            <a:br>
              <a:rPr lang="es-HN" sz="2200" dirty="0" smtClean="0"/>
            </a:br>
            <a:r>
              <a:rPr lang="es-HN" sz="2200" dirty="0" smtClean="0"/>
              <a:t/>
            </a:r>
            <a:br>
              <a:rPr lang="es-HN" sz="2200" dirty="0" smtClean="0"/>
            </a:br>
            <a:r>
              <a:rPr lang="es-HN" sz="2200" dirty="0"/>
              <a:t/>
            </a:r>
            <a:br>
              <a:rPr lang="es-HN" sz="2200" dirty="0"/>
            </a:br>
            <a:r>
              <a:rPr lang="es-HN" sz="2200" dirty="0" smtClean="0"/>
              <a:t/>
            </a:r>
            <a:br>
              <a:rPr lang="es-HN" sz="2200" dirty="0" smtClean="0"/>
            </a:br>
            <a:r>
              <a:rPr lang="es-HN" sz="2200" dirty="0"/>
              <a:t/>
            </a:r>
            <a:br>
              <a:rPr lang="es-HN" sz="2200" dirty="0"/>
            </a:br>
            <a:r>
              <a:rPr lang="es-HN" sz="2200" dirty="0" smtClean="0"/>
              <a:t/>
            </a:r>
            <a:br>
              <a:rPr lang="es-HN" sz="2200" dirty="0" smtClean="0"/>
            </a:br>
            <a:r>
              <a:rPr lang="es-HN" sz="2200" dirty="0"/>
              <a:t/>
            </a:r>
            <a:br>
              <a:rPr lang="es-HN" sz="2200" dirty="0"/>
            </a:br>
            <a:r>
              <a:rPr lang="es-HN" sz="2200" dirty="0" smtClean="0"/>
              <a:t/>
            </a:r>
            <a:br>
              <a:rPr lang="es-HN" sz="2200" dirty="0" smtClean="0"/>
            </a:br>
            <a:r>
              <a:rPr lang="es-HN" sz="1900" dirty="0" smtClean="0">
                <a:latin typeface="+mn-lt"/>
              </a:rPr>
              <a:t>- </a:t>
            </a:r>
            <a:r>
              <a:rPr lang="es-HN" sz="1900" dirty="0" err="1" smtClean="0">
                <a:latin typeface="+mn-lt"/>
              </a:rPr>
              <a:t>The</a:t>
            </a:r>
            <a:r>
              <a:rPr lang="es-HN" sz="1900" dirty="0" smtClean="0">
                <a:latin typeface="+mn-lt"/>
              </a:rPr>
              <a:t> </a:t>
            </a:r>
            <a:r>
              <a:rPr lang="es-HN" sz="1900" dirty="0" err="1" smtClean="0">
                <a:latin typeface="+mn-lt"/>
              </a:rPr>
              <a:t>Guard</a:t>
            </a:r>
            <a:r>
              <a:rPr lang="es-HN" sz="1900" dirty="0" smtClean="0">
                <a:latin typeface="+mn-lt"/>
              </a:rPr>
              <a:t> </a:t>
            </a:r>
            <a:r>
              <a:rPr lang="es-HN" sz="1900" dirty="0" err="1" smtClean="0">
                <a:latin typeface="+mn-lt"/>
              </a:rPr>
              <a:t>told</a:t>
            </a:r>
            <a:r>
              <a:rPr lang="es-HN" sz="1900" dirty="0" smtClean="0">
                <a:latin typeface="+mn-lt"/>
              </a:rPr>
              <a:t> me “ I </a:t>
            </a:r>
            <a:r>
              <a:rPr lang="es-HN" sz="1900" dirty="0" err="1" smtClean="0">
                <a:latin typeface="+mn-lt"/>
              </a:rPr>
              <a:t>captured</a:t>
            </a:r>
            <a:r>
              <a:rPr lang="es-HN" sz="1900" dirty="0" smtClean="0">
                <a:latin typeface="+mn-lt"/>
              </a:rPr>
              <a:t> 2 </a:t>
            </a:r>
            <a:r>
              <a:rPr lang="es-HN" sz="1900" dirty="0" err="1" smtClean="0">
                <a:latin typeface="+mn-lt"/>
              </a:rPr>
              <a:t>thieves</a:t>
            </a:r>
            <a:r>
              <a:rPr lang="es-HN" sz="1900" dirty="0" smtClean="0">
                <a:latin typeface="+mn-lt"/>
              </a:rPr>
              <a:t> in </a:t>
            </a:r>
            <a:r>
              <a:rPr lang="es-HN" sz="1900" dirty="0" err="1" smtClean="0">
                <a:latin typeface="+mn-lt"/>
              </a:rPr>
              <a:t>the</a:t>
            </a:r>
            <a:r>
              <a:rPr lang="es-HN" sz="1900" dirty="0" smtClean="0">
                <a:latin typeface="+mn-lt"/>
              </a:rPr>
              <a:t> parking </a:t>
            </a:r>
            <a:r>
              <a:rPr lang="es-HN" sz="1900" dirty="0" err="1" smtClean="0">
                <a:latin typeface="+mn-lt"/>
              </a:rPr>
              <a:t>lot</a:t>
            </a:r>
            <a:r>
              <a:rPr lang="es-HN" sz="1900" dirty="0" smtClean="0">
                <a:latin typeface="+mn-lt"/>
              </a:rPr>
              <a:t> </a:t>
            </a:r>
            <a:r>
              <a:rPr lang="es-HN" sz="1900" dirty="0" err="1" smtClean="0">
                <a:latin typeface="+mn-lt"/>
              </a:rPr>
              <a:t>this</a:t>
            </a:r>
            <a:r>
              <a:rPr lang="es-HN" sz="1900" dirty="0" smtClean="0">
                <a:latin typeface="+mn-lt"/>
              </a:rPr>
              <a:t> </a:t>
            </a:r>
            <a:r>
              <a:rPr lang="es-HN" sz="1900" dirty="0" err="1" smtClean="0">
                <a:latin typeface="+mn-lt"/>
              </a:rPr>
              <a:t>morning</a:t>
            </a:r>
            <a:r>
              <a:rPr lang="es-HN" sz="1900" dirty="0" smtClean="0">
                <a:latin typeface="+mn-lt"/>
              </a:rPr>
              <a:t>. I </a:t>
            </a:r>
            <a:r>
              <a:rPr lang="es-HN" sz="1900" dirty="0" err="1" smtClean="0">
                <a:latin typeface="+mn-lt"/>
              </a:rPr>
              <a:t>have</a:t>
            </a:r>
            <a:r>
              <a:rPr lang="es-HN" sz="1900" dirty="0" smtClean="0">
                <a:latin typeface="+mn-lt"/>
              </a:rPr>
              <a:t> </a:t>
            </a:r>
            <a:r>
              <a:rPr lang="es-HN" sz="1900" dirty="0" err="1" smtClean="0">
                <a:latin typeface="+mn-lt"/>
              </a:rPr>
              <a:t>captured</a:t>
            </a:r>
            <a:r>
              <a:rPr lang="es-HN" sz="1900" dirty="0" smtClean="0">
                <a:latin typeface="+mn-lt"/>
              </a:rPr>
              <a:t> 5 </a:t>
            </a:r>
            <a:r>
              <a:rPr lang="es-HN" sz="1900" dirty="0" err="1" smtClean="0">
                <a:latin typeface="+mn-lt"/>
              </a:rPr>
              <a:t>thieves</a:t>
            </a:r>
            <a:r>
              <a:rPr lang="es-HN" sz="1900" dirty="0" smtClean="0">
                <a:latin typeface="+mn-lt"/>
              </a:rPr>
              <a:t> in </a:t>
            </a:r>
            <a:r>
              <a:rPr lang="es-HN" sz="1900" dirty="0" err="1" smtClean="0">
                <a:latin typeface="+mn-lt"/>
              </a:rPr>
              <a:t>the</a:t>
            </a:r>
            <a:r>
              <a:rPr lang="es-HN" sz="1900" dirty="0" smtClean="0">
                <a:latin typeface="+mn-lt"/>
              </a:rPr>
              <a:t> </a:t>
            </a:r>
            <a:r>
              <a:rPr lang="es-HN" sz="1900" dirty="0" err="1" smtClean="0">
                <a:latin typeface="+mn-lt"/>
              </a:rPr>
              <a:t>last</a:t>
            </a:r>
            <a:r>
              <a:rPr lang="es-HN" sz="1900" dirty="0" smtClean="0">
                <a:latin typeface="+mn-lt"/>
              </a:rPr>
              <a:t> 3 </a:t>
            </a:r>
            <a:r>
              <a:rPr lang="es-HN" sz="1900" dirty="0" err="1" smtClean="0">
                <a:latin typeface="+mn-lt"/>
              </a:rPr>
              <a:t>months</a:t>
            </a:r>
            <a:r>
              <a:rPr lang="es-HN" sz="1900" dirty="0" smtClean="0">
                <a:latin typeface="+mn-lt"/>
              </a:rPr>
              <a:t>.”</a:t>
            </a:r>
            <a:br>
              <a:rPr lang="es-HN" sz="1900" dirty="0" smtClean="0">
                <a:latin typeface="+mn-lt"/>
              </a:rPr>
            </a:br>
            <a:r>
              <a:rPr lang="es-HN" sz="1900" dirty="0" smtClean="0">
                <a:latin typeface="+mn-lt"/>
              </a:rPr>
              <a:t>   ………………….. </a:t>
            </a:r>
            <a:r>
              <a:rPr lang="es-HN" sz="1900" dirty="0" err="1" smtClean="0">
                <a:latin typeface="+mn-lt"/>
              </a:rPr>
              <a:t>That</a:t>
            </a:r>
            <a:r>
              <a:rPr lang="es-HN" sz="1900" dirty="0" smtClean="0">
                <a:latin typeface="+mn-lt"/>
              </a:rPr>
              <a:t> he </a:t>
            </a:r>
            <a:r>
              <a:rPr lang="es-HN" sz="1900" dirty="0" err="1" smtClean="0">
                <a:latin typeface="+mn-lt"/>
              </a:rPr>
              <a:t>had</a:t>
            </a:r>
            <a:r>
              <a:rPr lang="es-HN" sz="1900" dirty="0" smtClean="0">
                <a:latin typeface="+mn-lt"/>
              </a:rPr>
              <a:t> </a:t>
            </a:r>
            <a:r>
              <a:rPr lang="es-HN" sz="1900" dirty="0" err="1" smtClean="0">
                <a:latin typeface="+mn-lt"/>
              </a:rPr>
              <a:t>captured</a:t>
            </a:r>
            <a:r>
              <a:rPr lang="es-HN" sz="1900" dirty="0" smtClean="0">
                <a:latin typeface="+mn-lt"/>
              </a:rPr>
              <a:t> 2 </a:t>
            </a:r>
            <a:r>
              <a:rPr lang="es-HN" sz="1900" dirty="0" err="1" smtClean="0">
                <a:latin typeface="+mn-lt"/>
              </a:rPr>
              <a:t>thieves</a:t>
            </a:r>
            <a:r>
              <a:rPr lang="es-HN" sz="1900" dirty="0" smtClean="0">
                <a:latin typeface="+mn-lt"/>
              </a:rPr>
              <a:t> in </a:t>
            </a:r>
            <a:r>
              <a:rPr lang="es-HN" sz="1900" dirty="0" err="1" smtClean="0">
                <a:latin typeface="+mn-lt"/>
              </a:rPr>
              <a:t>the</a:t>
            </a:r>
            <a:r>
              <a:rPr lang="es-HN" sz="1900" dirty="0" smtClean="0">
                <a:latin typeface="+mn-lt"/>
              </a:rPr>
              <a:t> parking </a:t>
            </a:r>
            <a:r>
              <a:rPr lang="es-HN" sz="1900" dirty="0" err="1" smtClean="0">
                <a:latin typeface="+mn-lt"/>
              </a:rPr>
              <a:t>lot</a:t>
            </a:r>
            <a:r>
              <a:rPr lang="es-HN" sz="1900" dirty="0" smtClean="0">
                <a:latin typeface="+mn-lt"/>
              </a:rPr>
              <a:t> </a:t>
            </a:r>
            <a:r>
              <a:rPr lang="es-HN" sz="1900" dirty="0" err="1" smtClean="0">
                <a:latin typeface="+mn-lt"/>
              </a:rPr>
              <a:t>that</a:t>
            </a:r>
            <a:r>
              <a:rPr lang="es-HN" sz="1900" dirty="0" smtClean="0">
                <a:latin typeface="+mn-lt"/>
              </a:rPr>
              <a:t> </a:t>
            </a:r>
            <a:r>
              <a:rPr lang="es-HN" sz="1900" dirty="0" err="1" smtClean="0">
                <a:latin typeface="+mn-lt"/>
              </a:rPr>
              <a:t>morning</a:t>
            </a:r>
            <a:r>
              <a:rPr lang="es-HN" sz="1900" dirty="0" smtClean="0">
                <a:latin typeface="+mn-lt"/>
              </a:rPr>
              <a:t>. He </a:t>
            </a:r>
            <a:r>
              <a:rPr lang="es-HN" sz="1900" dirty="0" err="1" smtClean="0">
                <a:latin typeface="+mn-lt"/>
              </a:rPr>
              <a:t>had</a:t>
            </a:r>
            <a:r>
              <a:rPr lang="es-HN" sz="1900" dirty="0" smtClean="0">
                <a:latin typeface="+mn-lt"/>
              </a:rPr>
              <a:t> </a:t>
            </a:r>
            <a:r>
              <a:rPr lang="es-HN" sz="1900" dirty="0" err="1" smtClean="0">
                <a:latin typeface="+mn-lt"/>
              </a:rPr>
              <a:t>captured</a:t>
            </a:r>
            <a:r>
              <a:rPr lang="es-HN" sz="1900" dirty="0" smtClean="0">
                <a:latin typeface="+mn-lt"/>
              </a:rPr>
              <a:t> 5 </a:t>
            </a:r>
            <a:r>
              <a:rPr lang="es-HN" sz="1900" dirty="0" err="1" smtClean="0">
                <a:latin typeface="+mn-lt"/>
              </a:rPr>
              <a:t>thieves</a:t>
            </a:r>
            <a:r>
              <a:rPr lang="es-HN" sz="1900" dirty="0" smtClean="0">
                <a:latin typeface="+mn-lt"/>
              </a:rPr>
              <a:t> in </a:t>
            </a:r>
            <a:r>
              <a:rPr lang="es-HN" sz="1900" dirty="0" err="1" smtClean="0">
                <a:latin typeface="+mn-lt"/>
              </a:rPr>
              <a:t>the</a:t>
            </a:r>
            <a:r>
              <a:rPr lang="es-HN" sz="1900" dirty="0" smtClean="0">
                <a:latin typeface="+mn-lt"/>
              </a:rPr>
              <a:t> </a:t>
            </a:r>
            <a:r>
              <a:rPr lang="es-HN" sz="1900" dirty="0" err="1" smtClean="0">
                <a:latin typeface="+mn-lt"/>
              </a:rPr>
              <a:t>previous</a:t>
            </a:r>
            <a:r>
              <a:rPr lang="es-HN" sz="1900" dirty="0" smtClean="0">
                <a:latin typeface="+mn-lt"/>
              </a:rPr>
              <a:t> 3 </a:t>
            </a:r>
            <a:r>
              <a:rPr lang="es-HN" sz="1900" dirty="0" err="1" smtClean="0">
                <a:latin typeface="+mn-lt"/>
              </a:rPr>
              <a:t>months</a:t>
            </a:r>
            <a:r>
              <a:rPr lang="es-HN" sz="1900" dirty="0" smtClean="0">
                <a:latin typeface="+mn-lt"/>
              </a:rPr>
              <a:t>.</a:t>
            </a:r>
            <a:br>
              <a:rPr lang="es-HN" sz="1900" dirty="0" smtClean="0">
                <a:latin typeface="+mn-lt"/>
              </a:rPr>
            </a:br>
            <a:r>
              <a:rPr lang="es-HN" sz="1900" dirty="0" smtClean="0">
                <a:latin typeface="+mn-lt"/>
              </a:rPr>
              <a:t/>
            </a:r>
            <a:br>
              <a:rPr lang="es-HN" sz="1900" dirty="0" smtClean="0">
                <a:latin typeface="+mn-lt"/>
              </a:rPr>
            </a:br>
            <a:r>
              <a:rPr lang="es-HN" sz="1900" dirty="0" smtClean="0">
                <a:latin typeface="+mn-lt"/>
              </a:rPr>
              <a:t>4) </a:t>
            </a:r>
            <a:r>
              <a:rPr lang="es-HN" sz="1900" dirty="0" err="1" smtClean="0">
                <a:latin typeface="+mn-lt"/>
              </a:rPr>
              <a:t>Present</a:t>
            </a:r>
            <a:r>
              <a:rPr lang="es-HN" sz="1900" dirty="0" smtClean="0">
                <a:latin typeface="+mn-lt"/>
              </a:rPr>
              <a:t> </a:t>
            </a:r>
            <a:r>
              <a:rPr lang="es-HN" sz="1900" dirty="0" err="1" smtClean="0">
                <a:latin typeface="+mn-lt"/>
              </a:rPr>
              <a:t>Perfect</a:t>
            </a:r>
            <a:r>
              <a:rPr lang="es-HN" sz="1900" dirty="0" smtClean="0">
                <a:latin typeface="+mn-lt"/>
              </a:rPr>
              <a:t>------------</a:t>
            </a:r>
            <a:r>
              <a:rPr lang="es-HN" sz="1900" dirty="0" err="1" smtClean="0">
                <a:latin typeface="+mn-lt"/>
              </a:rPr>
              <a:t>Past</a:t>
            </a:r>
            <a:r>
              <a:rPr lang="es-HN" sz="1900" dirty="0" smtClean="0">
                <a:latin typeface="+mn-lt"/>
              </a:rPr>
              <a:t> </a:t>
            </a:r>
            <a:r>
              <a:rPr lang="es-HN" sz="1900" dirty="0" err="1" smtClean="0">
                <a:latin typeface="+mn-lt"/>
              </a:rPr>
              <a:t>Perfect</a:t>
            </a:r>
            <a:r>
              <a:rPr lang="es-HN" sz="1900" dirty="0" smtClean="0">
                <a:latin typeface="+mn-lt"/>
              </a:rPr>
              <a:t/>
            </a:r>
            <a:br>
              <a:rPr lang="es-HN" sz="1900" dirty="0" smtClean="0">
                <a:latin typeface="+mn-lt"/>
              </a:rPr>
            </a:br>
            <a:r>
              <a:rPr lang="es-HN" sz="1900" dirty="0" smtClean="0">
                <a:latin typeface="+mn-lt"/>
              </a:rPr>
              <a:t>- </a:t>
            </a:r>
            <a:r>
              <a:rPr lang="es-HN" sz="1900" dirty="0" err="1" smtClean="0">
                <a:latin typeface="+mn-lt"/>
              </a:rPr>
              <a:t>My</a:t>
            </a:r>
            <a:r>
              <a:rPr lang="es-HN" sz="1900" dirty="0" smtClean="0">
                <a:latin typeface="+mn-lt"/>
              </a:rPr>
              <a:t> </a:t>
            </a:r>
            <a:r>
              <a:rPr lang="es-HN" sz="1900" dirty="0" err="1" smtClean="0">
                <a:latin typeface="+mn-lt"/>
              </a:rPr>
              <a:t>father’s</a:t>
            </a:r>
            <a:r>
              <a:rPr lang="es-HN" sz="1900" dirty="0" smtClean="0">
                <a:latin typeface="+mn-lt"/>
              </a:rPr>
              <a:t> </a:t>
            </a:r>
            <a:r>
              <a:rPr lang="es-HN" sz="1900" dirty="0" err="1" smtClean="0">
                <a:latin typeface="+mn-lt"/>
              </a:rPr>
              <a:t>friend</a:t>
            </a:r>
            <a:r>
              <a:rPr lang="es-HN" sz="1900" dirty="0" smtClean="0">
                <a:latin typeface="+mn-lt"/>
              </a:rPr>
              <a:t> </a:t>
            </a:r>
            <a:r>
              <a:rPr lang="es-HN" sz="1900" dirty="0" err="1" smtClean="0">
                <a:latin typeface="+mn-lt"/>
              </a:rPr>
              <a:t>told</a:t>
            </a:r>
            <a:r>
              <a:rPr lang="es-HN" sz="1900" dirty="0" smtClean="0">
                <a:latin typeface="+mn-lt"/>
              </a:rPr>
              <a:t> </a:t>
            </a:r>
            <a:r>
              <a:rPr lang="es-HN" sz="1900" dirty="0" err="1" smtClean="0">
                <a:latin typeface="+mn-lt"/>
              </a:rPr>
              <a:t>him</a:t>
            </a:r>
            <a:r>
              <a:rPr lang="es-HN" sz="1900" dirty="0" smtClean="0">
                <a:latin typeface="+mn-lt"/>
              </a:rPr>
              <a:t> “ I </a:t>
            </a:r>
            <a:r>
              <a:rPr lang="es-HN" sz="1900" dirty="0" err="1" smtClean="0">
                <a:latin typeface="+mn-lt"/>
              </a:rPr>
              <a:t>have</a:t>
            </a:r>
            <a:r>
              <a:rPr lang="es-HN" sz="1900" dirty="0" smtClean="0">
                <a:latin typeface="+mn-lt"/>
              </a:rPr>
              <a:t> </a:t>
            </a:r>
            <a:r>
              <a:rPr lang="es-HN" sz="1900" dirty="0" err="1" smtClean="0">
                <a:latin typeface="+mn-lt"/>
              </a:rPr>
              <a:t>traveled</a:t>
            </a:r>
            <a:r>
              <a:rPr lang="es-HN" sz="1900" dirty="0" smtClean="0">
                <a:latin typeface="+mn-lt"/>
              </a:rPr>
              <a:t> to </a:t>
            </a:r>
            <a:r>
              <a:rPr lang="es-HN" sz="1900" dirty="0" err="1" smtClean="0">
                <a:latin typeface="+mn-lt"/>
              </a:rPr>
              <a:t>Roatan</a:t>
            </a:r>
            <a:r>
              <a:rPr lang="es-HN" sz="1900" dirty="0" smtClean="0">
                <a:latin typeface="+mn-lt"/>
              </a:rPr>
              <a:t> </a:t>
            </a:r>
            <a:r>
              <a:rPr lang="es-HN" sz="1900" dirty="0" err="1" smtClean="0">
                <a:latin typeface="+mn-lt"/>
              </a:rPr>
              <a:t>many</a:t>
            </a:r>
            <a:r>
              <a:rPr lang="es-HN" sz="1900" dirty="0" smtClean="0">
                <a:latin typeface="+mn-lt"/>
              </a:rPr>
              <a:t> times. </a:t>
            </a:r>
            <a:r>
              <a:rPr lang="es-HN" sz="1900" dirty="0" err="1" smtClean="0">
                <a:latin typeface="+mn-lt"/>
              </a:rPr>
              <a:t>It</a:t>
            </a:r>
            <a:r>
              <a:rPr lang="es-HN" sz="1900" dirty="0" smtClean="0">
                <a:latin typeface="+mn-lt"/>
              </a:rPr>
              <a:t> </a:t>
            </a:r>
            <a:r>
              <a:rPr lang="es-HN" sz="1900" dirty="0" err="1" smtClean="0">
                <a:latin typeface="+mn-lt"/>
              </a:rPr>
              <a:t>is</a:t>
            </a:r>
            <a:r>
              <a:rPr lang="es-HN" sz="1900" dirty="0" smtClean="0">
                <a:latin typeface="+mn-lt"/>
              </a:rPr>
              <a:t> </a:t>
            </a:r>
            <a:r>
              <a:rPr lang="es-HN" sz="1900" dirty="0" err="1" smtClean="0">
                <a:latin typeface="+mn-lt"/>
              </a:rPr>
              <a:t>an</a:t>
            </a:r>
            <a:r>
              <a:rPr lang="es-HN" sz="1900" dirty="0" smtClean="0">
                <a:latin typeface="+mn-lt"/>
              </a:rPr>
              <a:t> </a:t>
            </a:r>
            <a:r>
              <a:rPr lang="es-HN" sz="1900" dirty="0" err="1" smtClean="0">
                <a:latin typeface="+mn-lt"/>
              </a:rPr>
              <a:t>incredible</a:t>
            </a:r>
            <a:r>
              <a:rPr lang="es-HN" sz="1900" dirty="0" smtClean="0">
                <a:latin typeface="+mn-lt"/>
              </a:rPr>
              <a:t> place. I </a:t>
            </a:r>
            <a:r>
              <a:rPr lang="es-HN" sz="1900" dirty="0" err="1" smtClean="0">
                <a:latin typeface="+mn-lt"/>
              </a:rPr>
              <a:t>went</a:t>
            </a:r>
            <a:r>
              <a:rPr lang="es-HN" sz="1900" dirty="0" smtClean="0">
                <a:latin typeface="+mn-lt"/>
              </a:rPr>
              <a:t> </a:t>
            </a:r>
            <a:r>
              <a:rPr lang="es-HN" sz="1900" dirty="0" err="1" smtClean="0">
                <a:latin typeface="+mn-lt"/>
              </a:rPr>
              <a:t>there</a:t>
            </a:r>
            <a:r>
              <a:rPr lang="es-HN" sz="1900" dirty="0">
                <a:latin typeface="+mn-lt"/>
              </a:rPr>
              <a:t> </a:t>
            </a:r>
            <a:r>
              <a:rPr lang="es-HN" sz="1900" dirty="0" err="1" smtClean="0">
                <a:latin typeface="+mn-lt"/>
              </a:rPr>
              <a:t>last</a:t>
            </a:r>
            <a:r>
              <a:rPr lang="es-HN" sz="1900" dirty="0" smtClean="0">
                <a:latin typeface="+mn-lt"/>
              </a:rPr>
              <a:t> </a:t>
            </a:r>
            <a:r>
              <a:rPr lang="es-HN" sz="1900" dirty="0" err="1" smtClean="0">
                <a:latin typeface="+mn-lt"/>
              </a:rPr>
              <a:t>November</a:t>
            </a:r>
            <a:r>
              <a:rPr lang="es-HN" sz="1900" dirty="0" smtClean="0">
                <a:latin typeface="+mn-lt"/>
              </a:rPr>
              <a:t>. I </a:t>
            </a:r>
            <a:r>
              <a:rPr lang="es-HN" sz="1900" dirty="0" err="1" smtClean="0">
                <a:latin typeface="+mn-lt"/>
              </a:rPr>
              <a:t>had</a:t>
            </a:r>
            <a:r>
              <a:rPr lang="es-HN" sz="1900" dirty="0" smtClean="0">
                <a:latin typeface="+mn-lt"/>
              </a:rPr>
              <a:t> </a:t>
            </a:r>
            <a:r>
              <a:rPr lang="es-HN" sz="1900" dirty="0" err="1" smtClean="0">
                <a:latin typeface="+mn-lt"/>
              </a:rPr>
              <a:t>an</a:t>
            </a:r>
            <a:r>
              <a:rPr lang="es-HN" sz="1900" dirty="0" smtClean="0">
                <a:latin typeface="+mn-lt"/>
              </a:rPr>
              <a:t> </a:t>
            </a:r>
            <a:r>
              <a:rPr lang="es-HN" sz="1900" dirty="0" err="1" smtClean="0">
                <a:latin typeface="+mn-lt"/>
              </a:rPr>
              <a:t>amazing</a:t>
            </a:r>
            <a:r>
              <a:rPr lang="es-HN" sz="1900" dirty="0" smtClean="0">
                <a:latin typeface="+mn-lt"/>
              </a:rPr>
              <a:t> time. I </a:t>
            </a:r>
            <a:r>
              <a:rPr lang="es-HN" sz="1900" dirty="0" err="1" smtClean="0">
                <a:latin typeface="+mn-lt"/>
              </a:rPr>
              <a:t>want</a:t>
            </a:r>
            <a:r>
              <a:rPr lang="es-HN" sz="1900" dirty="0" smtClean="0">
                <a:latin typeface="+mn-lt"/>
              </a:rPr>
              <a:t> to </a:t>
            </a:r>
            <a:r>
              <a:rPr lang="es-HN" sz="1900" dirty="0" err="1" smtClean="0">
                <a:latin typeface="+mn-lt"/>
              </a:rPr>
              <a:t>buy</a:t>
            </a:r>
            <a:r>
              <a:rPr lang="es-HN" sz="1900" dirty="0" smtClean="0">
                <a:latin typeface="+mn-lt"/>
              </a:rPr>
              <a:t> a </a:t>
            </a:r>
            <a:r>
              <a:rPr lang="es-HN" sz="1900" dirty="0" err="1" smtClean="0">
                <a:latin typeface="+mn-lt"/>
              </a:rPr>
              <a:t>beach</a:t>
            </a:r>
            <a:r>
              <a:rPr lang="es-HN" sz="1900" dirty="0" smtClean="0">
                <a:latin typeface="+mn-lt"/>
              </a:rPr>
              <a:t> </a:t>
            </a:r>
            <a:r>
              <a:rPr lang="es-HN" sz="1900" dirty="0" err="1" smtClean="0">
                <a:latin typeface="+mn-lt"/>
              </a:rPr>
              <a:t>house</a:t>
            </a:r>
            <a:r>
              <a:rPr lang="es-HN" sz="1900" dirty="0" smtClean="0">
                <a:latin typeface="+mn-lt"/>
              </a:rPr>
              <a:t> in </a:t>
            </a:r>
            <a:r>
              <a:rPr lang="es-HN" sz="1900" dirty="0" err="1" smtClean="0">
                <a:latin typeface="+mn-lt"/>
              </a:rPr>
              <a:t>the</a:t>
            </a:r>
            <a:r>
              <a:rPr lang="es-HN" sz="1900" dirty="0" smtClean="0">
                <a:latin typeface="+mn-lt"/>
              </a:rPr>
              <a:t> </a:t>
            </a:r>
            <a:r>
              <a:rPr lang="es-HN" sz="1900" dirty="0" err="1" smtClean="0">
                <a:latin typeface="+mn-lt"/>
              </a:rPr>
              <a:t>island</a:t>
            </a:r>
            <a:r>
              <a:rPr lang="es-HN" sz="1900" dirty="0" smtClean="0">
                <a:latin typeface="+mn-lt"/>
              </a:rPr>
              <a:t>.”</a:t>
            </a:r>
            <a:br>
              <a:rPr lang="es-HN" sz="1900" dirty="0" smtClean="0">
                <a:latin typeface="+mn-lt"/>
              </a:rPr>
            </a:br>
            <a:r>
              <a:rPr lang="es-HN" sz="1900" dirty="0">
                <a:latin typeface="+mn-lt"/>
              </a:rPr>
              <a:t> </a:t>
            </a:r>
            <a:r>
              <a:rPr lang="es-HN" sz="1900" dirty="0" smtClean="0">
                <a:latin typeface="+mn-lt"/>
              </a:rPr>
              <a:t> ……………………………… </a:t>
            </a:r>
            <a:r>
              <a:rPr lang="es-HN" sz="1900" dirty="0" err="1" smtClean="0">
                <a:latin typeface="+mn-lt"/>
              </a:rPr>
              <a:t>that</a:t>
            </a:r>
            <a:r>
              <a:rPr lang="es-HN" sz="1900" dirty="0" smtClean="0">
                <a:latin typeface="+mn-lt"/>
              </a:rPr>
              <a:t> he </a:t>
            </a:r>
            <a:r>
              <a:rPr lang="es-HN" sz="1900" dirty="0" err="1" smtClean="0">
                <a:latin typeface="+mn-lt"/>
              </a:rPr>
              <a:t>had</a:t>
            </a:r>
            <a:r>
              <a:rPr lang="es-HN" sz="1900" dirty="0" smtClean="0">
                <a:latin typeface="+mn-lt"/>
              </a:rPr>
              <a:t> </a:t>
            </a:r>
            <a:r>
              <a:rPr lang="es-HN" sz="1900" dirty="0" err="1" smtClean="0">
                <a:latin typeface="+mn-lt"/>
              </a:rPr>
              <a:t>traveled</a:t>
            </a:r>
            <a:r>
              <a:rPr lang="es-HN" sz="1900" dirty="0" smtClean="0">
                <a:latin typeface="+mn-lt"/>
              </a:rPr>
              <a:t> to </a:t>
            </a:r>
            <a:r>
              <a:rPr lang="es-HN" sz="1900" dirty="0" err="1" smtClean="0">
                <a:latin typeface="+mn-lt"/>
              </a:rPr>
              <a:t>Roatan</a:t>
            </a:r>
            <a:r>
              <a:rPr lang="es-HN" sz="1900" dirty="0" smtClean="0">
                <a:latin typeface="+mn-lt"/>
              </a:rPr>
              <a:t> </a:t>
            </a:r>
            <a:r>
              <a:rPr lang="es-HN" sz="1900" dirty="0" err="1" smtClean="0">
                <a:latin typeface="+mn-lt"/>
              </a:rPr>
              <a:t>many</a:t>
            </a:r>
            <a:r>
              <a:rPr lang="es-HN" sz="1900" dirty="0" smtClean="0">
                <a:latin typeface="+mn-lt"/>
              </a:rPr>
              <a:t> times. </a:t>
            </a:r>
            <a:r>
              <a:rPr lang="es-HN" sz="1900" dirty="0" err="1" smtClean="0">
                <a:latin typeface="+mn-lt"/>
              </a:rPr>
              <a:t>It</a:t>
            </a:r>
            <a:r>
              <a:rPr lang="es-HN" sz="1900" dirty="0" smtClean="0">
                <a:latin typeface="+mn-lt"/>
              </a:rPr>
              <a:t> </a:t>
            </a:r>
            <a:r>
              <a:rPr lang="es-HN" sz="1900" dirty="0" err="1" smtClean="0">
                <a:latin typeface="+mn-lt"/>
              </a:rPr>
              <a:t>was</a:t>
            </a:r>
            <a:r>
              <a:rPr lang="es-HN" sz="1900" dirty="0" smtClean="0">
                <a:latin typeface="+mn-lt"/>
              </a:rPr>
              <a:t> </a:t>
            </a:r>
            <a:r>
              <a:rPr lang="es-HN" sz="1900" dirty="0" err="1" smtClean="0">
                <a:latin typeface="+mn-lt"/>
              </a:rPr>
              <a:t>an</a:t>
            </a:r>
            <a:r>
              <a:rPr lang="es-HN" sz="1900" dirty="0" smtClean="0">
                <a:latin typeface="+mn-lt"/>
              </a:rPr>
              <a:t> </a:t>
            </a:r>
            <a:r>
              <a:rPr lang="es-HN" sz="1900" dirty="0" err="1" smtClean="0">
                <a:latin typeface="+mn-lt"/>
              </a:rPr>
              <a:t>incredible</a:t>
            </a:r>
            <a:r>
              <a:rPr lang="es-HN" sz="1900" dirty="0" smtClean="0">
                <a:latin typeface="+mn-lt"/>
              </a:rPr>
              <a:t> place. He </a:t>
            </a:r>
            <a:r>
              <a:rPr lang="es-HN" sz="1900" dirty="0" err="1" smtClean="0">
                <a:latin typeface="+mn-lt"/>
              </a:rPr>
              <a:t>had</a:t>
            </a:r>
            <a:r>
              <a:rPr lang="es-HN" sz="1900" dirty="0" smtClean="0">
                <a:latin typeface="+mn-lt"/>
              </a:rPr>
              <a:t> </a:t>
            </a:r>
            <a:r>
              <a:rPr lang="es-HN" sz="1900" dirty="0" err="1" smtClean="0">
                <a:latin typeface="+mn-lt"/>
              </a:rPr>
              <a:t>gone</a:t>
            </a:r>
            <a:r>
              <a:rPr lang="es-HN" sz="1900" dirty="0" smtClean="0">
                <a:latin typeface="+mn-lt"/>
              </a:rPr>
              <a:t> </a:t>
            </a:r>
            <a:r>
              <a:rPr lang="es-HN" sz="1900" dirty="0" err="1" smtClean="0">
                <a:latin typeface="+mn-lt"/>
              </a:rPr>
              <a:t>there</a:t>
            </a:r>
            <a:r>
              <a:rPr lang="es-HN" sz="1900" dirty="0" smtClean="0">
                <a:latin typeface="+mn-lt"/>
              </a:rPr>
              <a:t> </a:t>
            </a:r>
            <a:r>
              <a:rPr lang="es-HN" sz="1900" dirty="0" err="1" smtClean="0">
                <a:latin typeface="+mn-lt"/>
              </a:rPr>
              <a:t>the</a:t>
            </a:r>
            <a:r>
              <a:rPr lang="es-HN" sz="1900" dirty="0" smtClean="0">
                <a:latin typeface="+mn-lt"/>
              </a:rPr>
              <a:t> </a:t>
            </a:r>
            <a:r>
              <a:rPr lang="es-HN" sz="1900" dirty="0" err="1" smtClean="0">
                <a:latin typeface="+mn-lt"/>
              </a:rPr>
              <a:t>previous</a:t>
            </a:r>
            <a:r>
              <a:rPr lang="es-HN" sz="1900" dirty="0" smtClean="0">
                <a:latin typeface="+mn-lt"/>
              </a:rPr>
              <a:t> </a:t>
            </a:r>
            <a:r>
              <a:rPr lang="es-HN" sz="1900" dirty="0" err="1" smtClean="0">
                <a:latin typeface="+mn-lt"/>
              </a:rPr>
              <a:t>November</a:t>
            </a:r>
            <a:r>
              <a:rPr lang="es-HN" sz="1900" dirty="0" smtClean="0">
                <a:latin typeface="+mn-lt"/>
              </a:rPr>
              <a:t>. He </a:t>
            </a:r>
            <a:r>
              <a:rPr lang="es-HN" sz="1900" dirty="0" err="1" smtClean="0">
                <a:latin typeface="+mn-lt"/>
              </a:rPr>
              <a:t>had</a:t>
            </a:r>
            <a:r>
              <a:rPr lang="es-HN" sz="1900" dirty="0" smtClean="0">
                <a:latin typeface="+mn-lt"/>
              </a:rPr>
              <a:t> </a:t>
            </a:r>
            <a:r>
              <a:rPr lang="es-HN" sz="1900" dirty="0" err="1" smtClean="0">
                <a:latin typeface="+mn-lt"/>
              </a:rPr>
              <a:t>had</a:t>
            </a:r>
            <a:r>
              <a:rPr lang="es-HN" sz="1900" dirty="0" smtClean="0">
                <a:latin typeface="+mn-lt"/>
              </a:rPr>
              <a:t> </a:t>
            </a:r>
            <a:r>
              <a:rPr lang="es-HN" sz="1900" dirty="0" err="1" smtClean="0">
                <a:latin typeface="+mn-lt"/>
              </a:rPr>
              <a:t>an</a:t>
            </a:r>
            <a:r>
              <a:rPr lang="es-HN" sz="1900" dirty="0" smtClean="0">
                <a:latin typeface="+mn-lt"/>
              </a:rPr>
              <a:t> </a:t>
            </a:r>
            <a:r>
              <a:rPr lang="es-HN" sz="1900" dirty="0" err="1" smtClean="0">
                <a:latin typeface="+mn-lt"/>
              </a:rPr>
              <a:t>amazing</a:t>
            </a:r>
            <a:r>
              <a:rPr lang="es-HN" sz="1900" dirty="0" smtClean="0">
                <a:latin typeface="+mn-lt"/>
              </a:rPr>
              <a:t> time. He </a:t>
            </a:r>
            <a:r>
              <a:rPr lang="es-HN" sz="1900" dirty="0" err="1" smtClean="0">
                <a:latin typeface="+mn-lt"/>
              </a:rPr>
              <a:t>wanted</a:t>
            </a:r>
            <a:r>
              <a:rPr lang="es-HN" sz="1900" dirty="0" smtClean="0">
                <a:latin typeface="+mn-lt"/>
              </a:rPr>
              <a:t> to </a:t>
            </a:r>
            <a:r>
              <a:rPr lang="es-HN" sz="1900" dirty="0" err="1" smtClean="0">
                <a:latin typeface="+mn-lt"/>
              </a:rPr>
              <a:t>buy</a:t>
            </a:r>
            <a:r>
              <a:rPr lang="es-HN" sz="1900" dirty="0" smtClean="0">
                <a:latin typeface="+mn-lt"/>
              </a:rPr>
              <a:t> a </a:t>
            </a:r>
            <a:r>
              <a:rPr lang="es-HN" sz="1900" dirty="0" err="1" smtClean="0">
                <a:latin typeface="+mn-lt"/>
              </a:rPr>
              <a:t>beach</a:t>
            </a:r>
            <a:r>
              <a:rPr lang="es-HN" sz="1900" dirty="0" smtClean="0">
                <a:latin typeface="+mn-lt"/>
              </a:rPr>
              <a:t> </a:t>
            </a:r>
            <a:r>
              <a:rPr lang="es-HN" sz="1900" dirty="0" err="1" smtClean="0">
                <a:latin typeface="+mn-lt"/>
              </a:rPr>
              <a:t>house</a:t>
            </a:r>
            <a:r>
              <a:rPr lang="es-HN" sz="1900" dirty="0" smtClean="0">
                <a:latin typeface="+mn-lt"/>
              </a:rPr>
              <a:t> in </a:t>
            </a:r>
            <a:r>
              <a:rPr lang="es-HN" sz="1900" dirty="0" err="1" smtClean="0">
                <a:latin typeface="+mn-lt"/>
              </a:rPr>
              <a:t>the</a:t>
            </a:r>
            <a:r>
              <a:rPr lang="es-HN" sz="1900" dirty="0" smtClean="0">
                <a:latin typeface="+mn-lt"/>
              </a:rPr>
              <a:t> </a:t>
            </a:r>
            <a:r>
              <a:rPr lang="es-HN" sz="1900" dirty="0" err="1" smtClean="0">
                <a:latin typeface="+mn-lt"/>
              </a:rPr>
              <a:t>island</a:t>
            </a:r>
            <a:r>
              <a:rPr lang="es-HN" sz="1900" dirty="0" smtClean="0">
                <a:latin typeface="+mn-lt"/>
              </a:rPr>
              <a:t>.</a:t>
            </a:r>
            <a:br>
              <a:rPr lang="es-HN" sz="1900" dirty="0" smtClean="0">
                <a:latin typeface="+mn-lt"/>
              </a:rPr>
            </a:br>
            <a:r>
              <a:rPr lang="es-HN" sz="1900" dirty="0">
                <a:latin typeface="+mn-lt"/>
              </a:rPr>
              <a:t/>
            </a:r>
            <a:br>
              <a:rPr lang="es-HN" sz="1900" dirty="0">
                <a:latin typeface="+mn-lt"/>
              </a:rPr>
            </a:br>
            <a:r>
              <a:rPr lang="es-HN" sz="1900" dirty="0" smtClean="0">
                <a:latin typeface="+mn-lt"/>
              </a:rPr>
              <a:t>- </a:t>
            </a:r>
            <a:r>
              <a:rPr lang="es-HN" sz="1900" dirty="0" err="1" smtClean="0">
                <a:latin typeface="+mn-lt"/>
              </a:rPr>
              <a:t>She</a:t>
            </a:r>
            <a:r>
              <a:rPr lang="es-HN" sz="1900" dirty="0" smtClean="0">
                <a:latin typeface="+mn-lt"/>
              </a:rPr>
              <a:t> </a:t>
            </a:r>
            <a:r>
              <a:rPr lang="es-HN" sz="1900" dirty="0" err="1" smtClean="0">
                <a:latin typeface="+mn-lt"/>
              </a:rPr>
              <a:t>told</a:t>
            </a:r>
            <a:r>
              <a:rPr lang="es-HN" sz="1900" dirty="0" smtClean="0">
                <a:latin typeface="+mn-lt"/>
              </a:rPr>
              <a:t> me “ I </a:t>
            </a:r>
            <a:r>
              <a:rPr lang="es-HN" sz="1900" dirty="0" err="1" smtClean="0">
                <a:latin typeface="+mn-lt"/>
              </a:rPr>
              <a:t>have</a:t>
            </a:r>
            <a:r>
              <a:rPr lang="es-HN" sz="1900" dirty="0" smtClean="0">
                <a:latin typeface="+mn-lt"/>
              </a:rPr>
              <a:t> </a:t>
            </a:r>
            <a:r>
              <a:rPr lang="es-HN" sz="1900" dirty="0" err="1" smtClean="0">
                <a:latin typeface="+mn-lt"/>
              </a:rPr>
              <a:t>never</a:t>
            </a:r>
            <a:r>
              <a:rPr lang="es-HN" sz="1900" dirty="0" smtClean="0">
                <a:latin typeface="+mn-lt"/>
              </a:rPr>
              <a:t> </a:t>
            </a:r>
            <a:r>
              <a:rPr lang="es-HN" sz="1900" dirty="0" err="1" smtClean="0">
                <a:latin typeface="+mn-lt"/>
              </a:rPr>
              <a:t>gone</a:t>
            </a:r>
            <a:r>
              <a:rPr lang="es-HN" sz="1900" dirty="0" smtClean="0">
                <a:latin typeface="+mn-lt"/>
              </a:rPr>
              <a:t> to Copan. </a:t>
            </a:r>
            <a:r>
              <a:rPr lang="es-HN" sz="1900" dirty="0" err="1" smtClean="0">
                <a:latin typeface="+mn-lt"/>
              </a:rPr>
              <a:t>People</a:t>
            </a:r>
            <a:r>
              <a:rPr lang="es-HN" sz="1900" dirty="0" smtClean="0">
                <a:latin typeface="+mn-lt"/>
              </a:rPr>
              <a:t> </a:t>
            </a:r>
            <a:r>
              <a:rPr lang="es-HN" sz="1900" dirty="0" err="1" smtClean="0">
                <a:latin typeface="+mn-lt"/>
              </a:rPr>
              <a:t>say</a:t>
            </a:r>
            <a:r>
              <a:rPr lang="es-HN" sz="1900" dirty="0" smtClean="0">
                <a:latin typeface="+mn-lt"/>
              </a:rPr>
              <a:t> </a:t>
            </a:r>
            <a:r>
              <a:rPr lang="es-HN" sz="1900" dirty="0" err="1" smtClean="0">
                <a:latin typeface="+mn-lt"/>
              </a:rPr>
              <a:t>that</a:t>
            </a:r>
            <a:r>
              <a:rPr lang="es-HN" sz="1900" dirty="0" smtClean="0">
                <a:latin typeface="+mn-lt"/>
              </a:rPr>
              <a:t> </a:t>
            </a:r>
            <a:r>
              <a:rPr lang="es-HN" sz="1900" dirty="0" err="1" smtClean="0">
                <a:latin typeface="+mn-lt"/>
              </a:rPr>
              <a:t>it</a:t>
            </a:r>
            <a:r>
              <a:rPr lang="es-HN" sz="1900" dirty="0" smtClean="0">
                <a:latin typeface="+mn-lt"/>
              </a:rPr>
              <a:t> </a:t>
            </a:r>
            <a:r>
              <a:rPr lang="es-HN" sz="1900" dirty="0" err="1" smtClean="0">
                <a:latin typeface="+mn-lt"/>
              </a:rPr>
              <a:t>is</a:t>
            </a:r>
            <a:r>
              <a:rPr lang="es-HN" sz="1900" dirty="0" smtClean="0">
                <a:latin typeface="+mn-lt"/>
              </a:rPr>
              <a:t> </a:t>
            </a:r>
            <a:r>
              <a:rPr lang="es-HN" sz="1900" dirty="0" err="1" smtClean="0">
                <a:latin typeface="+mn-lt"/>
              </a:rPr>
              <a:t>extremely</a:t>
            </a:r>
            <a:r>
              <a:rPr lang="es-HN" sz="1900" dirty="0" smtClean="0">
                <a:latin typeface="+mn-lt"/>
              </a:rPr>
              <a:t> </a:t>
            </a:r>
            <a:r>
              <a:rPr lang="es-HN" sz="1900" dirty="0" err="1" smtClean="0">
                <a:latin typeface="+mn-lt"/>
              </a:rPr>
              <a:t>beautiful</a:t>
            </a:r>
            <a:r>
              <a:rPr lang="es-HN" sz="1900" dirty="0" smtClean="0">
                <a:latin typeface="+mn-lt"/>
              </a:rPr>
              <a:t>. I </a:t>
            </a:r>
            <a:r>
              <a:rPr lang="es-HN" sz="1900" dirty="0" err="1" smtClean="0">
                <a:latin typeface="+mn-lt"/>
              </a:rPr>
              <a:t>have</a:t>
            </a:r>
            <a:r>
              <a:rPr lang="es-HN" sz="1900" dirty="0" smtClean="0">
                <a:latin typeface="+mn-lt"/>
              </a:rPr>
              <a:t> </a:t>
            </a:r>
            <a:r>
              <a:rPr lang="es-HN" sz="1900" dirty="0" err="1" smtClean="0">
                <a:latin typeface="+mn-lt"/>
              </a:rPr>
              <a:t>the</a:t>
            </a:r>
            <a:r>
              <a:rPr lang="es-HN" sz="1900" dirty="0" smtClean="0">
                <a:latin typeface="+mn-lt"/>
              </a:rPr>
              <a:t> idea to </a:t>
            </a:r>
            <a:r>
              <a:rPr lang="es-HN" sz="1900" dirty="0" err="1" smtClean="0">
                <a:latin typeface="+mn-lt"/>
              </a:rPr>
              <a:t>travel</a:t>
            </a:r>
            <a:r>
              <a:rPr lang="es-HN" sz="1900" dirty="0" smtClean="0">
                <a:latin typeface="+mn-lt"/>
              </a:rPr>
              <a:t> </a:t>
            </a:r>
            <a:r>
              <a:rPr lang="es-HN" sz="1900" dirty="0" err="1" smtClean="0">
                <a:latin typeface="+mn-lt"/>
              </a:rPr>
              <a:t>there</a:t>
            </a:r>
            <a:r>
              <a:rPr lang="es-HN" sz="1900" dirty="0" smtClean="0">
                <a:latin typeface="+mn-lt"/>
              </a:rPr>
              <a:t> in </a:t>
            </a:r>
            <a:r>
              <a:rPr lang="es-HN" sz="1900" dirty="0" err="1" smtClean="0">
                <a:latin typeface="+mn-lt"/>
              </a:rPr>
              <a:t>July</a:t>
            </a:r>
            <a:r>
              <a:rPr lang="es-HN" sz="1900" dirty="0" smtClean="0">
                <a:latin typeface="+mn-lt"/>
              </a:rPr>
              <a:t>. “</a:t>
            </a:r>
            <a:br>
              <a:rPr lang="es-HN" sz="1900" dirty="0" smtClean="0">
                <a:latin typeface="+mn-lt"/>
              </a:rPr>
            </a:br>
            <a:r>
              <a:rPr lang="es-HN" sz="1900" dirty="0">
                <a:latin typeface="+mn-lt"/>
              </a:rPr>
              <a:t> </a:t>
            </a:r>
            <a:r>
              <a:rPr lang="es-HN" sz="1900" dirty="0" smtClean="0">
                <a:latin typeface="+mn-lt"/>
              </a:rPr>
              <a:t> ………….... </a:t>
            </a:r>
            <a:r>
              <a:rPr lang="es-HN" sz="1900" dirty="0" err="1" smtClean="0">
                <a:latin typeface="+mn-lt"/>
              </a:rPr>
              <a:t>That</a:t>
            </a:r>
            <a:r>
              <a:rPr lang="es-HN" sz="1900" dirty="0" smtClean="0">
                <a:latin typeface="+mn-lt"/>
              </a:rPr>
              <a:t> </a:t>
            </a:r>
            <a:r>
              <a:rPr lang="es-HN" sz="1900" dirty="0" err="1" smtClean="0">
                <a:latin typeface="+mn-lt"/>
              </a:rPr>
              <a:t>she</a:t>
            </a:r>
            <a:r>
              <a:rPr lang="es-HN" sz="1900" dirty="0" smtClean="0">
                <a:latin typeface="+mn-lt"/>
              </a:rPr>
              <a:t> </a:t>
            </a:r>
            <a:r>
              <a:rPr lang="es-HN" sz="1900" dirty="0" err="1" smtClean="0">
                <a:latin typeface="+mn-lt"/>
              </a:rPr>
              <a:t>had</a:t>
            </a:r>
            <a:r>
              <a:rPr lang="es-HN" sz="1900" dirty="0" smtClean="0">
                <a:latin typeface="+mn-lt"/>
              </a:rPr>
              <a:t> </a:t>
            </a:r>
            <a:r>
              <a:rPr lang="es-HN" sz="1900" dirty="0" err="1" smtClean="0">
                <a:latin typeface="+mn-lt"/>
              </a:rPr>
              <a:t>never</a:t>
            </a:r>
            <a:r>
              <a:rPr lang="es-HN" sz="1900" dirty="0" smtClean="0">
                <a:latin typeface="+mn-lt"/>
              </a:rPr>
              <a:t> </a:t>
            </a:r>
            <a:r>
              <a:rPr lang="es-HN" sz="1900" dirty="0" err="1" smtClean="0">
                <a:latin typeface="+mn-lt"/>
              </a:rPr>
              <a:t>gone</a:t>
            </a:r>
            <a:r>
              <a:rPr lang="es-HN" sz="1900" dirty="0" smtClean="0">
                <a:latin typeface="+mn-lt"/>
              </a:rPr>
              <a:t> to Copan. </a:t>
            </a:r>
            <a:r>
              <a:rPr lang="es-HN" sz="1900" dirty="0" err="1" smtClean="0">
                <a:latin typeface="+mn-lt"/>
              </a:rPr>
              <a:t>People</a:t>
            </a:r>
            <a:r>
              <a:rPr lang="es-HN" sz="1900" dirty="0" smtClean="0">
                <a:latin typeface="+mn-lt"/>
              </a:rPr>
              <a:t> </a:t>
            </a:r>
            <a:r>
              <a:rPr lang="es-HN" sz="1900" dirty="0" err="1" smtClean="0">
                <a:latin typeface="+mn-lt"/>
              </a:rPr>
              <a:t>said</a:t>
            </a:r>
            <a:r>
              <a:rPr lang="es-HN" sz="1900" dirty="0" smtClean="0">
                <a:latin typeface="+mn-lt"/>
              </a:rPr>
              <a:t> </a:t>
            </a:r>
            <a:r>
              <a:rPr lang="es-HN" sz="1900" dirty="0" err="1" smtClean="0">
                <a:latin typeface="+mn-lt"/>
              </a:rPr>
              <a:t>that</a:t>
            </a:r>
            <a:r>
              <a:rPr lang="es-HN" sz="1900" dirty="0" smtClean="0">
                <a:latin typeface="+mn-lt"/>
              </a:rPr>
              <a:t> </a:t>
            </a:r>
            <a:r>
              <a:rPr lang="es-HN" sz="1900" dirty="0" err="1" smtClean="0">
                <a:latin typeface="+mn-lt"/>
              </a:rPr>
              <a:t>it</a:t>
            </a:r>
            <a:r>
              <a:rPr lang="es-HN" sz="1900" dirty="0" smtClean="0">
                <a:latin typeface="+mn-lt"/>
              </a:rPr>
              <a:t> </a:t>
            </a:r>
            <a:r>
              <a:rPr lang="es-HN" sz="1900" dirty="0" err="1" smtClean="0">
                <a:latin typeface="+mn-lt"/>
              </a:rPr>
              <a:t>was</a:t>
            </a:r>
            <a:r>
              <a:rPr lang="es-HN" sz="1900" dirty="0" smtClean="0">
                <a:latin typeface="+mn-lt"/>
              </a:rPr>
              <a:t> </a:t>
            </a:r>
            <a:r>
              <a:rPr lang="es-HN" sz="1900" dirty="0" err="1" smtClean="0">
                <a:latin typeface="+mn-lt"/>
              </a:rPr>
              <a:t>extremely</a:t>
            </a:r>
            <a:r>
              <a:rPr lang="es-HN" sz="1900" dirty="0" smtClean="0">
                <a:latin typeface="+mn-lt"/>
              </a:rPr>
              <a:t> </a:t>
            </a:r>
            <a:r>
              <a:rPr lang="es-HN" sz="1900" dirty="0" err="1" smtClean="0">
                <a:latin typeface="+mn-lt"/>
              </a:rPr>
              <a:t>beautiful</a:t>
            </a:r>
            <a:r>
              <a:rPr lang="es-HN" sz="1900" dirty="0" smtClean="0">
                <a:latin typeface="+mn-lt"/>
              </a:rPr>
              <a:t>. </a:t>
            </a:r>
            <a:r>
              <a:rPr lang="es-HN" sz="1900" dirty="0" err="1" smtClean="0">
                <a:latin typeface="+mn-lt"/>
              </a:rPr>
              <a:t>She</a:t>
            </a:r>
            <a:r>
              <a:rPr lang="es-HN" sz="1900" dirty="0" smtClean="0">
                <a:latin typeface="+mn-lt"/>
              </a:rPr>
              <a:t> </a:t>
            </a:r>
            <a:r>
              <a:rPr lang="es-HN" sz="1900" dirty="0" err="1" smtClean="0">
                <a:latin typeface="+mn-lt"/>
              </a:rPr>
              <a:t>had</a:t>
            </a:r>
            <a:r>
              <a:rPr lang="es-HN" sz="1900" dirty="0" smtClean="0">
                <a:latin typeface="+mn-lt"/>
              </a:rPr>
              <a:t> </a:t>
            </a:r>
            <a:r>
              <a:rPr lang="es-HN" sz="1900" dirty="0" err="1" smtClean="0">
                <a:latin typeface="+mn-lt"/>
              </a:rPr>
              <a:t>the</a:t>
            </a:r>
            <a:r>
              <a:rPr lang="es-HN" sz="1900" dirty="0" smtClean="0">
                <a:latin typeface="+mn-lt"/>
              </a:rPr>
              <a:t> idea to </a:t>
            </a:r>
            <a:r>
              <a:rPr lang="es-HN" sz="1900" dirty="0" err="1" smtClean="0">
                <a:latin typeface="+mn-lt"/>
              </a:rPr>
              <a:t>travel</a:t>
            </a:r>
            <a:r>
              <a:rPr lang="es-HN" sz="1900" dirty="0" smtClean="0">
                <a:latin typeface="+mn-lt"/>
              </a:rPr>
              <a:t> </a:t>
            </a:r>
            <a:r>
              <a:rPr lang="es-HN" sz="1900" dirty="0" err="1" smtClean="0">
                <a:latin typeface="+mn-lt"/>
              </a:rPr>
              <a:t>there</a:t>
            </a:r>
            <a:r>
              <a:rPr lang="es-HN" sz="1900" dirty="0" smtClean="0">
                <a:latin typeface="+mn-lt"/>
              </a:rPr>
              <a:t> </a:t>
            </a:r>
            <a:r>
              <a:rPr lang="es-HN" sz="1900" dirty="0" err="1" smtClean="0">
                <a:latin typeface="+mn-lt"/>
              </a:rPr>
              <a:t>the</a:t>
            </a:r>
            <a:r>
              <a:rPr lang="es-HN" sz="1900" dirty="0" smtClean="0">
                <a:latin typeface="+mn-lt"/>
              </a:rPr>
              <a:t> </a:t>
            </a:r>
            <a:r>
              <a:rPr lang="es-HN" sz="1900" dirty="0" err="1" smtClean="0">
                <a:latin typeface="+mn-lt"/>
              </a:rPr>
              <a:t>following</a:t>
            </a:r>
            <a:r>
              <a:rPr lang="es-HN" sz="1900" dirty="0" smtClean="0">
                <a:latin typeface="+mn-lt"/>
              </a:rPr>
              <a:t> </a:t>
            </a:r>
            <a:r>
              <a:rPr lang="es-HN" sz="1900" dirty="0" err="1" smtClean="0">
                <a:latin typeface="+mn-lt"/>
              </a:rPr>
              <a:t>July</a:t>
            </a:r>
            <a:r>
              <a:rPr lang="es-HN" sz="1900" dirty="0" smtClean="0">
                <a:latin typeface="+mn-lt"/>
              </a:rPr>
              <a:t>.</a:t>
            </a:r>
            <a:br>
              <a:rPr lang="es-HN" sz="1900" dirty="0" smtClean="0">
                <a:latin typeface="+mn-lt"/>
              </a:rPr>
            </a:br>
            <a:r>
              <a:rPr lang="es-HN" sz="1900" dirty="0" smtClean="0">
                <a:latin typeface="+mn-lt"/>
              </a:rPr>
              <a:t/>
            </a:r>
            <a:br>
              <a:rPr lang="es-HN" sz="1900" dirty="0" smtClean="0">
                <a:latin typeface="+mn-lt"/>
              </a:rPr>
            </a:br>
            <a:r>
              <a:rPr lang="es-HN" sz="1900" dirty="0" smtClean="0">
                <a:latin typeface="+mn-lt"/>
              </a:rPr>
              <a:t>-Peter </a:t>
            </a:r>
            <a:r>
              <a:rPr lang="es-HN" sz="1900" dirty="0" err="1" smtClean="0">
                <a:latin typeface="+mn-lt"/>
              </a:rPr>
              <a:t>told</a:t>
            </a:r>
            <a:r>
              <a:rPr lang="es-HN" sz="1900" dirty="0" smtClean="0">
                <a:latin typeface="+mn-lt"/>
              </a:rPr>
              <a:t> </a:t>
            </a:r>
            <a:r>
              <a:rPr lang="es-HN" sz="1900" dirty="0" err="1" smtClean="0">
                <a:latin typeface="+mn-lt"/>
              </a:rPr>
              <a:t>us</a:t>
            </a:r>
            <a:r>
              <a:rPr lang="es-HN" sz="1900" dirty="0" smtClean="0">
                <a:latin typeface="+mn-lt"/>
              </a:rPr>
              <a:t> “ Mary has </a:t>
            </a:r>
            <a:r>
              <a:rPr lang="es-HN" sz="1900" dirty="0" err="1" smtClean="0">
                <a:latin typeface="+mn-lt"/>
              </a:rPr>
              <a:t>already</a:t>
            </a:r>
            <a:r>
              <a:rPr lang="es-HN" sz="1900" dirty="0" smtClean="0">
                <a:latin typeface="+mn-lt"/>
              </a:rPr>
              <a:t> </a:t>
            </a:r>
            <a:r>
              <a:rPr lang="es-HN" sz="1900" dirty="0" err="1" smtClean="0">
                <a:latin typeface="+mn-lt"/>
              </a:rPr>
              <a:t>studied</a:t>
            </a:r>
            <a:r>
              <a:rPr lang="es-HN" sz="1900" dirty="0" smtClean="0">
                <a:latin typeface="+mn-lt"/>
              </a:rPr>
              <a:t> </a:t>
            </a:r>
            <a:r>
              <a:rPr lang="es-HN" sz="1900" dirty="0" err="1" smtClean="0">
                <a:latin typeface="+mn-lt"/>
              </a:rPr>
              <a:t>Chemistry</a:t>
            </a:r>
            <a:r>
              <a:rPr lang="es-HN" sz="1900" dirty="0" smtClean="0">
                <a:latin typeface="+mn-lt"/>
              </a:rPr>
              <a:t>, </a:t>
            </a:r>
            <a:r>
              <a:rPr lang="es-HN" sz="1900" dirty="0" err="1" smtClean="0">
                <a:latin typeface="+mn-lt"/>
              </a:rPr>
              <a:t>but</a:t>
            </a:r>
            <a:r>
              <a:rPr lang="es-HN" sz="1900" dirty="0" smtClean="0">
                <a:latin typeface="+mn-lt"/>
              </a:rPr>
              <a:t> </a:t>
            </a:r>
            <a:r>
              <a:rPr lang="es-HN" sz="1900" dirty="0" err="1" smtClean="0">
                <a:latin typeface="+mn-lt"/>
              </a:rPr>
              <a:t>she</a:t>
            </a:r>
            <a:r>
              <a:rPr lang="es-HN" sz="1900" dirty="0" smtClean="0">
                <a:latin typeface="+mn-lt"/>
              </a:rPr>
              <a:t> </a:t>
            </a:r>
            <a:r>
              <a:rPr lang="es-HN" sz="1900" dirty="0" err="1" smtClean="0">
                <a:latin typeface="+mn-lt"/>
              </a:rPr>
              <a:t>hasn’t</a:t>
            </a:r>
            <a:r>
              <a:rPr lang="es-HN" sz="1900" dirty="0" smtClean="0">
                <a:latin typeface="+mn-lt"/>
              </a:rPr>
              <a:t> </a:t>
            </a:r>
            <a:r>
              <a:rPr lang="es-HN" sz="1900" dirty="0" err="1" smtClean="0">
                <a:latin typeface="+mn-lt"/>
              </a:rPr>
              <a:t>yet</a:t>
            </a:r>
            <a:r>
              <a:rPr lang="es-HN" sz="1900" dirty="0" smtClean="0">
                <a:latin typeface="+mn-lt"/>
              </a:rPr>
              <a:t> </a:t>
            </a:r>
            <a:r>
              <a:rPr lang="es-HN" sz="1900" dirty="0" err="1" smtClean="0">
                <a:latin typeface="+mn-lt"/>
              </a:rPr>
              <a:t>finished</a:t>
            </a:r>
            <a:r>
              <a:rPr lang="es-HN" sz="1900" dirty="0" smtClean="0">
                <a:latin typeface="+mn-lt"/>
              </a:rPr>
              <a:t> </a:t>
            </a:r>
            <a:r>
              <a:rPr lang="es-HN" sz="1900" dirty="0" err="1" smtClean="0">
                <a:latin typeface="+mn-lt"/>
              </a:rPr>
              <a:t>her</a:t>
            </a:r>
            <a:r>
              <a:rPr lang="es-HN" sz="1900" dirty="0" smtClean="0">
                <a:latin typeface="+mn-lt"/>
              </a:rPr>
              <a:t> Social </a:t>
            </a:r>
            <a:r>
              <a:rPr lang="es-HN" sz="1900" dirty="0" err="1" smtClean="0">
                <a:latin typeface="+mn-lt"/>
              </a:rPr>
              <a:t>Studies</a:t>
            </a:r>
            <a:r>
              <a:rPr lang="es-HN" sz="1900" dirty="0" smtClean="0">
                <a:latin typeface="+mn-lt"/>
              </a:rPr>
              <a:t> </a:t>
            </a:r>
            <a:r>
              <a:rPr lang="es-HN" sz="1900" dirty="0" err="1" smtClean="0">
                <a:latin typeface="+mn-lt"/>
              </a:rPr>
              <a:t>investigation</a:t>
            </a:r>
            <a:r>
              <a:rPr lang="es-HN" sz="1900" dirty="0" smtClean="0">
                <a:latin typeface="+mn-lt"/>
              </a:rPr>
              <a:t>. </a:t>
            </a:r>
            <a:r>
              <a:rPr lang="es-HN" sz="1900" dirty="0" err="1" smtClean="0">
                <a:latin typeface="+mn-lt"/>
              </a:rPr>
              <a:t>She</a:t>
            </a:r>
            <a:r>
              <a:rPr lang="es-HN" sz="1900" dirty="0" smtClean="0">
                <a:latin typeface="+mn-lt"/>
              </a:rPr>
              <a:t> </a:t>
            </a:r>
            <a:r>
              <a:rPr lang="es-HN" sz="1900" dirty="0" err="1" smtClean="0">
                <a:latin typeface="+mn-lt"/>
              </a:rPr>
              <a:t>must</a:t>
            </a:r>
            <a:r>
              <a:rPr lang="es-HN" sz="1900" dirty="0" smtClean="0">
                <a:latin typeface="+mn-lt"/>
              </a:rPr>
              <a:t> </a:t>
            </a:r>
            <a:r>
              <a:rPr lang="es-HN" sz="1900" dirty="0" err="1" smtClean="0">
                <a:latin typeface="+mn-lt"/>
              </a:rPr>
              <a:t>finish</a:t>
            </a:r>
            <a:r>
              <a:rPr lang="es-HN" sz="1900" dirty="0" smtClean="0">
                <a:latin typeface="+mn-lt"/>
              </a:rPr>
              <a:t> </a:t>
            </a:r>
            <a:r>
              <a:rPr lang="es-HN" sz="1900" dirty="0" err="1" smtClean="0">
                <a:latin typeface="+mn-lt"/>
              </a:rPr>
              <a:t>it</a:t>
            </a:r>
            <a:r>
              <a:rPr lang="es-HN" sz="1900" dirty="0" smtClean="0">
                <a:latin typeface="+mn-lt"/>
              </a:rPr>
              <a:t> </a:t>
            </a:r>
            <a:r>
              <a:rPr lang="es-HN" sz="1900" dirty="0" err="1" smtClean="0">
                <a:latin typeface="+mn-lt"/>
              </a:rPr>
              <a:t>tomorrow</a:t>
            </a:r>
            <a:r>
              <a:rPr lang="es-HN" sz="1900" dirty="0" smtClean="0">
                <a:latin typeface="+mn-lt"/>
              </a:rPr>
              <a:t>. </a:t>
            </a:r>
            <a:r>
              <a:rPr lang="es-HN" sz="1900" dirty="0" err="1" smtClean="0">
                <a:latin typeface="+mn-lt"/>
              </a:rPr>
              <a:t>We</a:t>
            </a:r>
            <a:r>
              <a:rPr lang="es-HN" sz="1900" dirty="0" smtClean="0">
                <a:latin typeface="+mn-lt"/>
              </a:rPr>
              <a:t> </a:t>
            </a:r>
            <a:r>
              <a:rPr lang="es-HN" sz="1900" dirty="0" err="1" smtClean="0">
                <a:latin typeface="+mn-lt"/>
              </a:rPr>
              <a:t>have</a:t>
            </a:r>
            <a:r>
              <a:rPr lang="es-HN" sz="1900" dirty="0" smtClean="0">
                <a:latin typeface="+mn-lt"/>
              </a:rPr>
              <a:t> </a:t>
            </a:r>
            <a:r>
              <a:rPr lang="es-HN" sz="1900" dirty="0" err="1" smtClean="0">
                <a:latin typeface="+mn-lt"/>
              </a:rPr>
              <a:t>an</a:t>
            </a:r>
            <a:r>
              <a:rPr lang="es-HN" sz="1900" dirty="0" smtClean="0">
                <a:latin typeface="+mn-lt"/>
              </a:rPr>
              <a:t> </a:t>
            </a:r>
            <a:r>
              <a:rPr lang="es-HN" sz="1900" dirty="0" err="1" smtClean="0">
                <a:latin typeface="+mn-lt"/>
              </a:rPr>
              <a:t>exposition</a:t>
            </a:r>
            <a:r>
              <a:rPr lang="es-HN" sz="1900" dirty="0" smtClean="0">
                <a:latin typeface="+mn-lt"/>
              </a:rPr>
              <a:t> </a:t>
            </a:r>
            <a:r>
              <a:rPr lang="es-HN" sz="1900" dirty="0" err="1" smtClean="0">
                <a:latin typeface="+mn-lt"/>
              </a:rPr>
              <a:t>about</a:t>
            </a:r>
            <a:r>
              <a:rPr lang="es-HN" sz="1900" dirty="0" smtClean="0">
                <a:latin typeface="+mn-lt"/>
              </a:rPr>
              <a:t> </a:t>
            </a:r>
            <a:r>
              <a:rPr lang="es-HN" sz="1900" dirty="0" err="1" smtClean="0">
                <a:latin typeface="+mn-lt"/>
              </a:rPr>
              <a:t>it</a:t>
            </a:r>
            <a:r>
              <a:rPr lang="es-HN" sz="1900" dirty="0" smtClean="0">
                <a:latin typeface="+mn-lt"/>
              </a:rPr>
              <a:t> </a:t>
            </a:r>
            <a:r>
              <a:rPr lang="es-HN" sz="1900" dirty="0" err="1" smtClean="0">
                <a:latin typeface="+mn-lt"/>
              </a:rPr>
              <a:t>on</a:t>
            </a:r>
            <a:r>
              <a:rPr lang="es-HN" sz="1900" dirty="0" smtClean="0">
                <a:latin typeface="+mn-lt"/>
              </a:rPr>
              <a:t> Friday.”</a:t>
            </a:r>
            <a:br>
              <a:rPr lang="es-HN" sz="1900" dirty="0" smtClean="0">
                <a:latin typeface="+mn-lt"/>
              </a:rPr>
            </a:br>
            <a:r>
              <a:rPr lang="es-HN" sz="1900" dirty="0">
                <a:latin typeface="+mn-lt"/>
              </a:rPr>
              <a:t> </a:t>
            </a:r>
            <a:r>
              <a:rPr lang="es-HN" sz="1900" dirty="0" smtClean="0">
                <a:latin typeface="+mn-lt"/>
              </a:rPr>
              <a:t>  …………………</a:t>
            </a:r>
            <a:r>
              <a:rPr lang="es-HN" sz="1900" dirty="0" err="1" smtClean="0">
                <a:latin typeface="+mn-lt"/>
              </a:rPr>
              <a:t>that</a:t>
            </a:r>
            <a:r>
              <a:rPr lang="es-HN" sz="1900" dirty="0" smtClean="0">
                <a:latin typeface="+mn-lt"/>
              </a:rPr>
              <a:t> Mary </a:t>
            </a:r>
            <a:r>
              <a:rPr lang="es-HN" sz="1900" dirty="0" err="1" smtClean="0">
                <a:latin typeface="+mn-lt"/>
              </a:rPr>
              <a:t>had</a:t>
            </a:r>
            <a:r>
              <a:rPr lang="es-HN" sz="1900" dirty="0" smtClean="0">
                <a:latin typeface="+mn-lt"/>
              </a:rPr>
              <a:t> </a:t>
            </a:r>
            <a:r>
              <a:rPr lang="es-HN" sz="1900" dirty="0" err="1" smtClean="0">
                <a:latin typeface="+mn-lt"/>
              </a:rPr>
              <a:t>already</a:t>
            </a:r>
            <a:r>
              <a:rPr lang="es-HN" sz="1900" dirty="0" smtClean="0">
                <a:latin typeface="+mn-lt"/>
              </a:rPr>
              <a:t> </a:t>
            </a:r>
            <a:r>
              <a:rPr lang="es-HN" sz="1900" dirty="0" err="1" smtClean="0">
                <a:latin typeface="+mn-lt"/>
              </a:rPr>
              <a:t>studied</a:t>
            </a:r>
            <a:r>
              <a:rPr lang="es-HN" sz="1900" dirty="0" smtClean="0">
                <a:latin typeface="+mn-lt"/>
              </a:rPr>
              <a:t> </a:t>
            </a:r>
            <a:r>
              <a:rPr lang="es-HN" sz="1900" dirty="0" err="1" smtClean="0">
                <a:latin typeface="+mn-lt"/>
              </a:rPr>
              <a:t>Chemistry</a:t>
            </a:r>
            <a:r>
              <a:rPr lang="es-HN" sz="1900" dirty="0" smtClean="0">
                <a:latin typeface="+mn-lt"/>
              </a:rPr>
              <a:t>, </a:t>
            </a:r>
            <a:r>
              <a:rPr lang="es-HN" sz="1900" dirty="0" err="1" smtClean="0">
                <a:latin typeface="+mn-lt"/>
              </a:rPr>
              <a:t>but</a:t>
            </a:r>
            <a:r>
              <a:rPr lang="es-HN" sz="1900" dirty="0" smtClean="0">
                <a:latin typeface="+mn-lt"/>
              </a:rPr>
              <a:t> </a:t>
            </a:r>
            <a:r>
              <a:rPr lang="es-HN" sz="1900" dirty="0" err="1" smtClean="0">
                <a:latin typeface="+mn-lt"/>
              </a:rPr>
              <a:t>she</a:t>
            </a:r>
            <a:r>
              <a:rPr lang="es-HN" sz="1900" dirty="0" smtClean="0">
                <a:latin typeface="+mn-lt"/>
              </a:rPr>
              <a:t> </a:t>
            </a:r>
            <a:r>
              <a:rPr lang="es-HN" sz="1900" dirty="0" err="1" smtClean="0">
                <a:latin typeface="+mn-lt"/>
              </a:rPr>
              <a:t>hadn’t</a:t>
            </a:r>
            <a:r>
              <a:rPr lang="es-HN" sz="1900" dirty="0" smtClean="0">
                <a:latin typeface="+mn-lt"/>
              </a:rPr>
              <a:t> </a:t>
            </a:r>
            <a:r>
              <a:rPr lang="es-HN" sz="1900" dirty="0" err="1" smtClean="0">
                <a:latin typeface="+mn-lt"/>
              </a:rPr>
              <a:t>yet</a:t>
            </a:r>
            <a:r>
              <a:rPr lang="es-HN" sz="1900" dirty="0" smtClean="0">
                <a:latin typeface="+mn-lt"/>
              </a:rPr>
              <a:t> </a:t>
            </a:r>
            <a:r>
              <a:rPr lang="es-HN" sz="1900" dirty="0" err="1" smtClean="0">
                <a:latin typeface="+mn-lt"/>
              </a:rPr>
              <a:t>finished</a:t>
            </a:r>
            <a:r>
              <a:rPr lang="es-HN" sz="1900" dirty="0" smtClean="0">
                <a:latin typeface="+mn-lt"/>
              </a:rPr>
              <a:t> </a:t>
            </a:r>
            <a:r>
              <a:rPr lang="es-HN" sz="1900" dirty="0" err="1" smtClean="0">
                <a:latin typeface="+mn-lt"/>
              </a:rPr>
              <a:t>her</a:t>
            </a:r>
            <a:r>
              <a:rPr lang="es-HN" sz="1900" dirty="0">
                <a:latin typeface="+mn-lt"/>
              </a:rPr>
              <a:t> </a:t>
            </a:r>
            <a:r>
              <a:rPr lang="es-HN" sz="1900" dirty="0" smtClean="0">
                <a:latin typeface="+mn-lt"/>
              </a:rPr>
              <a:t>Social </a:t>
            </a:r>
            <a:r>
              <a:rPr lang="es-HN" sz="1900" dirty="0" err="1" smtClean="0">
                <a:latin typeface="+mn-lt"/>
              </a:rPr>
              <a:t>Studies</a:t>
            </a:r>
            <a:r>
              <a:rPr lang="es-HN" sz="1900" dirty="0" smtClean="0">
                <a:latin typeface="+mn-lt"/>
              </a:rPr>
              <a:t> </a:t>
            </a:r>
            <a:r>
              <a:rPr lang="es-HN" sz="1900" dirty="0" err="1" smtClean="0">
                <a:latin typeface="+mn-lt"/>
              </a:rPr>
              <a:t>investigation</a:t>
            </a:r>
            <a:r>
              <a:rPr lang="es-HN" sz="1900" dirty="0" smtClean="0">
                <a:latin typeface="+mn-lt"/>
              </a:rPr>
              <a:t>. </a:t>
            </a:r>
            <a:r>
              <a:rPr lang="es-HN" sz="1900" dirty="0" err="1" smtClean="0">
                <a:latin typeface="+mn-lt"/>
              </a:rPr>
              <a:t>She</a:t>
            </a:r>
            <a:r>
              <a:rPr lang="es-HN" sz="1900" dirty="0" smtClean="0">
                <a:latin typeface="+mn-lt"/>
              </a:rPr>
              <a:t> </a:t>
            </a:r>
            <a:r>
              <a:rPr lang="es-HN" sz="1900" dirty="0" err="1" smtClean="0">
                <a:latin typeface="+mn-lt"/>
              </a:rPr>
              <a:t>had</a:t>
            </a:r>
            <a:r>
              <a:rPr lang="es-HN" sz="1900" dirty="0" smtClean="0">
                <a:latin typeface="+mn-lt"/>
              </a:rPr>
              <a:t> to </a:t>
            </a:r>
            <a:r>
              <a:rPr lang="es-HN" sz="1900" dirty="0" err="1" smtClean="0">
                <a:latin typeface="+mn-lt"/>
              </a:rPr>
              <a:t>finish</a:t>
            </a:r>
            <a:r>
              <a:rPr lang="es-HN" sz="1900" dirty="0" smtClean="0">
                <a:latin typeface="+mn-lt"/>
              </a:rPr>
              <a:t> </a:t>
            </a:r>
            <a:r>
              <a:rPr lang="es-HN" sz="1900" dirty="0" err="1" smtClean="0">
                <a:latin typeface="+mn-lt"/>
              </a:rPr>
              <a:t>it</a:t>
            </a:r>
            <a:r>
              <a:rPr lang="es-HN" sz="1900" dirty="0" smtClean="0">
                <a:latin typeface="+mn-lt"/>
              </a:rPr>
              <a:t> </a:t>
            </a:r>
            <a:r>
              <a:rPr lang="es-HN" sz="1900" dirty="0" err="1" smtClean="0">
                <a:latin typeface="+mn-lt"/>
              </a:rPr>
              <a:t>the</a:t>
            </a:r>
            <a:r>
              <a:rPr lang="es-HN" sz="1900" dirty="0" smtClean="0">
                <a:latin typeface="+mn-lt"/>
              </a:rPr>
              <a:t> </a:t>
            </a:r>
            <a:r>
              <a:rPr lang="es-HN" sz="1900" dirty="0" err="1" smtClean="0">
                <a:latin typeface="+mn-lt"/>
              </a:rPr>
              <a:t>following</a:t>
            </a:r>
            <a:r>
              <a:rPr lang="es-HN" sz="1900" dirty="0" smtClean="0">
                <a:latin typeface="+mn-lt"/>
              </a:rPr>
              <a:t> </a:t>
            </a:r>
            <a:r>
              <a:rPr lang="es-HN" sz="1900" dirty="0" err="1" smtClean="0">
                <a:latin typeface="+mn-lt"/>
              </a:rPr>
              <a:t>day</a:t>
            </a:r>
            <a:r>
              <a:rPr lang="es-HN" sz="1900" dirty="0" smtClean="0">
                <a:latin typeface="+mn-lt"/>
              </a:rPr>
              <a:t>.. </a:t>
            </a:r>
            <a:r>
              <a:rPr lang="es-HN" sz="1900" dirty="0" err="1" smtClean="0">
                <a:latin typeface="+mn-lt"/>
              </a:rPr>
              <a:t>They</a:t>
            </a:r>
            <a:r>
              <a:rPr lang="es-HN" sz="1900" dirty="0" smtClean="0">
                <a:latin typeface="+mn-lt"/>
              </a:rPr>
              <a:t> </a:t>
            </a:r>
            <a:r>
              <a:rPr lang="es-HN" sz="1900" dirty="0" err="1" smtClean="0">
                <a:latin typeface="+mn-lt"/>
              </a:rPr>
              <a:t>had</a:t>
            </a:r>
            <a:r>
              <a:rPr lang="es-HN" sz="1900" dirty="0" smtClean="0">
                <a:latin typeface="+mn-lt"/>
              </a:rPr>
              <a:t> </a:t>
            </a:r>
            <a:r>
              <a:rPr lang="es-HN" sz="1900" dirty="0" err="1" smtClean="0">
                <a:latin typeface="+mn-lt"/>
              </a:rPr>
              <a:t>an</a:t>
            </a:r>
            <a:r>
              <a:rPr lang="es-HN" sz="1900" dirty="0" smtClean="0">
                <a:latin typeface="+mn-lt"/>
              </a:rPr>
              <a:t> </a:t>
            </a:r>
            <a:r>
              <a:rPr lang="es-HN" sz="1900" dirty="0" err="1" smtClean="0">
                <a:latin typeface="+mn-lt"/>
              </a:rPr>
              <a:t>exposition</a:t>
            </a:r>
            <a:r>
              <a:rPr lang="es-HN" sz="1900" dirty="0" smtClean="0">
                <a:latin typeface="+mn-lt"/>
              </a:rPr>
              <a:t> </a:t>
            </a:r>
            <a:r>
              <a:rPr lang="es-HN" sz="1900" dirty="0" err="1" smtClean="0">
                <a:latin typeface="+mn-lt"/>
              </a:rPr>
              <a:t>about</a:t>
            </a:r>
            <a:r>
              <a:rPr lang="es-HN" sz="1900" dirty="0" smtClean="0">
                <a:latin typeface="+mn-lt"/>
              </a:rPr>
              <a:t> </a:t>
            </a:r>
            <a:r>
              <a:rPr lang="es-HN" sz="1900" dirty="0" err="1" smtClean="0">
                <a:latin typeface="+mn-lt"/>
              </a:rPr>
              <a:t>it</a:t>
            </a:r>
            <a:r>
              <a:rPr lang="es-HN" sz="1900" dirty="0" smtClean="0">
                <a:latin typeface="+mn-lt"/>
              </a:rPr>
              <a:t> </a:t>
            </a:r>
            <a:r>
              <a:rPr lang="es-HN" sz="1900" dirty="0" err="1" smtClean="0">
                <a:latin typeface="+mn-lt"/>
              </a:rPr>
              <a:t>the</a:t>
            </a:r>
            <a:r>
              <a:rPr lang="es-HN" sz="1900" dirty="0" smtClean="0">
                <a:latin typeface="+mn-lt"/>
              </a:rPr>
              <a:t> </a:t>
            </a:r>
            <a:r>
              <a:rPr lang="es-HN" sz="1900" dirty="0" err="1" smtClean="0">
                <a:latin typeface="+mn-lt"/>
              </a:rPr>
              <a:t>following</a:t>
            </a:r>
            <a:r>
              <a:rPr lang="es-HN" sz="1900" dirty="0" smtClean="0">
                <a:latin typeface="+mn-lt"/>
              </a:rPr>
              <a:t> Friday.</a:t>
            </a:r>
            <a:endParaRPr lang="es-HN" sz="1900" dirty="0">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HN" sz="2400" dirty="0" smtClean="0"/>
              <a:t>5) </a:t>
            </a:r>
            <a:r>
              <a:rPr lang="es-HN" sz="2400" dirty="0" err="1" smtClean="0"/>
              <a:t>Present</a:t>
            </a:r>
            <a:r>
              <a:rPr lang="es-HN" sz="2400" dirty="0" smtClean="0"/>
              <a:t> </a:t>
            </a:r>
            <a:r>
              <a:rPr lang="es-HN" sz="2400" dirty="0" err="1" smtClean="0"/>
              <a:t>Perfect</a:t>
            </a:r>
            <a:r>
              <a:rPr lang="es-HN" sz="2400" dirty="0" smtClean="0"/>
              <a:t> </a:t>
            </a:r>
            <a:r>
              <a:rPr lang="es-HN" sz="2400" dirty="0" err="1" smtClean="0"/>
              <a:t>Continuous</a:t>
            </a:r>
            <a:r>
              <a:rPr lang="es-HN" sz="2400" dirty="0" smtClean="0"/>
              <a:t>--------- </a:t>
            </a:r>
            <a:r>
              <a:rPr lang="es-HN" sz="2400" dirty="0" err="1" smtClean="0"/>
              <a:t>Past</a:t>
            </a:r>
            <a:r>
              <a:rPr lang="es-HN" sz="2400" dirty="0" smtClean="0"/>
              <a:t> </a:t>
            </a:r>
            <a:r>
              <a:rPr lang="es-HN" sz="2400" dirty="0" err="1" smtClean="0"/>
              <a:t>Perfect</a:t>
            </a:r>
            <a:r>
              <a:rPr lang="es-HN" sz="2400" dirty="0" smtClean="0"/>
              <a:t> </a:t>
            </a:r>
            <a:r>
              <a:rPr lang="es-HN" sz="2400" dirty="0" err="1" smtClean="0"/>
              <a:t>Continuous</a:t>
            </a:r>
            <a:endParaRPr lang="es-HN" sz="2400" dirty="0"/>
          </a:p>
        </p:txBody>
      </p:sp>
      <p:sp>
        <p:nvSpPr>
          <p:cNvPr id="3" name="2 Marcador de contenido"/>
          <p:cNvSpPr>
            <a:spLocks noGrp="1"/>
          </p:cNvSpPr>
          <p:nvPr>
            <p:ph idx="1"/>
          </p:nvPr>
        </p:nvSpPr>
        <p:spPr/>
        <p:txBody>
          <a:bodyPr>
            <a:normAutofit fontScale="92500"/>
          </a:bodyPr>
          <a:lstStyle/>
          <a:p>
            <a:pPr>
              <a:buFontTx/>
              <a:buChar char="-"/>
            </a:pPr>
            <a:r>
              <a:rPr lang="es-HN" sz="2400" dirty="0" err="1" smtClean="0"/>
              <a:t>She</a:t>
            </a:r>
            <a:r>
              <a:rPr lang="es-HN" sz="2400" dirty="0" smtClean="0"/>
              <a:t> </a:t>
            </a:r>
            <a:r>
              <a:rPr lang="es-HN" sz="2400" dirty="0" err="1" smtClean="0"/>
              <a:t>told</a:t>
            </a:r>
            <a:r>
              <a:rPr lang="es-HN" sz="2400" dirty="0" smtClean="0"/>
              <a:t> Mario </a:t>
            </a:r>
            <a:r>
              <a:rPr lang="es-HN" dirty="0" smtClean="0"/>
              <a:t>“ </a:t>
            </a:r>
            <a:r>
              <a:rPr lang="es-HN" sz="2400" dirty="0" err="1" smtClean="0"/>
              <a:t>My</a:t>
            </a:r>
            <a:r>
              <a:rPr lang="es-HN" sz="2400" dirty="0" smtClean="0"/>
              <a:t> </a:t>
            </a:r>
            <a:r>
              <a:rPr lang="es-HN" sz="2400" dirty="0" err="1" smtClean="0"/>
              <a:t>brother</a:t>
            </a:r>
            <a:r>
              <a:rPr lang="es-HN" sz="2400" dirty="0" smtClean="0"/>
              <a:t> has </a:t>
            </a:r>
            <a:r>
              <a:rPr lang="es-HN" sz="2400" dirty="0" err="1" smtClean="0"/>
              <a:t>been</a:t>
            </a:r>
            <a:r>
              <a:rPr lang="es-HN" sz="2400" dirty="0" smtClean="0"/>
              <a:t> </a:t>
            </a:r>
            <a:r>
              <a:rPr lang="es-HN" sz="2400" dirty="0" err="1" smtClean="0"/>
              <a:t>working</a:t>
            </a:r>
            <a:r>
              <a:rPr lang="es-HN" sz="2400" dirty="0" smtClean="0"/>
              <a:t> in </a:t>
            </a:r>
            <a:r>
              <a:rPr lang="es-HN" sz="2400" dirty="0" err="1" smtClean="0"/>
              <a:t>this</a:t>
            </a:r>
            <a:r>
              <a:rPr lang="es-HN" sz="2400" dirty="0" smtClean="0"/>
              <a:t> </a:t>
            </a:r>
            <a:r>
              <a:rPr lang="es-HN" sz="2400" dirty="0" err="1" smtClean="0"/>
              <a:t>company</a:t>
            </a:r>
            <a:r>
              <a:rPr lang="es-HN" sz="2400" dirty="0" smtClean="0"/>
              <a:t> </a:t>
            </a:r>
            <a:r>
              <a:rPr lang="es-HN" sz="2400" dirty="0" err="1" smtClean="0"/>
              <a:t>for</a:t>
            </a:r>
            <a:r>
              <a:rPr lang="es-HN" sz="2400" dirty="0" smtClean="0"/>
              <a:t> </a:t>
            </a:r>
            <a:r>
              <a:rPr lang="es-HN" sz="2400" dirty="0" err="1" smtClean="0"/>
              <a:t>the</a:t>
            </a:r>
            <a:r>
              <a:rPr lang="es-HN" sz="2400" dirty="0" smtClean="0"/>
              <a:t> </a:t>
            </a:r>
            <a:r>
              <a:rPr lang="es-HN" sz="2400" dirty="0" err="1" smtClean="0"/>
              <a:t>last</a:t>
            </a:r>
            <a:r>
              <a:rPr lang="es-HN" sz="2400" dirty="0" smtClean="0"/>
              <a:t> 25 </a:t>
            </a:r>
            <a:r>
              <a:rPr lang="es-HN" sz="2400" dirty="0" err="1" smtClean="0"/>
              <a:t>years</a:t>
            </a:r>
            <a:r>
              <a:rPr lang="es-HN" sz="2400" dirty="0" smtClean="0"/>
              <a:t>. He </a:t>
            </a:r>
            <a:r>
              <a:rPr lang="es-HN" sz="2400" dirty="0" err="1" smtClean="0"/>
              <a:t>works</a:t>
            </a:r>
            <a:r>
              <a:rPr lang="es-HN" sz="2400" dirty="0" smtClean="0"/>
              <a:t> as a Regional Manager. He has </a:t>
            </a:r>
            <a:r>
              <a:rPr lang="es-HN" sz="2400" dirty="0" err="1" smtClean="0"/>
              <a:t>been</a:t>
            </a:r>
            <a:r>
              <a:rPr lang="es-HN" sz="2400" dirty="0" smtClean="0"/>
              <a:t> in </a:t>
            </a:r>
            <a:r>
              <a:rPr lang="es-HN" sz="2400" dirty="0" err="1" smtClean="0"/>
              <a:t>this</a:t>
            </a:r>
            <a:r>
              <a:rPr lang="es-HN" sz="2400" dirty="0" smtClean="0"/>
              <a:t> position </a:t>
            </a:r>
            <a:r>
              <a:rPr lang="es-HN" sz="2400" dirty="0" err="1" smtClean="0"/>
              <a:t>since</a:t>
            </a:r>
            <a:r>
              <a:rPr lang="es-HN" sz="2400" dirty="0" smtClean="0"/>
              <a:t> </a:t>
            </a:r>
            <a:r>
              <a:rPr lang="es-HN" sz="2400" dirty="0" err="1" smtClean="0"/>
              <a:t>the</a:t>
            </a:r>
            <a:r>
              <a:rPr lang="es-HN" sz="2400" dirty="0" smtClean="0"/>
              <a:t> </a:t>
            </a:r>
            <a:r>
              <a:rPr lang="es-HN" sz="2400" dirty="0" err="1" smtClean="0"/>
              <a:t>year</a:t>
            </a:r>
            <a:r>
              <a:rPr lang="es-HN" sz="2400" dirty="0" smtClean="0"/>
              <a:t> 2002. He </a:t>
            </a:r>
            <a:r>
              <a:rPr lang="es-HN" sz="2400" dirty="0" err="1" smtClean="0"/>
              <a:t>really</a:t>
            </a:r>
            <a:r>
              <a:rPr lang="es-HN" sz="2400" dirty="0" smtClean="0"/>
              <a:t> </a:t>
            </a:r>
            <a:r>
              <a:rPr lang="es-HN" sz="2400" dirty="0" err="1" smtClean="0"/>
              <a:t>works</a:t>
            </a:r>
            <a:r>
              <a:rPr lang="es-HN" sz="2400" dirty="0" smtClean="0"/>
              <a:t> a </a:t>
            </a:r>
            <a:r>
              <a:rPr lang="es-HN" sz="2400" dirty="0" err="1" smtClean="0"/>
              <a:t>lot</a:t>
            </a:r>
            <a:r>
              <a:rPr lang="es-HN" sz="2400" dirty="0" smtClean="0"/>
              <a:t>.”</a:t>
            </a:r>
          </a:p>
          <a:p>
            <a:pPr marL="0" indent="0">
              <a:buNone/>
            </a:pPr>
            <a:r>
              <a:rPr lang="es-HN" sz="2400" dirty="0"/>
              <a:t> </a:t>
            </a:r>
            <a:r>
              <a:rPr lang="es-HN" sz="2400" dirty="0" smtClean="0"/>
              <a:t>    ………………… </a:t>
            </a:r>
            <a:r>
              <a:rPr lang="es-HN" sz="2400" dirty="0" err="1" smtClean="0"/>
              <a:t>that</a:t>
            </a:r>
            <a:r>
              <a:rPr lang="es-HN" sz="2400" dirty="0" smtClean="0"/>
              <a:t> </a:t>
            </a:r>
            <a:r>
              <a:rPr lang="es-HN" sz="2400" dirty="0" err="1" smtClean="0"/>
              <a:t>her</a:t>
            </a:r>
            <a:r>
              <a:rPr lang="es-HN" sz="2400" dirty="0" smtClean="0"/>
              <a:t> </a:t>
            </a:r>
            <a:r>
              <a:rPr lang="es-HN" sz="2400" dirty="0" err="1" smtClean="0"/>
              <a:t>brother</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working</a:t>
            </a:r>
            <a:r>
              <a:rPr lang="es-HN" sz="2400" dirty="0" smtClean="0"/>
              <a:t> in </a:t>
            </a:r>
            <a:r>
              <a:rPr lang="es-HN" sz="2400" dirty="0" err="1" smtClean="0"/>
              <a:t>that</a:t>
            </a:r>
            <a:r>
              <a:rPr lang="es-HN" sz="2400" dirty="0" smtClean="0"/>
              <a:t> </a:t>
            </a:r>
            <a:r>
              <a:rPr lang="es-HN" sz="2400" dirty="0" err="1" smtClean="0"/>
              <a:t>company</a:t>
            </a:r>
            <a:r>
              <a:rPr lang="es-HN" sz="2400" dirty="0" smtClean="0"/>
              <a:t> </a:t>
            </a:r>
            <a:r>
              <a:rPr lang="es-HN" sz="2400" dirty="0" err="1" smtClean="0"/>
              <a:t>for</a:t>
            </a:r>
            <a:r>
              <a:rPr lang="es-HN" sz="2400" dirty="0" smtClean="0"/>
              <a:t> </a:t>
            </a:r>
            <a:r>
              <a:rPr lang="es-HN" sz="2400" dirty="0" err="1" smtClean="0"/>
              <a:t>the</a:t>
            </a:r>
            <a:r>
              <a:rPr lang="es-HN" sz="2400" dirty="0" smtClean="0"/>
              <a:t> </a:t>
            </a:r>
            <a:r>
              <a:rPr lang="es-HN" sz="2400" dirty="0" err="1" smtClean="0"/>
              <a:t>previous</a:t>
            </a:r>
            <a:r>
              <a:rPr lang="es-HN" sz="2400" dirty="0" smtClean="0"/>
              <a:t> 25 </a:t>
            </a:r>
            <a:r>
              <a:rPr lang="es-HN" sz="2400" dirty="0" err="1" smtClean="0"/>
              <a:t>years</a:t>
            </a:r>
            <a:r>
              <a:rPr lang="es-HN" sz="2400" dirty="0" smtClean="0"/>
              <a:t>. He </a:t>
            </a:r>
            <a:r>
              <a:rPr lang="es-HN" sz="2400" dirty="0" err="1" smtClean="0"/>
              <a:t>worked</a:t>
            </a:r>
            <a:r>
              <a:rPr lang="es-HN" sz="2400" dirty="0" smtClean="0"/>
              <a:t> as a Regional Manager. He </a:t>
            </a:r>
            <a:r>
              <a:rPr lang="es-HN" sz="2400" dirty="0" err="1" smtClean="0"/>
              <a:t>had</a:t>
            </a:r>
            <a:r>
              <a:rPr lang="es-HN" sz="2400" dirty="0" smtClean="0"/>
              <a:t> </a:t>
            </a:r>
            <a:r>
              <a:rPr lang="es-HN" sz="2400" dirty="0" err="1" smtClean="0"/>
              <a:t>been</a:t>
            </a:r>
            <a:r>
              <a:rPr lang="es-HN" sz="2400" dirty="0" smtClean="0"/>
              <a:t> in </a:t>
            </a:r>
            <a:r>
              <a:rPr lang="es-HN" sz="2400" dirty="0" err="1" smtClean="0"/>
              <a:t>that</a:t>
            </a:r>
            <a:r>
              <a:rPr lang="es-HN" sz="2400" dirty="0" smtClean="0"/>
              <a:t> position </a:t>
            </a:r>
            <a:r>
              <a:rPr lang="es-HN" sz="2400" dirty="0" err="1" smtClean="0"/>
              <a:t>since</a:t>
            </a:r>
            <a:r>
              <a:rPr lang="es-HN" sz="2400" dirty="0" smtClean="0"/>
              <a:t> </a:t>
            </a:r>
            <a:r>
              <a:rPr lang="es-HN" sz="2400" dirty="0" err="1" smtClean="0"/>
              <a:t>the</a:t>
            </a:r>
            <a:r>
              <a:rPr lang="es-HN" sz="2400" dirty="0" smtClean="0"/>
              <a:t> </a:t>
            </a:r>
            <a:r>
              <a:rPr lang="es-HN" sz="2400" dirty="0" err="1" smtClean="0"/>
              <a:t>year</a:t>
            </a:r>
            <a:r>
              <a:rPr lang="es-HN" sz="2400" dirty="0" smtClean="0"/>
              <a:t> 2002. He </a:t>
            </a:r>
            <a:r>
              <a:rPr lang="es-HN" sz="2400" dirty="0" err="1" smtClean="0"/>
              <a:t>really</a:t>
            </a:r>
            <a:r>
              <a:rPr lang="es-HN" sz="2400" dirty="0" smtClean="0"/>
              <a:t> </a:t>
            </a:r>
            <a:r>
              <a:rPr lang="es-HN" sz="2400" dirty="0" err="1" smtClean="0"/>
              <a:t>worked</a:t>
            </a:r>
            <a:r>
              <a:rPr lang="es-HN" sz="2400" dirty="0" smtClean="0"/>
              <a:t> a </a:t>
            </a:r>
            <a:r>
              <a:rPr lang="es-HN" sz="2400" dirty="0" err="1" smtClean="0"/>
              <a:t>lot</a:t>
            </a:r>
            <a:r>
              <a:rPr lang="es-HN" sz="2400" dirty="0" smtClean="0"/>
              <a:t>.</a:t>
            </a:r>
          </a:p>
          <a:p>
            <a:pPr marL="0" indent="0">
              <a:buNone/>
            </a:pPr>
            <a:r>
              <a:rPr lang="es-HN" sz="2400" dirty="0" smtClean="0"/>
              <a:t>-Carlos </a:t>
            </a:r>
            <a:r>
              <a:rPr lang="es-HN" sz="2400" dirty="0" err="1" smtClean="0"/>
              <a:t>told</a:t>
            </a:r>
            <a:r>
              <a:rPr lang="es-HN" sz="2400" dirty="0" smtClean="0"/>
              <a:t> </a:t>
            </a:r>
            <a:r>
              <a:rPr lang="es-HN" sz="2400" dirty="0" err="1" smtClean="0"/>
              <a:t>his</a:t>
            </a:r>
            <a:r>
              <a:rPr lang="es-HN" sz="2400" dirty="0" smtClean="0"/>
              <a:t> </a:t>
            </a:r>
            <a:r>
              <a:rPr lang="es-HN" sz="2400" dirty="0" err="1" smtClean="0"/>
              <a:t>wife</a:t>
            </a:r>
            <a:r>
              <a:rPr lang="es-HN" sz="2400" dirty="0" smtClean="0"/>
              <a:t> “ I </a:t>
            </a:r>
            <a:r>
              <a:rPr lang="es-HN" sz="2400" dirty="0" err="1" smtClean="0"/>
              <a:t>have</a:t>
            </a:r>
            <a:r>
              <a:rPr lang="es-HN" sz="2400" dirty="0" smtClean="0"/>
              <a:t> </a:t>
            </a:r>
            <a:r>
              <a:rPr lang="es-HN" sz="2400" dirty="0" err="1" smtClean="0"/>
              <a:t>been</a:t>
            </a:r>
            <a:r>
              <a:rPr lang="es-HN" sz="2400" dirty="0" smtClean="0"/>
              <a:t> </a:t>
            </a:r>
            <a:r>
              <a:rPr lang="es-HN" sz="2400" dirty="0" err="1" smtClean="0"/>
              <a:t>saving</a:t>
            </a:r>
            <a:r>
              <a:rPr lang="es-HN" sz="2400" dirty="0" smtClean="0"/>
              <a:t> L. 5,000 </a:t>
            </a:r>
            <a:r>
              <a:rPr lang="es-HN" sz="2400" dirty="0" err="1" smtClean="0"/>
              <a:t>for</a:t>
            </a:r>
            <a:r>
              <a:rPr lang="es-HN" sz="2400" dirty="0" smtClean="0"/>
              <a:t> </a:t>
            </a:r>
            <a:r>
              <a:rPr lang="es-HN" sz="2400" dirty="0" err="1" smtClean="0"/>
              <a:t>the</a:t>
            </a:r>
            <a:r>
              <a:rPr lang="es-HN" sz="2400" dirty="0" smtClean="0"/>
              <a:t> </a:t>
            </a:r>
            <a:r>
              <a:rPr lang="es-HN" sz="2400" dirty="0" err="1" smtClean="0"/>
              <a:t>last</a:t>
            </a:r>
            <a:r>
              <a:rPr lang="es-HN" sz="2400" dirty="0" smtClean="0"/>
              <a:t> 40 </a:t>
            </a:r>
            <a:r>
              <a:rPr lang="es-HN" sz="2400" dirty="0" err="1" smtClean="0"/>
              <a:t>months</a:t>
            </a:r>
            <a:r>
              <a:rPr lang="es-HN" sz="2400" dirty="0" smtClean="0"/>
              <a:t>. </a:t>
            </a:r>
            <a:r>
              <a:rPr lang="es-HN" sz="2400" dirty="0" err="1" smtClean="0"/>
              <a:t>You</a:t>
            </a:r>
            <a:r>
              <a:rPr lang="es-HN" sz="2400" dirty="0" smtClean="0"/>
              <a:t> </a:t>
            </a:r>
            <a:r>
              <a:rPr lang="es-HN" sz="2400" dirty="0" err="1" smtClean="0"/>
              <a:t>didn’t</a:t>
            </a:r>
            <a:r>
              <a:rPr lang="es-HN" sz="2400" dirty="0" smtClean="0"/>
              <a:t> </a:t>
            </a:r>
            <a:r>
              <a:rPr lang="es-HN" sz="2400" dirty="0" err="1" smtClean="0"/>
              <a:t>know</a:t>
            </a:r>
            <a:r>
              <a:rPr lang="es-HN" sz="2400" dirty="0" smtClean="0"/>
              <a:t> </a:t>
            </a:r>
            <a:r>
              <a:rPr lang="es-HN" sz="2400" dirty="0" err="1" smtClean="0"/>
              <a:t>about</a:t>
            </a:r>
            <a:r>
              <a:rPr lang="es-HN" sz="2400" dirty="0" smtClean="0"/>
              <a:t> </a:t>
            </a:r>
            <a:r>
              <a:rPr lang="es-HN" sz="2400" dirty="0" err="1" smtClean="0"/>
              <a:t>it</a:t>
            </a:r>
            <a:r>
              <a:rPr lang="es-HN" sz="2400" dirty="0" smtClean="0"/>
              <a:t>. I plan to use </a:t>
            </a:r>
            <a:r>
              <a:rPr lang="es-HN" sz="2400" dirty="0" err="1" smtClean="0"/>
              <a:t>this</a:t>
            </a:r>
            <a:r>
              <a:rPr lang="es-HN" sz="2400" dirty="0" smtClean="0"/>
              <a:t> </a:t>
            </a:r>
            <a:r>
              <a:rPr lang="es-HN" sz="2400" dirty="0" err="1" smtClean="0"/>
              <a:t>money</a:t>
            </a:r>
            <a:r>
              <a:rPr lang="es-HN" sz="2400" dirty="0" smtClean="0"/>
              <a:t> to </a:t>
            </a:r>
            <a:r>
              <a:rPr lang="es-HN" sz="2400" dirty="0" err="1" smtClean="0"/>
              <a:t>go</a:t>
            </a:r>
            <a:r>
              <a:rPr lang="es-HN" sz="2400" dirty="0" smtClean="0"/>
              <a:t> </a:t>
            </a:r>
            <a:r>
              <a:rPr lang="es-HN" sz="2400" dirty="0" err="1" smtClean="0"/>
              <a:t>on</a:t>
            </a:r>
            <a:r>
              <a:rPr lang="es-HN" sz="2400" dirty="0" smtClean="0"/>
              <a:t> a </a:t>
            </a:r>
            <a:r>
              <a:rPr lang="es-HN" sz="2400" dirty="0" err="1" smtClean="0"/>
              <a:t>trip</a:t>
            </a:r>
            <a:r>
              <a:rPr lang="es-HN" sz="2400" dirty="0" smtClean="0"/>
              <a:t>. </a:t>
            </a:r>
            <a:r>
              <a:rPr lang="es-HN" sz="2400" dirty="0" err="1" smtClean="0"/>
              <a:t>Where</a:t>
            </a:r>
            <a:r>
              <a:rPr lang="es-HN" sz="2400" dirty="0" smtClean="0"/>
              <a:t> </a:t>
            </a:r>
            <a:r>
              <a:rPr lang="es-HN" sz="2400" dirty="0" err="1" smtClean="0"/>
              <a:t>should</a:t>
            </a:r>
            <a:r>
              <a:rPr lang="es-HN" sz="2400" dirty="0" smtClean="0"/>
              <a:t> </a:t>
            </a:r>
            <a:r>
              <a:rPr lang="es-HN" sz="2400" dirty="0" err="1" smtClean="0"/>
              <a:t>we</a:t>
            </a:r>
            <a:r>
              <a:rPr lang="es-HN" sz="2400" dirty="0" smtClean="0"/>
              <a:t> </a:t>
            </a:r>
            <a:r>
              <a:rPr lang="es-HN" sz="2400" dirty="0" err="1" smtClean="0"/>
              <a:t>go</a:t>
            </a:r>
            <a:r>
              <a:rPr lang="es-HN" sz="2400" dirty="0" smtClean="0"/>
              <a:t>?”</a:t>
            </a:r>
          </a:p>
          <a:p>
            <a:pPr marL="0" indent="0">
              <a:buNone/>
            </a:pPr>
            <a:r>
              <a:rPr lang="es-HN" sz="2400" dirty="0" smtClean="0"/>
              <a:t> ………………………. </a:t>
            </a:r>
            <a:r>
              <a:rPr lang="es-HN" sz="2400" dirty="0" err="1" smtClean="0"/>
              <a:t>That</a:t>
            </a:r>
            <a:r>
              <a:rPr lang="es-HN" sz="2400" dirty="0" smtClean="0"/>
              <a:t> he </a:t>
            </a:r>
            <a:r>
              <a:rPr lang="es-HN" sz="2400" dirty="0" err="1" smtClean="0"/>
              <a:t>had</a:t>
            </a:r>
            <a:r>
              <a:rPr lang="es-HN" sz="2400" dirty="0" smtClean="0"/>
              <a:t> </a:t>
            </a:r>
            <a:r>
              <a:rPr lang="es-HN" sz="2400" dirty="0" err="1" smtClean="0"/>
              <a:t>been</a:t>
            </a:r>
            <a:r>
              <a:rPr lang="es-HN" sz="2400" dirty="0" smtClean="0"/>
              <a:t> </a:t>
            </a:r>
            <a:r>
              <a:rPr lang="es-HN" sz="2400" dirty="0" err="1" smtClean="0"/>
              <a:t>saving</a:t>
            </a:r>
            <a:r>
              <a:rPr lang="es-HN" sz="2400" dirty="0" smtClean="0"/>
              <a:t> L. 5,000 </a:t>
            </a:r>
            <a:r>
              <a:rPr lang="es-HN" sz="2400" dirty="0" err="1" smtClean="0"/>
              <a:t>for</a:t>
            </a:r>
            <a:r>
              <a:rPr lang="es-HN" sz="2400" dirty="0" smtClean="0"/>
              <a:t> </a:t>
            </a:r>
            <a:r>
              <a:rPr lang="es-HN" sz="2400" dirty="0" err="1" smtClean="0"/>
              <a:t>the</a:t>
            </a:r>
            <a:r>
              <a:rPr lang="es-HN" sz="2400" dirty="0" smtClean="0"/>
              <a:t> </a:t>
            </a:r>
            <a:r>
              <a:rPr lang="es-HN" sz="2400" dirty="0" err="1" smtClean="0"/>
              <a:t>previous</a:t>
            </a:r>
            <a:r>
              <a:rPr lang="es-HN" sz="2400" dirty="0" smtClean="0"/>
              <a:t> 40 </a:t>
            </a:r>
            <a:r>
              <a:rPr lang="es-HN" sz="2400" dirty="0" err="1" smtClean="0"/>
              <a:t>months</a:t>
            </a:r>
            <a:r>
              <a:rPr lang="es-HN" sz="2400" dirty="0" smtClean="0"/>
              <a:t>. </a:t>
            </a:r>
            <a:r>
              <a:rPr lang="es-HN" sz="2400" dirty="0" err="1" smtClean="0"/>
              <a:t>She</a:t>
            </a:r>
            <a:r>
              <a:rPr lang="es-HN" sz="2400" dirty="0" smtClean="0"/>
              <a:t> </a:t>
            </a:r>
            <a:r>
              <a:rPr lang="es-HN" sz="2400" dirty="0" err="1" smtClean="0"/>
              <a:t>hadn’t</a:t>
            </a:r>
            <a:r>
              <a:rPr lang="es-HN" sz="2400" dirty="0" smtClean="0"/>
              <a:t> </a:t>
            </a:r>
            <a:r>
              <a:rPr lang="es-HN" sz="2400" dirty="0" err="1" smtClean="0"/>
              <a:t>known</a:t>
            </a:r>
            <a:r>
              <a:rPr lang="es-HN" sz="2400" dirty="0" smtClean="0"/>
              <a:t> </a:t>
            </a:r>
            <a:r>
              <a:rPr lang="es-HN" sz="2400" dirty="0" err="1" smtClean="0"/>
              <a:t>about</a:t>
            </a:r>
            <a:r>
              <a:rPr lang="es-HN" sz="2400" dirty="0" smtClean="0"/>
              <a:t> </a:t>
            </a:r>
            <a:r>
              <a:rPr lang="es-HN" sz="2400" dirty="0" err="1" smtClean="0"/>
              <a:t>it</a:t>
            </a:r>
            <a:r>
              <a:rPr lang="es-HN" sz="2400" dirty="0" smtClean="0"/>
              <a:t>. He </a:t>
            </a:r>
            <a:r>
              <a:rPr lang="es-HN" sz="2400" dirty="0" err="1" smtClean="0"/>
              <a:t>planned</a:t>
            </a:r>
            <a:r>
              <a:rPr lang="es-HN" sz="2400" dirty="0" smtClean="0"/>
              <a:t> to use </a:t>
            </a:r>
            <a:r>
              <a:rPr lang="es-HN" sz="2400" dirty="0" err="1" smtClean="0"/>
              <a:t>that</a:t>
            </a:r>
            <a:r>
              <a:rPr lang="es-HN" sz="2400" dirty="0" smtClean="0"/>
              <a:t> </a:t>
            </a:r>
            <a:r>
              <a:rPr lang="es-HN" sz="2400" dirty="0" err="1" smtClean="0"/>
              <a:t>money</a:t>
            </a:r>
            <a:r>
              <a:rPr lang="es-HN" sz="2400" dirty="0" smtClean="0"/>
              <a:t> to </a:t>
            </a:r>
            <a:r>
              <a:rPr lang="es-HN" sz="2400" dirty="0" err="1" smtClean="0"/>
              <a:t>go</a:t>
            </a:r>
            <a:r>
              <a:rPr lang="es-HN" sz="2400" dirty="0" smtClean="0"/>
              <a:t> </a:t>
            </a:r>
            <a:r>
              <a:rPr lang="es-HN" sz="2400" dirty="0" err="1" smtClean="0"/>
              <a:t>on</a:t>
            </a:r>
            <a:r>
              <a:rPr lang="es-HN" sz="2400" dirty="0" smtClean="0"/>
              <a:t> a </a:t>
            </a:r>
            <a:r>
              <a:rPr lang="es-HN" sz="2400" dirty="0" err="1" smtClean="0"/>
              <a:t>trip</a:t>
            </a:r>
            <a:r>
              <a:rPr lang="es-HN" sz="2400" dirty="0" smtClean="0"/>
              <a:t>. </a:t>
            </a:r>
            <a:r>
              <a:rPr lang="es-HN" sz="2400" dirty="0" err="1" smtClean="0"/>
              <a:t>Where</a:t>
            </a:r>
            <a:r>
              <a:rPr lang="es-HN" sz="2400" dirty="0" smtClean="0"/>
              <a:t> </a:t>
            </a:r>
            <a:r>
              <a:rPr lang="es-HN" sz="2400" dirty="0" err="1" smtClean="0"/>
              <a:t>should</a:t>
            </a:r>
            <a:r>
              <a:rPr lang="es-HN" sz="2400" dirty="0" smtClean="0"/>
              <a:t> </a:t>
            </a:r>
            <a:r>
              <a:rPr lang="es-HN" sz="2400" dirty="0" err="1" smtClean="0"/>
              <a:t>they</a:t>
            </a:r>
            <a:r>
              <a:rPr lang="es-HN" sz="2400" dirty="0" smtClean="0"/>
              <a:t> </a:t>
            </a:r>
            <a:r>
              <a:rPr lang="es-HN" sz="2400" dirty="0" err="1" smtClean="0"/>
              <a:t>go</a:t>
            </a:r>
            <a:r>
              <a:rPr lang="es-HN" sz="2400" dirty="0" smtClean="0"/>
              <a:t>?”</a:t>
            </a:r>
            <a:endParaRPr lang="es-HN" sz="2400" dirty="0"/>
          </a:p>
          <a:p>
            <a:pPr marL="0" indent="0">
              <a:buNone/>
            </a:pPr>
            <a:endParaRPr lang="es-HN"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HN" dirty="0" smtClean="0"/>
              <a:t>- </a:t>
            </a:r>
            <a:r>
              <a:rPr lang="es-HN" sz="2400" dirty="0" smtClean="0"/>
              <a:t>Mary </a:t>
            </a:r>
            <a:r>
              <a:rPr lang="es-HN" sz="2400" dirty="0" err="1" smtClean="0"/>
              <a:t>told</a:t>
            </a:r>
            <a:r>
              <a:rPr lang="es-HN" sz="2400" dirty="0" smtClean="0"/>
              <a:t> me “ </a:t>
            </a:r>
            <a:r>
              <a:rPr lang="es-HN" sz="2400" dirty="0" err="1" smtClean="0"/>
              <a:t>They</a:t>
            </a:r>
            <a:r>
              <a:rPr lang="es-HN" sz="2400" dirty="0" smtClean="0"/>
              <a:t> </a:t>
            </a:r>
            <a:r>
              <a:rPr lang="es-HN" sz="2400" dirty="0" err="1" smtClean="0"/>
              <a:t>have</a:t>
            </a:r>
            <a:r>
              <a:rPr lang="es-HN" sz="2400" dirty="0" smtClean="0"/>
              <a:t> </a:t>
            </a:r>
            <a:r>
              <a:rPr lang="es-HN" sz="2400" dirty="0" err="1" smtClean="0"/>
              <a:t>been</a:t>
            </a:r>
            <a:r>
              <a:rPr lang="es-HN" sz="2400" dirty="0" smtClean="0"/>
              <a:t> </a:t>
            </a:r>
            <a:r>
              <a:rPr lang="es-HN" sz="2400" dirty="0" err="1" smtClean="0"/>
              <a:t>complaining</a:t>
            </a:r>
            <a:r>
              <a:rPr lang="es-HN" sz="2400" dirty="0" smtClean="0"/>
              <a:t> </a:t>
            </a:r>
            <a:r>
              <a:rPr lang="es-HN" sz="2400" dirty="0" err="1" smtClean="0"/>
              <a:t>for</a:t>
            </a:r>
            <a:r>
              <a:rPr lang="es-HN" sz="2400" dirty="0" smtClean="0"/>
              <a:t> </a:t>
            </a:r>
            <a:r>
              <a:rPr lang="es-HN" sz="2400" dirty="0" err="1" smtClean="0"/>
              <a:t>the</a:t>
            </a:r>
            <a:r>
              <a:rPr lang="es-HN" sz="2400" dirty="0" smtClean="0"/>
              <a:t> </a:t>
            </a:r>
            <a:r>
              <a:rPr lang="es-HN" sz="2400" dirty="0" err="1" smtClean="0"/>
              <a:t>last</a:t>
            </a:r>
            <a:r>
              <a:rPr lang="es-HN" sz="2400" dirty="0" smtClean="0"/>
              <a:t> 2 </a:t>
            </a:r>
            <a:r>
              <a:rPr lang="es-HN" sz="2400" dirty="0" err="1" smtClean="0"/>
              <a:t>weeks</a:t>
            </a:r>
            <a:r>
              <a:rPr lang="es-HN" sz="2400" dirty="0" smtClean="0"/>
              <a:t>. </a:t>
            </a:r>
            <a:r>
              <a:rPr lang="es-HN" sz="2400" dirty="0" err="1" smtClean="0"/>
              <a:t>Please</a:t>
            </a:r>
            <a:r>
              <a:rPr lang="es-HN" sz="2400" dirty="0" smtClean="0"/>
              <a:t>, </a:t>
            </a:r>
            <a:r>
              <a:rPr lang="es-HN" sz="2400" dirty="0" err="1" smtClean="0"/>
              <a:t>talk</a:t>
            </a:r>
            <a:r>
              <a:rPr lang="es-HN" sz="2400" dirty="0" smtClean="0"/>
              <a:t> to </a:t>
            </a:r>
            <a:r>
              <a:rPr lang="es-HN" sz="2400" dirty="0" err="1" smtClean="0"/>
              <a:t>them</a:t>
            </a:r>
            <a:r>
              <a:rPr lang="es-HN" sz="2400" dirty="0" smtClean="0"/>
              <a:t>. I </a:t>
            </a:r>
            <a:r>
              <a:rPr lang="es-HN" sz="2400" dirty="0" err="1" smtClean="0"/>
              <a:t>don’t</a:t>
            </a:r>
            <a:r>
              <a:rPr lang="es-HN" sz="2400" dirty="0" smtClean="0"/>
              <a:t> </a:t>
            </a:r>
            <a:r>
              <a:rPr lang="es-HN" sz="2400" dirty="0" err="1" smtClean="0"/>
              <a:t>want</a:t>
            </a:r>
            <a:r>
              <a:rPr lang="es-HN" sz="2400" dirty="0" smtClean="0"/>
              <a:t> to </a:t>
            </a:r>
            <a:r>
              <a:rPr lang="es-HN" sz="2400" dirty="0" err="1" smtClean="0"/>
              <a:t>continue</a:t>
            </a:r>
            <a:r>
              <a:rPr lang="es-HN" sz="2400" dirty="0" smtClean="0"/>
              <a:t> </a:t>
            </a:r>
            <a:r>
              <a:rPr lang="es-HN" sz="2400" dirty="0" err="1" smtClean="0"/>
              <a:t>with</a:t>
            </a:r>
            <a:r>
              <a:rPr lang="es-HN" sz="2400" dirty="0" smtClean="0"/>
              <a:t> </a:t>
            </a:r>
            <a:r>
              <a:rPr lang="es-HN" sz="2400" dirty="0" err="1" smtClean="0"/>
              <a:t>this</a:t>
            </a:r>
            <a:r>
              <a:rPr lang="es-HN" sz="2400" dirty="0" smtClean="0"/>
              <a:t> </a:t>
            </a:r>
            <a:r>
              <a:rPr lang="es-HN" sz="2400" dirty="0" err="1" smtClean="0"/>
              <a:t>situation</a:t>
            </a:r>
            <a:r>
              <a:rPr lang="es-HN" sz="2400" dirty="0" smtClean="0"/>
              <a:t>.” </a:t>
            </a:r>
            <a:endParaRPr lang="es-HN" sz="2400" dirty="0"/>
          </a:p>
        </p:txBody>
      </p:sp>
      <p:sp>
        <p:nvSpPr>
          <p:cNvPr id="3" name="2 Marcador de contenido"/>
          <p:cNvSpPr>
            <a:spLocks noGrp="1"/>
          </p:cNvSpPr>
          <p:nvPr>
            <p:ph idx="1"/>
          </p:nvPr>
        </p:nvSpPr>
        <p:spPr/>
        <p:txBody>
          <a:bodyPr/>
          <a:lstStyle/>
          <a:p>
            <a:pPr marL="0" indent="0">
              <a:buNone/>
            </a:pPr>
            <a:r>
              <a:rPr lang="es-HN" dirty="0" smtClean="0"/>
              <a:t>    </a:t>
            </a:r>
            <a:r>
              <a:rPr lang="es-HN" sz="2400" dirty="0" smtClean="0"/>
              <a:t> ……………… </a:t>
            </a:r>
            <a:r>
              <a:rPr lang="es-HN" sz="2400" dirty="0" err="1" smtClean="0"/>
              <a:t>that</a:t>
            </a:r>
            <a:r>
              <a:rPr lang="es-HN" sz="2400" dirty="0" smtClean="0"/>
              <a:t> </a:t>
            </a:r>
            <a:r>
              <a:rPr lang="es-HN" sz="2400" dirty="0" err="1" smtClean="0"/>
              <a:t>they</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complaining</a:t>
            </a:r>
            <a:r>
              <a:rPr lang="es-HN" sz="2400" dirty="0" smtClean="0"/>
              <a:t> </a:t>
            </a:r>
            <a:r>
              <a:rPr lang="es-HN" sz="2400" dirty="0" err="1" smtClean="0"/>
              <a:t>for</a:t>
            </a:r>
            <a:r>
              <a:rPr lang="es-HN" sz="2400" dirty="0" smtClean="0"/>
              <a:t> </a:t>
            </a:r>
            <a:r>
              <a:rPr lang="es-HN" sz="2400" dirty="0" err="1" smtClean="0"/>
              <a:t>the</a:t>
            </a:r>
            <a:r>
              <a:rPr lang="es-HN" sz="2400" dirty="0" smtClean="0"/>
              <a:t> </a:t>
            </a:r>
            <a:r>
              <a:rPr lang="es-HN" sz="2400" dirty="0" err="1" smtClean="0"/>
              <a:t>previous</a:t>
            </a:r>
            <a:r>
              <a:rPr lang="es-HN" sz="2400" dirty="0" smtClean="0"/>
              <a:t> 2 </a:t>
            </a:r>
            <a:r>
              <a:rPr lang="es-HN" sz="2400" dirty="0" err="1" smtClean="0"/>
              <a:t>weeks</a:t>
            </a:r>
            <a:r>
              <a:rPr lang="es-HN" sz="2400" dirty="0" smtClean="0"/>
              <a:t>. </a:t>
            </a:r>
            <a:r>
              <a:rPr lang="es-HN" sz="2400" dirty="0" err="1" smtClean="0"/>
              <a:t>Please</a:t>
            </a:r>
            <a:r>
              <a:rPr lang="es-HN" sz="2400" dirty="0" smtClean="0"/>
              <a:t>, to </a:t>
            </a:r>
            <a:r>
              <a:rPr lang="es-HN" sz="2400" dirty="0" err="1" smtClean="0"/>
              <a:t>talk</a:t>
            </a:r>
            <a:r>
              <a:rPr lang="es-HN" sz="2400" dirty="0" smtClean="0"/>
              <a:t>  to </a:t>
            </a:r>
            <a:r>
              <a:rPr lang="es-HN" sz="2400" dirty="0" err="1" smtClean="0"/>
              <a:t>them</a:t>
            </a:r>
            <a:r>
              <a:rPr lang="es-HN" sz="2400" dirty="0" smtClean="0"/>
              <a:t>. </a:t>
            </a:r>
            <a:r>
              <a:rPr lang="es-HN" sz="2400" dirty="0" err="1" smtClean="0"/>
              <a:t>She</a:t>
            </a:r>
            <a:r>
              <a:rPr lang="es-HN" sz="2400" dirty="0" smtClean="0"/>
              <a:t> </a:t>
            </a:r>
            <a:r>
              <a:rPr lang="es-HN" sz="2400" dirty="0" err="1" smtClean="0"/>
              <a:t>didn’t</a:t>
            </a:r>
            <a:r>
              <a:rPr lang="es-HN" sz="2400" dirty="0" smtClean="0"/>
              <a:t> </a:t>
            </a:r>
            <a:r>
              <a:rPr lang="es-HN" sz="2400" dirty="0" err="1" smtClean="0"/>
              <a:t>want</a:t>
            </a:r>
            <a:r>
              <a:rPr lang="es-HN" sz="2400" dirty="0" smtClean="0"/>
              <a:t> to </a:t>
            </a:r>
            <a:r>
              <a:rPr lang="es-HN" sz="2400" dirty="0" err="1" smtClean="0"/>
              <a:t>continue</a:t>
            </a:r>
            <a:r>
              <a:rPr lang="es-HN" sz="2400" dirty="0" smtClean="0"/>
              <a:t> </a:t>
            </a:r>
            <a:r>
              <a:rPr lang="es-HN" sz="2400" dirty="0" err="1" smtClean="0"/>
              <a:t>with</a:t>
            </a:r>
            <a:r>
              <a:rPr lang="es-HN" sz="2400" dirty="0" smtClean="0"/>
              <a:t> </a:t>
            </a:r>
            <a:r>
              <a:rPr lang="es-HN" sz="2400" dirty="0" err="1" smtClean="0"/>
              <a:t>that</a:t>
            </a:r>
            <a:r>
              <a:rPr lang="es-HN" sz="2400" dirty="0" smtClean="0"/>
              <a:t> </a:t>
            </a:r>
            <a:r>
              <a:rPr lang="es-HN" sz="2400" dirty="0" err="1" smtClean="0"/>
              <a:t>situation</a:t>
            </a:r>
            <a:r>
              <a:rPr lang="es-HN" sz="2400" dirty="0" smtClean="0"/>
              <a:t>.</a:t>
            </a:r>
          </a:p>
          <a:p>
            <a:pPr>
              <a:buFontTx/>
              <a:buChar char="-"/>
            </a:pPr>
            <a:r>
              <a:rPr lang="es-HN" sz="2400" dirty="0" err="1" smtClean="0"/>
              <a:t>The</a:t>
            </a:r>
            <a:r>
              <a:rPr lang="es-HN" sz="2400" dirty="0" smtClean="0"/>
              <a:t> </a:t>
            </a:r>
            <a:r>
              <a:rPr lang="es-HN" sz="2400" dirty="0" err="1" smtClean="0"/>
              <a:t>policeman</a:t>
            </a:r>
            <a:r>
              <a:rPr lang="es-HN" sz="2400" dirty="0" smtClean="0"/>
              <a:t> </a:t>
            </a:r>
            <a:r>
              <a:rPr lang="es-HN" sz="2400" dirty="0" err="1" smtClean="0"/>
              <a:t>told</a:t>
            </a:r>
            <a:r>
              <a:rPr lang="es-HN" sz="2400" dirty="0" smtClean="0"/>
              <a:t> </a:t>
            </a:r>
            <a:r>
              <a:rPr lang="es-HN" sz="2400" dirty="0" err="1" smtClean="0"/>
              <a:t>us</a:t>
            </a:r>
            <a:r>
              <a:rPr lang="es-HN" sz="2400" dirty="0" smtClean="0"/>
              <a:t>” </a:t>
            </a:r>
            <a:r>
              <a:rPr lang="es-HN" sz="2400" dirty="0" err="1" smtClean="0"/>
              <a:t>You</a:t>
            </a:r>
            <a:r>
              <a:rPr lang="es-HN" sz="2400" dirty="0" smtClean="0"/>
              <a:t> </a:t>
            </a:r>
            <a:r>
              <a:rPr lang="es-HN" sz="2400" dirty="0" err="1" smtClean="0"/>
              <a:t>have</a:t>
            </a:r>
            <a:r>
              <a:rPr lang="es-HN" sz="2400" dirty="0" smtClean="0"/>
              <a:t> </a:t>
            </a:r>
            <a:r>
              <a:rPr lang="es-HN" sz="2400" dirty="0" err="1" smtClean="0"/>
              <a:t>been</a:t>
            </a:r>
            <a:r>
              <a:rPr lang="es-HN" sz="2400" dirty="0" smtClean="0"/>
              <a:t> </a:t>
            </a:r>
            <a:r>
              <a:rPr lang="es-HN" sz="2400" dirty="0" err="1" smtClean="0"/>
              <a:t>speeding</a:t>
            </a:r>
            <a:r>
              <a:rPr lang="es-HN" sz="2400" dirty="0" smtClean="0"/>
              <a:t>. </a:t>
            </a:r>
            <a:r>
              <a:rPr lang="es-HN" sz="2400" dirty="0" err="1" smtClean="0"/>
              <a:t>The</a:t>
            </a:r>
            <a:r>
              <a:rPr lang="es-HN" sz="2400" dirty="0" smtClean="0"/>
              <a:t> </a:t>
            </a:r>
            <a:r>
              <a:rPr lang="es-HN" sz="2400" dirty="0" err="1" smtClean="0"/>
              <a:t>speed</a:t>
            </a:r>
            <a:r>
              <a:rPr lang="es-HN" sz="2400" dirty="0" smtClean="0"/>
              <a:t> </a:t>
            </a:r>
            <a:r>
              <a:rPr lang="es-HN" sz="2400" dirty="0" err="1" smtClean="0"/>
              <a:t>limit</a:t>
            </a:r>
            <a:r>
              <a:rPr lang="es-HN" sz="2400" dirty="0" smtClean="0"/>
              <a:t> </a:t>
            </a:r>
            <a:r>
              <a:rPr lang="es-HN" sz="2400" dirty="0" err="1" smtClean="0"/>
              <a:t>is</a:t>
            </a:r>
            <a:r>
              <a:rPr lang="es-HN" sz="2400" dirty="0" smtClean="0"/>
              <a:t> 60 miles per </a:t>
            </a:r>
            <a:r>
              <a:rPr lang="es-HN" sz="2400" dirty="0" err="1" smtClean="0"/>
              <a:t>hour</a:t>
            </a:r>
            <a:r>
              <a:rPr lang="es-HN" sz="2400" dirty="0" smtClean="0"/>
              <a:t> and </a:t>
            </a:r>
            <a:r>
              <a:rPr lang="es-HN" sz="2400" dirty="0" err="1" smtClean="0"/>
              <a:t>you</a:t>
            </a:r>
            <a:r>
              <a:rPr lang="es-HN" sz="2400" dirty="0" smtClean="0"/>
              <a:t> </a:t>
            </a:r>
            <a:r>
              <a:rPr lang="es-HN" sz="2400" dirty="0" err="1" smtClean="0"/>
              <a:t>have</a:t>
            </a:r>
            <a:r>
              <a:rPr lang="es-HN" sz="2400" dirty="0" smtClean="0"/>
              <a:t> </a:t>
            </a:r>
            <a:r>
              <a:rPr lang="es-HN" sz="2400" dirty="0" err="1" smtClean="0"/>
              <a:t>been</a:t>
            </a:r>
            <a:r>
              <a:rPr lang="es-HN" sz="2400" dirty="0" smtClean="0"/>
              <a:t> </a:t>
            </a:r>
            <a:r>
              <a:rPr lang="es-HN" sz="2400" dirty="0" err="1" smtClean="0"/>
              <a:t>doing</a:t>
            </a:r>
            <a:r>
              <a:rPr lang="es-HN" sz="2400" dirty="0" smtClean="0"/>
              <a:t> 85 miles per </a:t>
            </a:r>
            <a:r>
              <a:rPr lang="es-HN" sz="2400" dirty="0" err="1" smtClean="0"/>
              <a:t>hour</a:t>
            </a:r>
            <a:r>
              <a:rPr lang="es-HN" sz="2400" dirty="0" smtClean="0"/>
              <a:t>. </a:t>
            </a:r>
            <a:r>
              <a:rPr lang="es-HN" sz="2400" dirty="0" err="1" smtClean="0"/>
              <a:t>Please</a:t>
            </a:r>
            <a:r>
              <a:rPr lang="es-HN" sz="2400" dirty="0" smtClean="0"/>
              <a:t>, </a:t>
            </a:r>
            <a:r>
              <a:rPr lang="es-HN" sz="2400" dirty="0" err="1" smtClean="0"/>
              <a:t>get</a:t>
            </a:r>
            <a:r>
              <a:rPr lang="es-HN" sz="2400" dirty="0" smtClean="0"/>
              <a:t> </a:t>
            </a:r>
            <a:r>
              <a:rPr lang="es-HN" sz="2400" dirty="0" err="1" smtClean="0"/>
              <a:t>out</a:t>
            </a:r>
            <a:r>
              <a:rPr lang="es-HN" sz="2400" dirty="0" smtClean="0"/>
              <a:t> of </a:t>
            </a:r>
            <a:r>
              <a:rPr lang="es-HN" sz="2400" dirty="0" err="1" smtClean="0"/>
              <a:t>the</a:t>
            </a:r>
            <a:r>
              <a:rPr lang="es-HN" sz="2400" dirty="0" smtClean="0"/>
              <a:t> car and show me </a:t>
            </a:r>
            <a:r>
              <a:rPr lang="es-HN" sz="2400" dirty="0" err="1" smtClean="0"/>
              <a:t>the</a:t>
            </a:r>
            <a:r>
              <a:rPr lang="es-HN" sz="2400" dirty="0" smtClean="0"/>
              <a:t> drivers </a:t>
            </a:r>
            <a:r>
              <a:rPr lang="es-HN" sz="2400" dirty="0" err="1" smtClean="0"/>
              <a:t>license</a:t>
            </a:r>
            <a:r>
              <a:rPr lang="es-HN" sz="2400" dirty="0" smtClean="0"/>
              <a:t> and </a:t>
            </a:r>
            <a:r>
              <a:rPr lang="es-HN" sz="2400" dirty="0" err="1" smtClean="0"/>
              <a:t>registration</a:t>
            </a:r>
            <a:r>
              <a:rPr lang="es-HN" sz="2400" dirty="0" smtClean="0"/>
              <a:t>.</a:t>
            </a:r>
          </a:p>
          <a:p>
            <a:pPr marL="0" indent="0">
              <a:buNone/>
            </a:pPr>
            <a:r>
              <a:rPr lang="es-HN" sz="2400" dirty="0"/>
              <a:t> </a:t>
            </a:r>
            <a:r>
              <a:rPr lang="es-HN" sz="2400" dirty="0" smtClean="0"/>
              <a:t>   ………………….. </a:t>
            </a:r>
            <a:r>
              <a:rPr lang="es-HN" sz="2400" dirty="0" err="1" smtClean="0"/>
              <a:t>That</a:t>
            </a:r>
            <a:r>
              <a:rPr lang="es-HN" sz="2400" dirty="0" smtClean="0"/>
              <a:t> </a:t>
            </a:r>
            <a:r>
              <a:rPr lang="es-HN" sz="2400" dirty="0" err="1" smtClean="0"/>
              <a:t>we</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speeding</a:t>
            </a:r>
            <a:r>
              <a:rPr lang="es-HN" sz="2400" dirty="0" smtClean="0"/>
              <a:t>. </a:t>
            </a:r>
            <a:r>
              <a:rPr lang="es-HN" sz="2400" dirty="0" err="1" smtClean="0"/>
              <a:t>The</a:t>
            </a:r>
            <a:r>
              <a:rPr lang="es-HN" sz="2400" dirty="0" smtClean="0"/>
              <a:t> </a:t>
            </a:r>
            <a:r>
              <a:rPr lang="es-HN" sz="2400" dirty="0" err="1" smtClean="0"/>
              <a:t>speed</a:t>
            </a:r>
            <a:r>
              <a:rPr lang="es-HN" sz="2400" dirty="0" smtClean="0"/>
              <a:t> </a:t>
            </a:r>
            <a:r>
              <a:rPr lang="es-HN" sz="2400" dirty="0" err="1" smtClean="0"/>
              <a:t>limit</a:t>
            </a:r>
            <a:r>
              <a:rPr lang="es-HN" sz="2400" dirty="0" smtClean="0"/>
              <a:t> </a:t>
            </a:r>
            <a:r>
              <a:rPr lang="es-HN" sz="2400" dirty="0" err="1" smtClean="0"/>
              <a:t>was</a:t>
            </a:r>
            <a:r>
              <a:rPr lang="es-HN" sz="2400" dirty="0" smtClean="0"/>
              <a:t> 60 miles per </a:t>
            </a:r>
            <a:r>
              <a:rPr lang="es-HN" sz="2400" dirty="0" err="1" smtClean="0"/>
              <a:t>hour</a:t>
            </a:r>
            <a:r>
              <a:rPr lang="es-HN" sz="2400" dirty="0" smtClean="0"/>
              <a:t> and </a:t>
            </a:r>
            <a:r>
              <a:rPr lang="es-HN" sz="2400" dirty="0" err="1" smtClean="0"/>
              <a:t>we</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doing</a:t>
            </a:r>
            <a:r>
              <a:rPr lang="es-HN" sz="2400" dirty="0" smtClean="0"/>
              <a:t> 85 miles per </a:t>
            </a:r>
            <a:r>
              <a:rPr lang="es-HN" sz="2400" dirty="0" err="1" smtClean="0"/>
              <a:t>hour</a:t>
            </a:r>
            <a:r>
              <a:rPr lang="es-HN" sz="2400" dirty="0" smtClean="0"/>
              <a:t>. </a:t>
            </a:r>
            <a:r>
              <a:rPr lang="es-HN" sz="2400" dirty="0" err="1" smtClean="0"/>
              <a:t>Please</a:t>
            </a:r>
            <a:r>
              <a:rPr lang="es-HN" sz="2400" dirty="0" smtClean="0"/>
              <a:t>, to </a:t>
            </a:r>
            <a:r>
              <a:rPr lang="es-HN" sz="2400" dirty="0" err="1" smtClean="0"/>
              <a:t>get</a:t>
            </a:r>
            <a:r>
              <a:rPr lang="es-HN" sz="2400" dirty="0" smtClean="0"/>
              <a:t> </a:t>
            </a:r>
            <a:r>
              <a:rPr lang="es-HN" sz="2400" dirty="0" err="1" smtClean="0"/>
              <a:t>out</a:t>
            </a:r>
            <a:r>
              <a:rPr lang="es-HN" sz="2400" dirty="0" smtClean="0"/>
              <a:t> of </a:t>
            </a:r>
            <a:r>
              <a:rPr lang="es-HN" sz="2400" dirty="0" err="1" smtClean="0"/>
              <a:t>the</a:t>
            </a:r>
            <a:r>
              <a:rPr lang="es-HN" sz="2400" dirty="0" smtClean="0"/>
              <a:t> car and </a:t>
            </a:r>
            <a:r>
              <a:rPr lang="es-HN" sz="2400" dirty="0" smtClean="0"/>
              <a:t>to show </a:t>
            </a:r>
            <a:r>
              <a:rPr lang="es-HN" sz="2400" dirty="0" err="1" smtClean="0"/>
              <a:t>him</a:t>
            </a:r>
            <a:r>
              <a:rPr lang="es-HN" sz="2400" dirty="0" smtClean="0"/>
              <a:t> </a:t>
            </a:r>
            <a:r>
              <a:rPr lang="es-HN" sz="2400" dirty="0" err="1" smtClean="0"/>
              <a:t>the</a:t>
            </a:r>
            <a:r>
              <a:rPr lang="es-HN" sz="2400" dirty="0" smtClean="0"/>
              <a:t> drivers </a:t>
            </a:r>
            <a:r>
              <a:rPr lang="es-HN" sz="2400" dirty="0" err="1" smtClean="0"/>
              <a:t>license</a:t>
            </a:r>
            <a:r>
              <a:rPr lang="es-HN" sz="2400" dirty="0" smtClean="0"/>
              <a:t> and </a:t>
            </a:r>
            <a:r>
              <a:rPr lang="es-HN" sz="2400" dirty="0" err="1" smtClean="0"/>
              <a:t>registration</a:t>
            </a:r>
            <a:r>
              <a:rPr lang="es-HN" sz="2400" dirty="0" smtClean="0"/>
              <a:t>.</a:t>
            </a:r>
            <a:endParaRPr lang="es-HN" sz="2400" dirty="0"/>
          </a:p>
          <a:p>
            <a:pPr marL="0" indent="0">
              <a:buNone/>
            </a:pPr>
            <a:endParaRPr lang="es-HN"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HN" sz="2400" dirty="0" smtClean="0"/>
              <a:t>6) </a:t>
            </a:r>
            <a:r>
              <a:rPr lang="es-HN" sz="2400" dirty="0" err="1" smtClean="0"/>
              <a:t>Past</a:t>
            </a:r>
            <a:r>
              <a:rPr lang="es-HN" sz="2400" dirty="0" smtClean="0"/>
              <a:t> </a:t>
            </a:r>
            <a:r>
              <a:rPr lang="es-HN" sz="2400" dirty="0" err="1" smtClean="0"/>
              <a:t>Perfect</a:t>
            </a:r>
            <a:r>
              <a:rPr lang="es-HN" sz="2400" dirty="0" smtClean="0"/>
              <a:t>------</a:t>
            </a:r>
            <a:r>
              <a:rPr lang="es-HN" sz="2400" dirty="0" err="1" smtClean="0"/>
              <a:t>Past</a:t>
            </a:r>
            <a:r>
              <a:rPr lang="es-HN" sz="2400" dirty="0" smtClean="0"/>
              <a:t> </a:t>
            </a:r>
            <a:r>
              <a:rPr lang="es-HN" sz="2400" dirty="0" err="1" smtClean="0"/>
              <a:t>Perfect</a:t>
            </a:r>
            <a:endParaRPr lang="es-HN" sz="2400" dirty="0"/>
          </a:p>
        </p:txBody>
      </p:sp>
      <p:sp>
        <p:nvSpPr>
          <p:cNvPr id="3" name="2 Marcador de contenido"/>
          <p:cNvSpPr>
            <a:spLocks noGrp="1"/>
          </p:cNvSpPr>
          <p:nvPr>
            <p:ph idx="1"/>
          </p:nvPr>
        </p:nvSpPr>
        <p:spPr/>
        <p:txBody>
          <a:bodyPr/>
          <a:lstStyle/>
          <a:p>
            <a:pPr>
              <a:buFontTx/>
              <a:buChar char="-"/>
            </a:pPr>
            <a:r>
              <a:rPr lang="es-HN" sz="2400" dirty="0" smtClean="0"/>
              <a:t>Fernando </a:t>
            </a:r>
            <a:r>
              <a:rPr lang="es-HN" sz="2400" dirty="0" err="1" smtClean="0"/>
              <a:t>told</a:t>
            </a:r>
            <a:r>
              <a:rPr lang="es-HN" sz="2400" dirty="0" smtClean="0"/>
              <a:t> me” At 3:00 P.M. </a:t>
            </a:r>
            <a:r>
              <a:rPr lang="es-HN" sz="2400" dirty="0" err="1" smtClean="0"/>
              <a:t>yesterday</a:t>
            </a:r>
            <a:r>
              <a:rPr lang="es-HN" sz="2400" dirty="0" smtClean="0"/>
              <a:t>, I </a:t>
            </a:r>
            <a:r>
              <a:rPr lang="es-HN" sz="2400" dirty="0" err="1" smtClean="0"/>
              <a:t>had</a:t>
            </a:r>
            <a:r>
              <a:rPr lang="es-HN" sz="2400" dirty="0" smtClean="0"/>
              <a:t> </a:t>
            </a:r>
            <a:r>
              <a:rPr lang="es-HN" sz="2400" dirty="0" err="1" smtClean="0"/>
              <a:t>already</a:t>
            </a:r>
            <a:r>
              <a:rPr lang="es-HN" sz="2400" dirty="0" smtClean="0"/>
              <a:t> </a:t>
            </a:r>
            <a:r>
              <a:rPr lang="es-HN" sz="2400" dirty="0" err="1" smtClean="0"/>
              <a:t>bought</a:t>
            </a:r>
            <a:r>
              <a:rPr lang="es-HN" sz="2400" dirty="0" smtClean="0"/>
              <a:t> </a:t>
            </a:r>
            <a:r>
              <a:rPr lang="es-HN" sz="2400" dirty="0" err="1" smtClean="0"/>
              <a:t>the</a:t>
            </a:r>
            <a:r>
              <a:rPr lang="es-HN" sz="2400" dirty="0" smtClean="0"/>
              <a:t> </a:t>
            </a:r>
            <a:r>
              <a:rPr lang="es-HN" sz="2400" dirty="0" err="1" smtClean="0"/>
              <a:t>materials</a:t>
            </a:r>
            <a:r>
              <a:rPr lang="es-HN" sz="2400" dirty="0" smtClean="0"/>
              <a:t>, </a:t>
            </a:r>
            <a:r>
              <a:rPr lang="es-HN" sz="2400" dirty="0" err="1" smtClean="0"/>
              <a:t>but</a:t>
            </a:r>
            <a:r>
              <a:rPr lang="es-HN" sz="2400" dirty="0" smtClean="0"/>
              <a:t> I </a:t>
            </a:r>
            <a:r>
              <a:rPr lang="es-HN" sz="2400" dirty="0" err="1" smtClean="0"/>
              <a:t>hadn’t</a:t>
            </a:r>
            <a:r>
              <a:rPr lang="es-HN" sz="2400" dirty="0" smtClean="0"/>
              <a:t> </a:t>
            </a:r>
            <a:r>
              <a:rPr lang="es-HN" sz="2400" dirty="0" err="1" smtClean="0"/>
              <a:t>yet</a:t>
            </a:r>
            <a:r>
              <a:rPr lang="es-HN" sz="2400" dirty="0" smtClean="0"/>
              <a:t> </a:t>
            </a:r>
            <a:r>
              <a:rPr lang="es-HN" sz="2400" dirty="0" err="1" smtClean="0"/>
              <a:t>visited</a:t>
            </a:r>
            <a:r>
              <a:rPr lang="es-HN" sz="2400" dirty="0" smtClean="0"/>
              <a:t> </a:t>
            </a:r>
            <a:r>
              <a:rPr lang="es-HN" sz="2400" dirty="0" err="1" smtClean="0"/>
              <a:t>my</a:t>
            </a:r>
            <a:r>
              <a:rPr lang="es-HN" sz="2400" dirty="0" smtClean="0"/>
              <a:t> </a:t>
            </a:r>
            <a:r>
              <a:rPr lang="es-HN" sz="2400" dirty="0" err="1" smtClean="0"/>
              <a:t>parents</a:t>
            </a:r>
            <a:r>
              <a:rPr lang="es-HN" sz="2400" dirty="0" smtClean="0"/>
              <a:t>.”</a:t>
            </a:r>
          </a:p>
          <a:p>
            <a:pPr marL="0" indent="0">
              <a:buNone/>
            </a:pPr>
            <a:r>
              <a:rPr lang="es-HN" sz="2400" dirty="0"/>
              <a:t> </a:t>
            </a:r>
            <a:r>
              <a:rPr lang="es-HN" sz="2400" dirty="0" smtClean="0"/>
              <a:t>  …………………….. </a:t>
            </a:r>
            <a:r>
              <a:rPr lang="es-HN" sz="2400" dirty="0" err="1" smtClean="0"/>
              <a:t>That</a:t>
            </a:r>
            <a:r>
              <a:rPr lang="es-HN" sz="2400" dirty="0" smtClean="0"/>
              <a:t> at 3:00 P.M. </a:t>
            </a:r>
            <a:r>
              <a:rPr lang="es-HN" sz="2400" dirty="0" err="1" smtClean="0"/>
              <a:t>the</a:t>
            </a:r>
            <a:r>
              <a:rPr lang="es-HN" sz="2400" dirty="0" smtClean="0"/>
              <a:t> </a:t>
            </a:r>
            <a:r>
              <a:rPr lang="es-HN" sz="2400" dirty="0" err="1" smtClean="0"/>
              <a:t>day</a:t>
            </a:r>
            <a:r>
              <a:rPr lang="es-HN" sz="2400" dirty="0" smtClean="0"/>
              <a:t> </a:t>
            </a:r>
            <a:r>
              <a:rPr lang="es-HN" sz="2400" dirty="0" err="1" smtClean="0"/>
              <a:t>before</a:t>
            </a:r>
            <a:r>
              <a:rPr lang="es-HN" sz="2400" dirty="0" smtClean="0"/>
              <a:t>, he </a:t>
            </a:r>
            <a:r>
              <a:rPr lang="es-HN" sz="2400" dirty="0" err="1" smtClean="0"/>
              <a:t>had</a:t>
            </a:r>
            <a:r>
              <a:rPr lang="es-HN" sz="2400" dirty="0" smtClean="0"/>
              <a:t> </a:t>
            </a:r>
            <a:r>
              <a:rPr lang="es-HN" sz="2400" dirty="0" err="1" smtClean="0"/>
              <a:t>already</a:t>
            </a:r>
            <a:r>
              <a:rPr lang="es-HN" sz="2400" dirty="0" smtClean="0"/>
              <a:t> </a:t>
            </a:r>
            <a:r>
              <a:rPr lang="es-HN" sz="2400" dirty="0" err="1" smtClean="0"/>
              <a:t>bought</a:t>
            </a:r>
            <a:r>
              <a:rPr lang="es-HN" sz="2400" dirty="0" smtClean="0"/>
              <a:t> </a:t>
            </a:r>
            <a:r>
              <a:rPr lang="es-HN" sz="2400" dirty="0" err="1" smtClean="0"/>
              <a:t>the</a:t>
            </a:r>
            <a:r>
              <a:rPr lang="es-HN" sz="2400" dirty="0" smtClean="0"/>
              <a:t> </a:t>
            </a:r>
            <a:r>
              <a:rPr lang="es-HN" sz="2400" dirty="0" err="1" smtClean="0"/>
              <a:t>materials</a:t>
            </a:r>
            <a:r>
              <a:rPr lang="es-HN" sz="2400" dirty="0" smtClean="0"/>
              <a:t>, </a:t>
            </a:r>
            <a:r>
              <a:rPr lang="es-HN" sz="2400" dirty="0" err="1" smtClean="0"/>
              <a:t>but</a:t>
            </a:r>
            <a:r>
              <a:rPr lang="es-HN" sz="2400" dirty="0" smtClean="0"/>
              <a:t> he </a:t>
            </a:r>
            <a:r>
              <a:rPr lang="es-HN" sz="2400" dirty="0" err="1" smtClean="0"/>
              <a:t>hadn’t</a:t>
            </a:r>
            <a:r>
              <a:rPr lang="es-HN" sz="2400" dirty="0" smtClean="0"/>
              <a:t> </a:t>
            </a:r>
            <a:r>
              <a:rPr lang="es-HN" sz="2400" dirty="0" err="1" smtClean="0"/>
              <a:t>yet</a:t>
            </a:r>
            <a:r>
              <a:rPr lang="es-HN" sz="2400" dirty="0" smtClean="0"/>
              <a:t> </a:t>
            </a:r>
            <a:r>
              <a:rPr lang="es-HN" sz="2400" dirty="0" err="1" smtClean="0"/>
              <a:t>visited</a:t>
            </a:r>
            <a:r>
              <a:rPr lang="es-HN" sz="2400" dirty="0" smtClean="0"/>
              <a:t> </a:t>
            </a:r>
            <a:r>
              <a:rPr lang="es-HN" sz="2400" dirty="0" err="1" smtClean="0"/>
              <a:t>his</a:t>
            </a:r>
            <a:r>
              <a:rPr lang="es-HN" sz="2400" dirty="0" smtClean="0"/>
              <a:t> </a:t>
            </a:r>
            <a:r>
              <a:rPr lang="es-HN" sz="2400" dirty="0" err="1" smtClean="0"/>
              <a:t>parents</a:t>
            </a:r>
            <a:r>
              <a:rPr lang="es-HN" sz="2400" dirty="0" smtClean="0"/>
              <a:t>.</a:t>
            </a:r>
          </a:p>
          <a:p>
            <a:pPr marL="0" indent="0">
              <a:buNone/>
            </a:pPr>
            <a:endParaRPr lang="es-HN" sz="2400" dirty="0"/>
          </a:p>
          <a:p>
            <a:pPr>
              <a:buFontTx/>
              <a:buChar char="-"/>
            </a:pPr>
            <a:r>
              <a:rPr lang="es-HN" sz="2400" dirty="0" err="1" smtClean="0"/>
              <a:t>Her</a:t>
            </a:r>
            <a:r>
              <a:rPr lang="es-HN" sz="2400" dirty="0" smtClean="0"/>
              <a:t> </a:t>
            </a:r>
            <a:r>
              <a:rPr lang="es-HN" sz="2400" dirty="0" err="1" smtClean="0"/>
              <a:t>mother</a:t>
            </a:r>
            <a:r>
              <a:rPr lang="es-HN" sz="2400" dirty="0" smtClean="0"/>
              <a:t> </a:t>
            </a:r>
            <a:r>
              <a:rPr lang="es-HN" sz="2400" dirty="0" err="1" smtClean="0"/>
              <a:t>told</a:t>
            </a:r>
            <a:r>
              <a:rPr lang="es-HN" sz="2400" dirty="0" smtClean="0"/>
              <a:t> </a:t>
            </a:r>
            <a:r>
              <a:rPr lang="es-HN" sz="2400" dirty="0" err="1" smtClean="0"/>
              <a:t>him</a:t>
            </a:r>
            <a:r>
              <a:rPr lang="es-HN" sz="2400" dirty="0" smtClean="0"/>
              <a:t> “ I </a:t>
            </a:r>
            <a:r>
              <a:rPr lang="es-HN" sz="2400" dirty="0" err="1" smtClean="0"/>
              <a:t>hadn’t</a:t>
            </a:r>
            <a:r>
              <a:rPr lang="es-HN" sz="2400" dirty="0" smtClean="0"/>
              <a:t> </a:t>
            </a:r>
            <a:r>
              <a:rPr lang="es-HN" sz="2400" dirty="0" err="1" smtClean="0"/>
              <a:t>yet</a:t>
            </a:r>
            <a:r>
              <a:rPr lang="es-HN" sz="2400" dirty="0" smtClean="0"/>
              <a:t> </a:t>
            </a:r>
            <a:r>
              <a:rPr lang="es-HN" sz="2400" dirty="0" err="1" smtClean="0"/>
              <a:t>begun</a:t>
            </a:r>
            <a:r>
              <a:rPr lang="es-HN" sz="2400" dirty="0" smtClean="0"/>
              <a:t> to </a:t>
            </a:r>
            <a:r>
              <a:rPr lang="es-HN" sz="2400" dirty="0" err="1" smtClean="0"/>
              <a:t>cook</a:t>
            </a:r>
            <a:r>
              <a:rPr lang="es-HN" sz="2400" dirty="0" smtClean="0"/>
              <a:t> </a:t>
            </a:r>
            <a:r>
              <a:rPr lang="es-HN" sz="2400" dirty="0" err="1" smtClean="0"/>
              <a:t>when</a:t>
            </a:r>
            <a:r>
              <a:rPr lang="es-HN" sz="2400" dirty="0" smtClean="0"/>
              <a:t> </a:t>
            </a:r>
            <a:r>
              <a:rPr lang="es-HN" sz="2400" dirty="0" err="1" smtClean="0"/>
              <a:t>you</a:t>
            </a:r>
            <a:r>
              <a:rPr lang="es-HN" sz="2400" dirty="0" smtClean="0"/>
              <a:t> </a:t>
            </a:r>
            <a:r>
              <a:rPr lang="es-HN" sz="2400" dirty="0" err="1" smtClean="0"/>
              <a:t>called</a:t>
            </a:r>
            <a:r>
              <a:rPr lang="es-HN" sz="2400" dirty="0" smtClean="0"/>
              <a:t>. I </a:t>
            </a:r>
            <a:r>
              <a:rPr lang="es-HN" sz="2400" dirty="0" err="1" smtClean="0"/>
              <a:t>began</a:t>
            </a:r>
            <a:r>
              <a:rPr lang="es-HN" sz="2400" dirty="0" smtClean="0"/>
              <a:t> at 5:30 P.M. </a:t>
            </a:r>
            <a:r>
              <a:rPr lang="es-HN" sz="2400" dirty="0"/>
              <a:t> </a:t>
            </a:r>
            <a:r>
              <a:rPr lang="es-HN" sz="2400" dirty="0" err="1" smtClean="0"/>
              <a:t>Thank</a:t>
            </a:r>
            <a:r>
              <a:rPr lang="es-HN" sz="2400" dirty="0" smtClean="0"/>
              <a:t> </a:t>
            </a:r>
            <a:r>
              <a:rPr lang="es-HN" sz="2400" dirty="0" err="1" smtClean="0"/>
              <a:t>God</a:t>
            </a:r>
            <a:r>
              <a:rPr lang="es-HN" sz="2400" dirty="0" smtClean="0"/>
              <a:t> I </a:t>
            </a:r>
            <a:r>
              <a:rPr lang="es-HN" sz="2400" dirty="0" err="1" smtClean="0"/>
              <a:t>finished</a:t>
            </a:r>
            <a:r>
              <a:rPr lang="es-HN" sz="2400" dirty="0" smtClean="0"/>
              <a:t> </a:t>
            </a:r>
            <a:r>
              <a:rPr lang="es-HN" sz="2400" dirty="0" err="1" smtClean="0"/>
              <a:t>rapidly</a:t>
            </a:r>
            <a:r>
              <a:rPr lang="es-HN" sz="2400" dirty="0" smtClean="0"/>
              <a:t> and </a:t>
            </a:r>
            <a:r>
              <a:rPr lang="es-HN" sz="2400" dirty="0" err="1" smtClean="0"/>
              <a:t>the</a:t>
            </a:r>
            <a:r>
              <a:rPr lang="es-HN" sz="2400" dirty="0" smtClean="0"/>
              <a:t> </a:t>
            </a:r>
            <a:r>
              <a:rPr lang="es-HN" sz="2400" dirty="0" err="1" smtClean="0"/>
              <a:t>food</a:t>
            </a:r>
            <a:r>
              <a:rPr lang="es-HN" sz="2400" dirty="0" smtClean="0"/>
              <a:t> </a:t>
            </a:r>
            <a:r>
              <a:rPr lang="es-HN" sz="2400" dirty="0" err="1" smtClean="0"/>
              <a:t>was</a:t>
            </a:r>
            <a:r>
              <a:rPr lang="es-HN" sz="2400" dirty="0" smtClean="0"/>
              <a:t> </a:t>
            </a:r>
            <a:r>
              <a:rPr lang="es-HN" sz="2400" dirty="0" err="1" smtClean="0"/>
              <a:t>delicious</a:t>
            </a:r>
            <a:r>
              <a:rPr lang="es-HN" sz="2400" dirty="0" smtClean="0"/>
              <a:t>.”</a:t>
            </a:r>
          </a:p>
          <a:p>
            <a:pPr marL="0" indent="0">
              <a:buNone/>
            </a:pPr>
            <a:r>
              <a:rPr lang="es-HN" sz="2400" dirty="0"/>
              <a:t> </a:t>
            </a:r>
            <a:r>
              <a:rPr lang="es-HN" sz="2400" dirty="0" smtClean="0"/>
              <a:t>  ………………. </a:t>
            </a:r>
            <a:r>
              <a:rPr lang="es-HN" sz="2400" dirty="0" err="1" smtClean="0"/>
              <a:t>That</a:t>
            </a:r>
            <a:r>
              <a:rPr lang="es-HN" sz="2400" dirty="0" smtClean="0"/>
              <a:t> </a:t>
            </a:r>
            <a:r>
              <a:rPr lang="es-HN" sz="2400" dirty="0" err="1" smtClean="0"/>
              <a:t>she</a:t>
            </a:r>
            <a:r>
              <a:rPr lang="es-HN" sz="2400" dirty="0" smtClean="0"/>
              <a:t> </a:t>
            </a:r>
            <a:r>
              <a:rPr lang="es-HN" sz="2400" dirty="0" err="1" smtClean="0"/>
              <a:t>hadn’t</a:t>
            </a:r>
            <a:r>
              <a:rPr lang="es-HN" sz="2400" dirty="0" smtClean="0"/>
              <a:t> </a:t>
            </a:r>
            <a:r>
              <a:rPr lang="es-HN" sz="2400" dirty="0" err="1" smtClean="0"/>
              <a:t>yet</a:t>
            </a:r>
            <a:r>
              <a:rPr lang="es-HN" sz="2400" dirty="0" smtClean="0"/>
              <a:t> </a:t>
            </a:r>
            <a:r>
              <a:rPr lang="es-HN" sz="2400" dirty="0" err="1" smtClean="0"/>
              <a:t>begun</a:t>
            </a:r>
            <a:r>
              <a:rPr lang="es-HN" sz="2400" dirty="0" smtClean="0"/>
              <a:t> to </a:t>
            </a:r>
            <a:r>
              <a:rPr lang="es-HN" sz="2400" dirty="0" err="1" smtClean="0"/>
              <a:t>cook</a:t>
            </a:r>
            <a:r>
              <a:rPr lang="es-HN" sz="2400" dirty="0" smtClean="0"/>
              <a:t> </a:t>
            </a:r>
            <a:r>
              <a:rPr lang="es-HN" sz="2400" dirty="0" err="1" smtClean="0"/>
              <a:t>when</a:t>
            </a:r>
            <a:r>
              <a:rPr lang="es-HN" sz="2400" dirty="0" smtClean="0"/>
              <a:t> he </a:t>
            </a:r>
            <a:r>
              <a:rPr lang="es-HN" sz="2400" dirty="0" err="1" smtClean="0"/>
              <a:t>had</a:t>
            </a:r>
            <a:r>
              <a:rPr lang="es-HN" sz="2400" dirty="0" smtClean="0"/>
              <a:t> </a:t>
            </a:r>
            <a:r>
              <a:rPr lang="es-HN" sz="2400" dirty="0" err="1" smtClean="0"/>
              <a:t>called</a:t>
            </a:r>
            <a:r>
              <a:rPr lang="es-HN" sz="2400" dirty="0" smtClean="0"/>
              <a:t> </a:t>
            </a:r>
            <a:r>
              <a:rPr lang="es-HN" sz="2400" dirty="0" err="1" smtClean="0"/>
              <a:t>her</a:t>
            </a:r>
            <a:r>
              <a:rPr lang="es-HN" sz="2400" dirty="0" smtClean="0"/>
              <a:t>. </a:t>
            </a:r>
            <a:r>
              <a:rPr lang="es-HN" sz="2400" dirty="0" err="1" smtClean="0"/>
              <a:t>She</a:t>
            </a:r>
            <a:r>
              <a:rPr lang="es-HN" sz="2400" dirty="0" smtClean="0"/>
              <a:t> </a:t>
            </a:r>
            <a:r>
              <a:rPr lang="es-HN" sz="2400" dirty="0" err="1" smtClean="0"/>
              <a:t>had</a:t>
            </a:r>
            <a:r>
              <a:rPr lang="es-HN" sz="2400" dirty="0" smtClean="0"/>
              <a:t> </a:t>
            </a:r>
            <a:r>
              <a:rPr lang="es-HN" sz="2400" dirty="0" err="1" smtClean="0"/>
              <a:t>begun</a:t>
            </a:r>
            <a:r>
              <a:rPr lang="es-HN" sz="2400" dirty="0" smtClean="0"/>
              <a:t> at 5:30 P.M. To </a:t>
            </a:r>
            <a:r>
              <a:rPr lang="es-HN" sz="2400" dirty="0" err="1" smtClean="0"/>
              <a:t>thank</a:t>
            </a:r>
            <a:r>
              <a:rPr lang="es-HN" sz="2400" dirty="0" smtClean="0"/>
              <a:t> </a:t>
            </a:r>
            <a:r>
              <a:rPr lang="es-HN" sz="2400" dirty="0" err="1" smtClean="0"/>
              <a:t>God</a:t>
            </a:r>
            <a:r>
              <a:rPr lang="es-HN" sz="2400" dirty="0" smtClean="0"/>
              <a:t> </a:t>
            </a:r>
            <a:r>
              <a:rPr lang="es-HN" sz="2400" dirty="0" err="1" smtClean="0"/>
              <a:t>she</a:t>
            </a:r>
            <a:r>
              <a:rPr lang="es-HN" sz="2400" dirty="0" smtClean="0"/>
              <a:t> </a:t>
            </a:r>
            <a:r>
              <a:rPr lang="es-HN" sz="2400" dirty="0" err="1" smtClean="0"/>
              <a:t>had</a:t>
            </a:r>
            <a:r>
              <a:rPr lang="es-HN" sz="2400" dirty="0" smtClean="0"/>
              <a:t> </a:t>
            </a:r>
            <a:r>
              <a:rPr lang="es-HN" sz="2400" dirty="0" err="1" smtClean="0"/>
              <a:t>finished</a:t>
            </a:r>
            <a:r>
              <a:rPr lang="es-HN" sz="2400" dirty="0" smtClean="0"/>
              <a:t> </a:t>
            </a:r>
            <a:r>
              <a:rPr lang="es-HN" sz="2400" dirty="0" err="1" smtClean="0"/>
              <a:t>rapidly</a:t>
            </a:r>
            <a:r>
              <a:rPr lang="es-HN" sz="2400" dirty="0" smtClean="0"/>
              <a:t> and </a:t>
            </a:r>
            <a:r>
              <a:rPr lang="es-HN" sz="2400" dirty="0" err="1" smtClean="0"/>
              <a:t>the</a:t>
            </a:r>
            <a:r>
              <a:rPr lang="es-HN" sz="2400" dirty="0" smtClean="0"/>
              <a:t> </a:t>
            </a:r>
            <a:r>
              <a:rPr lang="es-HN" sz="2400" dirty="0" err="1" smtClean="0"/>
              <a:t>food</a:t>
            </a:r>
            <a:r>
              <a:rPr lang="es-HN" sz="2400" dirty="0" smtClean="0"/>
              <a:t> </a:t>
            </a:r>
            <a:r>
              <a:rPr lang="es-HN" sz="2400" dirty="0" err="1" smtClean="0"/>
              <a:t>had</a:t>
            </a:r>
            <a:r>
              <a:rPr lang="es-HN" sz="2400" dirty="0" smtClean="0"/>
              <a:t> </a:t>
            </a:r>
            <a:r>
              <a:rPr lang="es-HN" sz="2400" dirty="0" err="1" smtClean="0"/>
              <a:t>been</a:t>
            </a:r>
            <a:r>
              <a:rPr lang="es-HN" sz="2400" dirty="0" smtClean="0"/>
              <a:t> </a:t>
            </a:r>
            <a:r>
              <a:rPr lang="es-HN" sz="2400" dirty="0" err="1" smtClean="0"/>
              <a:t>delicious</a:t>
            </a:r>
            <a:r>
              <a:rPr lang="es-HN" sz="2400" dirty="0" smtClean="0"/>
              <a:t>.</a:t>
            </a:r>
            <a:endParaRPr lang="es-HN"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HN" sz="2400" dirty="0" smtClean="0"/>
              <a:t>7) </a:t>
            </a:r>
            <a:r>
              <a:rPr lang="es-HN" sz="2400" dirty="0" err="1" smtClean="0"/>
              <a:t>Present</a:t>
            </a:r>
            <a:r>
              <a:rPr lang="es-HN" sz="2400" dirty="0" smtClean="0"/>
              <a:t> </a:t>
            </a:r>
            <a:r>
              <a:rPr lang="es-HN" sz="2400" dirty="0" err="1" smtClean="0"/>
              <a:t>Continuous</a:t>
            </a:r>
            <a:r>
              <a:rPr lang="es-HN" sz="2400" dirty="0" smtClean="0"/>
              <a:t>-------</a:t>
            </a:r>
            <a:r>
              <a:rPr lang="es-HN" sz="2400" dirty="0" err="1" smtClean="0"/>
              <a:t>Past</a:t>
            </a:r>
            <a:r>
              <a:rPr lang="es-HN" sz="2400" dirty="0" smtClean="0"/>
              <a:t> </a:t>
            </a:r>
            <a:r>
              <a:rPr lang="es-HN" sz="2400" dirty="0" err="1" smtClean="0"/>
              <a:t>Continuous</a:t>
            </a:r>
            <a:endParaRPr lang="es-HN" sz="2400" dirty="0"/>
          </a:p>
        </p:txBody>
      </p:sp>
      <p:sp>
        <p:nvSpPr>
          <p:cNvPr id="3" name="2 Marcador de contenido"/>
          <p:cNvSpPr>
            <a:spLocks noGrp="1"/>
          </p:cNvSpPr>
          <p:nvPr>
            <p:ph idx="1"/>
          </p:nvPr>
        </p:nvSpPr>
        <p:spPr/>
        <p:txBody>
          <a:bodyPr>
            <a:normAutofit lnSpcReduction="10000"/>
          </a:bodyPr>
          <a:lstStyle/>
          <a:p>
            <a:pPr marL="0" indent="0">
              <a:buNone/>
            </a:pPr>
            <a:r>
              <a:rPr lang="es-HN" sz="2400" dirty="0" smtClean="0"/>
              <a:t>- Gloria </a:t>
            </a:r>
            <a:r>
              <a:rPr lang="es-HN" sz="2400" dirty="0" err="1" smtClean="0"/>
              <a:t>told</a:t>
            </a:r>
            <a:r>
              <a:rPr lang="es-HN" sz="2400" dirty="0" smtClean="0"/>
              <a:t> </a:t>
            </a:r>
            <a:r>
              <a:rPr lang="es-HN" sz="2400" dirty="0" err="1" smtClean="0"/>
              <a:t>us</a:t>
            </a:r>
            <a:r>
              <a:rPr lang="es-HN" sz="2400" dirty="0" smtClean="0"/>
              <a:t> “ I am </a:t>
            </a:r>
            <a:r>
              <a:rPr lang="es-HN" sz="2400" dirty="0" err="1" smtClean="0"/>
              <a:t>learning</a:t>
            </a:r>
            <a:r>
              <a:rPr lang="es-HN" sz="2400" dirty="0" smtClean="0"/>
              <a:t> </a:t>
            </a:r>
            <a:r>
              <a:rPr lang="es-HN" sz="2400" dirty="0" err="1" smtClean="0"/>
              <a:t>how</a:t>
            </a:r>
            <a:r>
              <a:rPr lang="es-HN" sz="2400" dirty="0" smtClean="0"/>
              <a:t> to </a:t>
            </a:r>
            <a:r>
              <a:rPr lang="es-HN" sz="2400" dirty="0" err="1" smtClean="0"/>
              <a:t>cook</a:t>
            </a:r>
            <a:r>
              <a:rPr lang="es-HN" sz="2400" dirty="0" smtClean="0"/>
              <a:t> </a:t>
            </a:r>
            <a:r>
              <a:rPr lang="es-HN" sz="2400" dirty="0" err="1" smtClean="0"/>
              <a:t>international</a:t>
            </a:r>
            <a:r>
              <a:rPr lang="es-HN" sz="2400" dirty="0" smtClean="0"/>
              <a:t> </a:t>
            </a:r>
            <a:r>
              <a:rPr lang="es-HN" sz="2400" dirty="0" err="1" smtClean="0"/>
              <a:t>dishes</a:t>
            </a:r>
            <a:r>
              <a:rPr lang="es-HN" sz="2400" dirty="0" smtClean="0"/>
              <a:t>. </a:t>
            </a:r>
            <a:r>
              <a:rPr lang="es-HN" sz="2400" dirty="0" err="1" smtClean="0"/>
              <a:t>An</a:t>
            </a:r>
            <a:r>
              <a:rPr lang="es-HN" sz="2400" dirty="0" smtClean="0"/>
              <a:t> </a:t>
            </a:r>
            <a:r>
              <a:rPr lang="es-HN" sz="2400" dirty="0" err="1" smtClean="0"/>
              <a:t>international</a:t>
            </a:r>
            <a:r>
              <a:rPr lang="es-HN" sz="2400" dirty="0" smtClean="0"/>
              <a:t>  French chef </a:t>
            </a:r>
            <a:r>
              <a:rPr lang="es-HN" sz="2400" dirty="0" err="1" smtClean="0"/>
              <a:t>is</a:t>
            </a:r>
            <a:r>
              <a:rPr lang="es-HN" sz="2400" dirty="0" smtClean="0"/>
              <a:t> </a:t>
            </a:r>
            <a:r>
              <a:rPr lang="es-HN" sz="2400" dirty="0" err="1" smtClean="0"/>
              <a:t>teaching</a:t>
            </a:r>
            <a:r>
              <a:rPr lang="es-HN" sz="2400" dirty="0" smtClean="0"/>
              <a:t> </a:t>
            </a:r>
            <a:r>
              <a:rPr lang="es-HN" sz="2400" dirty="0" err="1" smtClean="0"/>
              <a:t>us</a:t>
            </a:r>
            <a:r>
              <a:rPr lang="es-HN" sz="2400" dirty="0" smtClean="0"/>
              <a:t> a </a:t>
            </a:r>
            <a:r>
              <a:rPr lang="es-HN" sz="2400" dirty="0" err="1" smtClean="0"/>
              <a:t>lot</a:t>
            </a:r>
            <a:r>
              <a:rPr lang="es-HN" sz="2400" dirty="0" smtClean="0"/>
              <a:t> of </a:t>
            </a:r>
            <a:r>
              <a:rPr lang="es-HN" sz="2400" dirty="0" err="1" smtClean="0"/>
              <a:t>excellent</a:t>
            </a:r>
            <a:r>
              <a:rPr lang="es-HN" sz="2400" dirty="0" smtClean="0"/>
              <a:t> </a:t>
            </a:r>
            <a:r>
              <a:rPr lang="es-HN" sz="2400" dirty="0" err="1" smtClean="0"/>
              <a:t>recipes</a:t>
            </a:r>
            <a:r>
              <a:rPr lang="es-HN" sz="2400" dirty="0" smtClean="0"/>
              <a:t> </a:t>
            </a:r>
            <a:r>
              <a:rPr lang="es-HN" sz="2400" dirty="0" err="1" smtClean="0"/>
              <a:t>from</a:t>
            </a:r>
            <a:r>
              <a:rPr lang="es-HN" sz="2400" dirty="0" smtClean="0"/>
              <a:t> </a:t>
            </a:r>
            <a:r>
              <a:rPr lang="es-HN" sz="2400" dirty="0" err="1" smtClean="0"/>
              <a:t>different</a:t>
            </a:r>
            <a:r>
              <a:rPr lang="es-HN" sz="2400" dirty="0" smtClean="0"/>
              <a:t> </a:t>
            </a:r>
            <a:r>
              <a:rPr lang="es-HN" sz="2400" dirty="0" err="1" smtClean="0"/>
              <a:t>countries</a:t>
            </a:r>
            <a:r>
              <a:rPr lang="es-HN" sz="2400" dirty="0" smtClean="0"/>
              <a:t>.”</a:t>
            </a:r>
          </a:p>
          <a:p>
            <a:pPr marL="0" indent="0">
              <a:buNone/>
            </a:pPr>
            <a:r>
              <a:rPr lang="es-HN" sz="2400" dirty="0"/>
              <a:t> </a:t>
            </a:r>
            <a:r>
              <a:rPr lang="es-HN" sz="2400" dirty="0" smtClean="0"/>
              <a:t>   ………………… </a:t>
            </a:r>
            <a:r>
              <a:rPr lang="es-HN" sz="2400" dirty="0" err="1" smtClean="0"/>
              <a:t>that</a:t>
            </a:r>
            <a:r>
              <a:rPr lang="es-HN" sz="2400" dirty="0" smtClean="0"/>
              <a:t> </a:t>
            </a:r>
            <a:r>
              <a:rPr lang="es-HN" sz="2400" dirty="0" err="1" smtClean="0"/>
              <a:t>she</a:t>
            </a:r>
            <a:r>
              <a:rPr lang="es-HN" sz="2400" dirty="0" smtClean="0"/>
              <a:t> </a:t>
            </a:r>
            <a:r>
              <a:rPr lang="es-HN" sz="2400" dirty="0" err="1" smtClean="0"/>
              <a:t>was</a:t>
            </a:r>
            <a:r>
              <a:rPr lang="es-HN" sz="2400" dirty="0" smtClean="0"/>
              <a:t> </a:t>
            </a:r>
            <a:r>
              <a:rPr lang="es-HN" sz="2400" dirty="0" err="1" smtClean="0"/>
              <a:t>learning</a:t>
            </a:r>
            <a:r>
              <a:rPr lang="es-HN" sz="2400" dirty="0" smtClean="0"/>
              <a:t> </a:t>
            </a:r>
            <a:r>
              <a:rPr lang="es-HN" sz="2400" dirty="0" err="1" smtClean="0"/>
              <a:t>how</a:t>
            </a:r>
            <a:r>
              <a:rPr lang="es-HN" sz="2400" dirty="0" smtClean="0"/>
              <a:t> to </a:t>
            </a:r>
            <a:r>
              <a:rPr lang="es-HN" sz="2400" dirty="0" err="1" smtClean="0"/>
              <a:t>cook</a:t>
            </a:r>
            <a:r>
              <a:rPr lang="es-HN" sz="2400" dirty="0" smtClean="0"/>
              <a:t> </a:t>
            </a:r>
            <a:r>
              <a:rPr lang="es-HN" sz="2400" dirty="0" err="1" smtClean="0"/>
              <a:t>international</a:t>
            </a:r>
            <a:r>
              <a:rPr lang="es-HN" sz="2400" dirty="0" smtClean="0"/>
              <a:t>  </a:t>
            </a:r>
            <a:r>
              <a:rPr lang="es-HN" sz="2400" dirty="0" err="1" smtClean="0"/>
              <a:t>dishes</a:t>
            </a:r>
            <a:r>
              <a:rPr lang="es-HN" sz="2400" dirty="0" smtClean="0"/>
              <a:t>. </a:t>
            </a:r>
            <a:r>
              <a:rPr lang="es-HN" sz="2400" dirty="0" err="1" smtClean="0"/>
              <a:t>An</a:t>
            </a:r>
            <a:r>
              <a:rPr lang="es-HN" sz="2400" dirty="0" smtClean="0"/>
              <a:t> </a:t>
            </a:r>
            <a:r>
              <a:rPr lang="es-HN" sz="2400" dirty="0" err="1" smtClean="0"/>
              <a:t>international</a:t>
            </a:r>
            <a:r>
              <a:rPr lang="es-HN" sz="2400" dirty="0" smtClean="0"/>
              <a:t> French chef </a:t>
            </a:r>
            <a:r>
              <a:rPr lang="es-HN" sz="2400" dirty="0" err="1" smtClean="0"/>
              <a:t>was</a:t>
            </a:r>
            <a:r>
              <a:rPr lang="es-HN" sz="2400" dirty="0" smtClean="0"/>
              <a:t> </a:t>
            </a:r>
            <a:r>
              <a:rPr lang="es-HN" sz="2400" dirty="0" err="1" smtClean="0"/>
              <a:t>teaching</a:t>
            </a:r>
            <a:r>
              <a:rPr lang="es-HN" sz="2400" dirty="0" smtClean="0"/>
              <a:t> </a:t>
            </a:r>
            <a:r>
              <a:rPr lang="es-HN" sz="2400" dirty="0" err="1" smtClean="0"/>
              <a:t>them</a:t>
            </a:r>
            <a:r>
              <a:rPr lang="es-HN" sz="2400" dirty="0" smtClean="0"/>
              <a:t> a </a:t>
            </a:r>
            <a:r>
              <a:rPr lang="es-HN" sz="2400" dirty="0" err="1" smtClean="0"/>
              <a:t>lot</a:t>
            </a:r>
            <a:r>
              <a:rPr lang="es-HN" sz="2400" dirty="0" smtClean="0"/>
              <a:t> of </a:t>
            </a:r>
            <a:r>
              <a:rPr lang="es-HN" sz="2400" dirty="0" err="1" smtClean="0"/>
              <a:t>excellent</a:t>
            </a:r>
            <a:r>
              <a:rPr lang="es-HN" sz="2400" dirty="0" smtClean="0"/>
              <a:t> </a:t>
            </a:r>
            <a:r>
              <a:rPr lang="es-HN" sz="2400" dirty="0" err="1" smtClean="0"/>
              <a:t>recipes</a:t>
            </a:r>
            <a:r>
              <a:rPr lang="es-HN" sz="2400" dirty="0" smtClean="0"/>
              <a:t> </a:t>
            </a:r>
            <a:r>
              <a:rPr lang="es-HN" sz="2400" dirty="0" err="1" smtClean="0"/>
              <a:t>from</a:t>
            </a:r>
            <a:r>
              <a:rPr lang="es-HN" sz="2400" dirty="0" smtClean="0"/>
              <a:t> </a:t>
            </a:r>
            <a:r>
              <a:rPr lang="es-HN" sz="2400" dirty="0" err="1" smtClean="0"/>
              <a:t>different</a:t>
            </a:r>
            <a:r>
              <a:rPr lang="es-HN" sz="2400" dirty="0" smtClean="0"/>
              <a:t> </a:t>
            </a:r>
            <a:r>
              <a:rPr lang="es-HN" sz="2400" dirty="0" err="1" smtClean="0"/>
              <a:t>countries</a:t>
            </a:r>
            <a:r>
              <a:rPr lang="es-HN" sz="2400" dirty="0" smtClean="0"/>
              <a:t>.</a:t>
            </a:r>
          </a:p>
          <a:p>
            <a:pPr>
              <a:buFontTx/>
              <a:buChar char="-"/>
            </a:pPr>
            <a:r>
              <a:rPr lang="es-HN" sz="2400" dirty="0" err="1" smtClean="0"/>
              <a:t>The</a:t>
            </a:r>
            <a:r>
              <a:rPr lang="es-HN" sz="2400" dirty="0" smtClean="0"/>
              <a:t> </a:t>
            </a:r>
            <a:r>
              <a:rPr lang="es-HN" sz="2400" dirty="0" err="1" smtClean="0"/>
              <a:t>teacher</a:t>
            </a:r>
            <a:r>
              <a:rPr lang="es-HN" sz="2400" dirty="0" smtClean="0"/>
              <a:t> </a:t>
            </a:r>
            <a:r>
              <a:rPr lang="es-HN" sz="2400" dirty="0" err="1" smtClean="0"/>
              <a:t>told</a:t>
            </a:r>
            <a:r>
              <a:rPr lang="es-HN" sz="2400" dirty="0" smtClean="0"/>
              <a:t> </a:t>
            </a:r>
            <a:r>
              <a:rPr lang="es-HN" sz="2400" dirty="0" err="1" smtClean="0"/>
              <a:t>us</a:t>
            </a:r>
            <a:r>
              <a:rPr lang="es-HN" sz="2400" dirty="0"/>
              <a:t> </a:t>
            </a:r>
            <a:r>
              <a:rPr lang="es-HN" sz="2400" dirty="0" smtClean="0"/>
              <a:t>“ </a:t>
            </a:r>
            <a:r>
              <a:rPr lang="es-HN" sz="2400" dirty="0" err="1" smtClean="0"/>
              <a:t>I’m</a:t>
            </a:r>
            <a:r>
              <a:rPr lang="es-HN" sz="2400" dirty="0" smtClean="0"/>
              <a:t> </a:t>
            </a:r>
            <a:r>
              <a:rPr lang="es-HN" sz="2400" dirty="0" err="1" smtClean="0"/>
              <a:t>thinking</a:t>
            </a:r>
            <a:r>
              <a:rPr lang="es-HN" sz="2400" dirty="0" smtClean="0"/>
              <a:t> in </a:t>
            </a:r>
            <a:r>
              <a:rPr lang="es-HN" sz="2400" dirty="0" err="1" smtClean="0"/>
              <a:t>repeating</a:t>
            </a:r>
            <a:r>
              <a:rPr lang="es-HN" sz="2400" dirty="0" smtClean="0"/>
              <a:t> </a:t>
            </a:r>
            <a:r>
              <a:rPr lang="es-HN" sz="2400" dirty="0" err="1" smtClean="0"/>
              <a:t>this</a:t>
            </a:r>
            <a:r>
              <a:rPr lang="es-HN" sz="2400" dirty="0" smtClean="0"/>
              <a:t> </a:t>
            </a:r>
            <a:r>
              <a:rPr lang="es-HN" sz="2400" dirty="0" err="1" smtClean="0"/>
              <a:t>quiz</a:t>
            </a:r>
            <a:r>
              <a:rPr lang="es-HN" sz="2400" dirty="0" smtClean="0"/>
              <a:t> </a:t>
            </a:r>
            <a:r>
              <a:rPr lang="es-HN" sz="2400" dirty="0" err="1" smtClean="0"/>
              <a:t>again</a:t>
            </a:r>
            <a:r>
              <a:rPr lang="es-HN" sz="2400" dirty="0" smtClean="0"/>
              <a:t>. </a:t>
            </a:r>
            <a:r>
              <a:rPr lang="es-HN" sz="2400" dirty="0" err="1" smtClean="0"/>
              <a:t>Your</a:t>
            </a:r>
            <a:r>
              <a:rPr lang="es-HN" sz="2400" dirty="0" smtClean="0"/>
              <a:t> grades are </a:t>
            </a:r>
            <a:r>
              <a:rPr lang="es-HN" sz="2400" dirty="0" err="1" smtClean="0"/>
              <a:t>not</a:t>
            </a:r>
            <a:r>
              <a:rPr lang="es-HN" sz="2400" dirty="0" smtClean="0"/>
              <a:t> </a:t>
            </a:r>
            <a:r>
              <a:rPr lang="es-HN" sz="2400" dirty="0" err="1" smtClean="0"/>
              <a:t>good</a:t>
            </a:r>
            <a:r>
              <a:rPr lang="es-HN" sz="2400" dirty="0" smtClean="0"/>
              <a:t>. I </a:t>
            </a:r>
            <a:r>
              <a:rPr lang="es-HN" sz="2400" dirty="0" err="1" smtClean="0"/>
              <a:t>wouldn’t</a:t>
            </a:r>
            <a:r>
              <a:rPr lang="es-HN" sz="2400" dirty="0" smtClean="0"/>
              <a:t> do </a:t>
            </a:r>
            <a:r>
              <a:rPr lang="es-HN" sz="2400" dirty="0" err="1" smtClean="0"/>
              <a:t>this</a:t>
            </a:r>
            <a:r>
              <a:rPr lang="es-HN" sz="2400" dirty="0" smtClean="0"/>
              <a:t>, </a:t>
            </a:r>
            <a:r>
              <a:rPr lang="es-HN" sz="2400" dirty="0" err="1" smtClean="0"/>
              <a:t>but</a:t>
            </a:r>
            <a:r>
              <a:rPr lang="es-HN" sz="2400" dirty="0" smtClean="0"/>
              <a:t> </a:t>
            </a:r>
            <a:r>
              <a:rPr lang="es-HN" sz="2400" dirty="0" err="1" smtClean="0"/>
              <a:t>the</a:t>
            </a:r>
            <a:r>
              <a:rPr lang="es-HN" sz="2400" dirty="0" smtClean="0"/>
              <a:t> principal </a:t>
            </a:r>
            <a:r>
              <a:rPr lang="es-HN" sz="2400" dirty="0" err="1" smtClean="0"/>
              <a:t>is</a:t>
            </a:r>
            <a:r>
              <a:rPr lang="es-HN" sz="2400" dirty="0" smtClean="0"/>
              <a:t> </a:t>
            </a:r>
            <a:r>
              <a:rPr lang="es-HN" sz="2400" dirty="0" err="1" smtClean="0"/>
              <a:t>obligating</a:t>
            </a:r>
            <a:r>
              <a:rPr lang="es-HN" sz="2400" dirty="0" smtClean="0"/>
              <a:t> me to do </a:t>
            </a:r>
            <a:r>
              <a:rPr lang="es-HN" sz="2400" dirty="0" err="1" smtClean="0"/>
              <a:t>it</a:t>
            </a:r>
            <a:r>
              <a:rPr lang="es-HN" sz="2400" dirty="0" smtClean="0"/>
              <a:t>”</a:t>
            </a:r>
          </a:p>
          <a:p>
            <a:pPr marL="0" indent="0">
              <a:buNone/>
            </a:pPr>
            <a:r>
              <a:rPr lang="es-HN" sz="2400" dirty="0"/>
              <a:t> </a:t>
            </a:r>
            <a:r>
              <a:rPr lang="es-HN" sz="2400" dirty="0" smtClean="0"/>
              <a:t>    ……………………….. </a:t>
            </a:r>
            <a:r>
              <a:rPr lang="es-HN" sz="2400" dirty="0" err="1" smtClean="0"/>
              <a:t>That</a:t>
            </a:r>
            <a:r>
              <a:rPr lang="es-HN" sz="2400" dirty="0" smtClean="0"/>
              <a:t> </a:t>
            </a:r>
            <a:r>
              <a:rPr lang="es-HN" sz="2400" dirty="0" err="1" smtClean="0"/>
              <a:t>she</a:t>
            </a:r>
            <a:r>
              <a:rPr lang="es-HN" sz="2400" dirty="0" smtClean="0"/>
              <a:t> </a:t>
            </a:r>
            <a:r>
              <a:rPr lang="es-HN" sz="2400" dirty="0" err="1" smtClean="0"/>
              <a:t>was</a:t>
            </a:r>
            <a:r>
              <a:rPr lang="es-HN" sz="2400" dirty="0" smtClean="0"/>
              <a:t> </a:t>
            </a:r>
            <a:r>
              <a:rPr lang="es-HN" sz="2400" dirty="0" err="1" smtClean="0"/>
              <a:t>thinking</a:t>
            </a:r>
            <a:r>
              <a:rPr lang="es-HN" sz="2400" dirty="0" smtClean="0"/>
              <a:t> in </a:t>
            </a:r>
            <a:r>
              <a:rPr lang="es-HN" sz="2400" dirty="0" err="1" smtClean="0"/>
              <a:t>repeating</a:t>
            </a:r>
            <a:r>
              <a:rPr lang="es-HN" sz="2400" dirty="0" smtClean="0"/>
              <a:t> </a:t>
            </a:r>
            <a:r>
              <a:rPr lang="es-HN" sz="2400" dirty="0" err="1" smtClean="0"/>
              <a:t>that</a:t>
            </a:r>
            <a:r>
              <a:rPr lang="es-HN" sz="2400" dirty="0" smtClean="0"/>
              <a:t> </a:t>
            </a:r>
            <a:r>
              <a:rPr lang="es-HN" sz="2400" dirty="0" err="1" smtClean="0"/>
              <a:t>quiz</a:t>
            </a:r>
            <a:r>
              <a:rPr lang="es-HN" sz="2400" dirty="0" smtClean="0"/>
              <a:t> </a:t>
            </a:r>
            <a:r>
              <a:rPr lang="es-HN" sz="2400" dirty="0" err="1" smtClean="0"/>
              <a:t>again</a:t>
            </a:r>
            <a:r>
              <a:rPr lang="es-HN" sz="2400" dirty="0" smtClean="0"/>
              <a:t>. </a:t>
            </a:r>
            <a:r>
              <a:rPr lang="es-HN" sz="2400" dirty="0" err="1" smtClean="0"/>
              <a:t>Our</a:t>
            </a:r>
            <a:r>
              <a:rPr lang="es-HN" sz="2400" dirty="0" smtClean="0"/>
              <a:t> grades </a:t>
            </a:r>
            <a:r>
              <a:rPr lang="es-HN" sz="2400" dirty="0" err="1" smtClean="0"/>
              <a:t>weren’t</a:t>
            </a:r>
            <a:r>
              <a:rPr lang="es-HN" sz="2400" dirty="0" smtClean="0"/>
              <a:t> </a:t>
            </a:r>
            <a:r>
              <a:rPr lang="es-HN" sz="2400" dirty="0" err="1" smtClean="0"/>
              <a:t>good</a:t>
            </a:r>
            <a:r>
              <a:rPr lang="es-HN" sz="2400" dirty="0" smtClean="0"/>
              <a:t>. </a:t>
            </a:r>
            <a:r>
              <a:rPr lang="es-HN" sz="2400" dirty="0" err="1" smtClean="0"/>
              <a:t>She</a:t>
            </a:r>
            <a:r>
              <a:rPr lang="es-HN" sz="2400" dirty="0" smtClean="0"/>
              <a:t> </a:t>
            </a:r>
            <a:r>
              <a:rPr lang="es-HN" sz="2400" dirty="0" err="1" smtClean="0"/>
              <a:t>wouldn’t</a:t>
            </a:r>
            <a:r>
              <a:rPr lang="es-HN" sz="2400" dirty="0" smtClean="0"/>
              <a:t> do </a:t>
            </a:r>
            <a:r>
              <a:rPr lang="es-HN" sz="2400" dirty="0" err="1" smtClean="0"/>
              <a:t>that</a:t>
            </a:r>
            <a:r>
              <a:rPr lang="es-HN" sz="2400" dirty="0" smtClean="0"/>
              <a:t>, </a:t>
            </a:r>
            <a:r>
              <a:rPr lang="es-HN" sz="2400" dirty="0" err="1" smtClean="0"/>
              <a:t>but</a:t>
            </a:r>
            <a:r>
              <a:rPr lang="es-HN" sz="2400" dirty="0" smtClean="0"/>
              <a:t> </a:t>
            </a:r>
            <a:r>
              <a:rPr lang="es-HN" sz="2400" dirty="0" err="1" smtClean="0"/>
              <a:t>the</a:t>
            </a:r>
            <a:r>
              <a:rPr lang="es-HN" sz="2400" dirty="0" smtClean="0"/>
              <a:t> principal </a:t>
            </a:r>
            <a:r>
              <a:rPr lang="es-HN" sz="2400" dirty="0" err="1" smtClean="0"/>
              <a:t>was</a:t>
            </a:r>
            <a:r>
              <a:rPr lang="es-HN" sz="2400" dirty="0" smtClean="0"/>
              <a:t> </a:t>
            </a:r>
            <a:r>
              <a:rPr lang="es-HN" sz="2400" dirty="0" err="1" smtClean="0"/>
              <a:t>obligating</a:t>
            </a:r>
            <a:r>
              <a:rPr lang="es-HN" sz="2400" dirty="0" smtClean="0"/>
              <a:t> </a:t>
            </a:r>
            <a:r>
              <a:rPr lang="es-HN" sz="2400" dirty="0" err="1" smtClean="0"/>
              <a:t>her</a:t>
            </a:r>
            <a:r>
              <a:rPr lang="es-HN" sz="2400" dirty="0" smtClean="0"/>
              <a:t> to do </a:t>
            </a:r>
            <a:r>
              <a:rPr lang="es-HN" sz="2400" dirty="0" err="1" smtClean="0"/>
              <a:t>it</a:t>
            </a:r>
            <a:r>
              <a:rPr lang="es-HN" sz="2400" dirty="0" smtClean="0"/>
              <a:t>.</a:t>
            </a:r>
            <a:endParaRPr lang="es-HN" sz="2400" dirty="0"/>
          </a:p>
          <a:p>
            <a:pPr marL="0" indent="0">
              <a:buNone/>
            </a:pPr>
            <a:endParaRPr lang="es-HN"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1792</TotalTime>
  <Words>2073</Words>
  <Application>Microsoft Office PowerPoint</Application>
  <PresentationFormat>On-screen Show (4:3)</PresentationFormat>
  <Paragraphs>77</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Tema de Office</vt:lpstr>
      <vt:lpstr>REPORTED SPEECH </vt:lpstr>
      <vt:lpstr>2) Simple Present------Simple Past</vt:lpstr>
      <vt:lpstr>- The coach told the players “ We have to be more responsible. We don´t have to underestimate the other teams.”</vt:lpstr>
      <vt:lpstr>3) Simple Past----------Past Perfect - He told us “ I went to Cancun last year. It is an amazing place. I had an incredible time there.” </vt:lpstr>
      <vt:lpstr>                  - The Guard told me “ I captured 2 thieves in the parking lot this morning. I have captured 5 thieves in the last 3 months.”    ………………….. That he had captured 2 thieves in the parking lot that morning. He had captured 5 thieves in the previous 3 months.  4) Present Perfect------------Past Perfect - My father’s friend told him “ I have traveled to Roatan many times. It is an incredible place. I went there last November. I had an amazing time. I want to buy a beach house in the island.”   ……………………………… that he had traveled to Roatan many times. It was an incredible place. He had gone there the previous November. He had had an amazing time. He wanted to buy a beach house in the island.  - She told me “ I have never gone to Copan. People say that it is extremely beautiful. I have the idea to travel there in July. “   ………….... That she had never gone to Copan. People said that it was extremely beautiful. She had the idea to travel there the following July.  -Peter told us “ Mary has already studied Chemistry, but she hasn’t yet finished her Social Studies investigation. She must finish it tomorrow. We have an exposition about it on Friday.”    …………………that Mary had already studied Chemistry, but she hadn’t yet finished her Social Studies investigation. She had to finish it the following day.. They had an exposition about it the following Friday.</vt:lpstr>
      <vt:lpstr>5) Present Perfect Continuous--------- Past Perfect Continuous</vt:lpstr>
      <vt:lpstr>- Mary told me “ They have been complaining for the last 2 weeks. Please, talk to them. I don’t want to continue with this situation.” </vt:lpstr>
      <vt:lpstr>6) Past Perfect------Past Perfect</vt:lpstr>
      <vt:lpstr>7) Present Continuous-------Past Continuous</vt:lpstr>
      <vt:lpstr>- Aly told me” I love to work in my Garden every afternoon, but last Tuesday, I was working there watering the plants, when suddenly a big snake appeared and scared me. It tried to bite me” </vt:lpstr>
      <vt:lpstr>- Gustavo told Hector” I was cleaning my house when Roberto arrived. I wasn’t working on the reports, so he got really mad.”</vt:lpstr>
      <vt:lpstr>- Tania told her daughter” Pick up all this mess. I am tired of seeing this every day. You must be more organized.”</vt:lpstr>
      <vt:lpstr>PowerPoint Presentation</vt:lpstr>
      <vt:lpstr>- Luis told Juan “ I spent too much money last weekend. I need to stop spending. I didn´t save any money this month.”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SPEECH</dc:title>
  <dc:creator>PC25</dc:creator>
  <cp:lastModifiedBy>English Academy</cp:lastModifiedBy>
  <cp:revision>72</cp:revision>
  <dcterms:created xsi:type="dcterms:W3CDTF">2015-05-26T19:49:37Z</dcterms:created>
  <dcterms:modified xsi:type="dcterms:W3CDTF">2019-06-01T22:51:41Z</dcterms:modified>
</cp:coreProperties>
</file>