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  <p:sldId id="263" r:id="rId9"/>
    <p:sldId id="264" r:id="rId10"/>
    <p:sldId id="266" r:id="rId11"/>
    <p:sldId id="265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Expressing purpose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95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dirty="0" smtClean="0">
                <a:solidFill>
                  <a:schemeClr val="tx1"/>
                </a:solidFill>
              </a:rPr>
              <a:t>I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so </a:t>
            </a:r>
            <a:r>
              <a:rPr lang="es-HN" dirty="0" err="1" smtClean="0">
                <a:solidFill>
                  <a:schemeClr val="tx1"/>
                </a:solidFill>
              </a:rPr>
              <a:t>much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work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 I </a:t>
            </a:r>
            <a:r>
              <a:rPr lang="es-HN" dirty="0" err="1" smtClean="0">
                <a:solidFill>
                  <a:schemeClr val="tx1"/>
                </a:solidFill>
              </a:rPr>
              <a:t>asked</a:t>
            </a:r>
            <a:r>
              <a:rPr lang="es-HN" dirty="0" smtClean="0">
                <a:solidFill>
                  <a:schemeClr val="tx1"/>
                </a:solidFill>
              </a:rPr>
              <a:t> my </a:t>
            </a:r>
            <a:r>
              <a:rPr lang="es-HN" dirty="0" err="1" smtClean="0">
                <a:solidFill>
                  <a:schemeClr val="tx1"/>
                </a:solidFill>
              </a:rPr>
              <a:t>brother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help</a:t>
            </a:r>
            <a:r>
              <a:rPr lang="es-HN" dirty="0" smtClean="0">
                <a:solidFill>
                  <a:schemeClr val="tx1"/>
                </a:solidFill>
              </a:rPr>
              <a:t> me.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The </a:t>
            </a:r>
            <a:r>
              <a:rPr lang="es-HN" dirty="0" err="1" smtClean="0">
                <a:solidFill>
                  <a:schemeClr val="tx1"/>
                </a:solidFill>
              </a:rPr>
              <a:t>employees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so </a:t>
            </a:r>
            <a:r>
              <a:rPr lang="es-HN" dirty="0" err="1" smtClean="0">
                <a:solidFill>
                  <a:schemeClr val="tx1"/>
                </a:solidFill>
              </a:rPr>
              <a:t>little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motivation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their</a:t>
            </a:r>
            <a:r>
              <a:rPr lang="es-HN" dirty="0" smtClean="0">
                <a:solidFill>
                  <a:schemeClr val="tx1"/>
                </a:solidFill>
              </a:rPr>
              <a:t> performance was </a:t>
            </a:r>
            <a:r>
              <a:rPr lang="es-HN" dirty="0" err="1" smtClean="0">
                <a:solidFill>
                  <a:schemeClr val="tx1"/>
                </a:solidFill>
              </a:rPr>
              <a:t>really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low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Peter </a:t>
            </a:r>
            <a:r>
              <a:rPr lang="es-HN" dirty="0" err="1" smtClean="0">
                <a:solidFill>
                  <a:schemeClr val="tx1"/>
                </a:solidFill>
              </a:rPr>
              <a:t>presented</a:t>
            </a:r>
            <a:r>
              <a:rPr lang="es-HN" dirty="0" smtClean="0">
                <a:solidFill>
                  <a:schemeClr val="tx1"/>
                </a:solidFill>
              </a:rPr>
              <a:t> so </a:t>
            </a:r>
            <a:r>
              <a:rPr lang="es-HN" dirty="0" err="1" smtClean="0">
                <a:solidFill>
                  <a:schemeClr val="tx1"/>
                </a:solidFill>
              </a:rPr>
              <a:t>many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health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problems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 he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to be </a:t>
            </a:r>
            <a:r>
              <a:rPr lang="es-HN" dirty="0" err="1" smtClean="0">
                <a:solidFill>
                  <a:schemeClr val="tx1"/>
                </a:solidFill>
              </a:rPr>
              <a:t>hospitalized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institution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showed</a:t>
            </a:r>
            <a:r>
              <a:rPr lang="es-HN" dirty="0" smtClean="0">
                <a:solidFill>
                  <a:schemeClr val="tx1"/>
                </a:solidFill>
              </a:rPr>
              <a:t> so </a:t>
            </a:r>
            <a:r>
              <a:rPr lang="es-HN" dirty="0" err="1" smtClean="0">
                <a:solidFill>
                  <a:schemeClr val="tx1"/>
                </a:solidFill>
              </a:rPr>
              <a:t>much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corruption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had</a:t>
            </a:r>
            <a:r>
              <a:rPr lang="es-HN" dirty="0" smtClean="0">
                <a:solidFill>
                  <a:schemeClr val="tx1"/>
                </a:solidFill>
              </a:rPr>
              <a:t> to be </a:t>
            </a:r>
            <a:r>
              <a:rPr lang="es-HN" dirty="0" err="1" smtClean="0">
                <a:solidFill>
                  <a:schemeClr val="tx1"/>
                </a:solidFill>
              </a:rPr>
              <a:t>intervened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by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authorities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2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smtClean="0"/>
              <a:t>The </a:t>
            </a:r>
            <a:r>
              <a:rPr lang="es-HN" dirty="0" err="1" smtClean="0"/>
              <a:t>adverb</a:t>
            </a:r>
            <a:r>
              <a:rPr lang="es-HN" dirty="0" smtClean="0"/>
              <a:t> Just</a:t>
            </a:r>
            <a:endParaRPr lang="es-HN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76373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b="1" u="sng" dirty="0" smtClean="0"/>
              <a:t> </a:t>
            </a:r>
            <a:r>
              <a:rPr lang="es-HN" b="1" u="sng" dirty="0" smtClean="0">
                <a:solidFill>
                  <a:schemeClr val="tx1"/>
                </a:solidFill>
              </a:rPr>
              <a:t>Just + verb: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We have just </a:t>
            </a:r>
            <a:r>
              <a:rPr lang="es-HN" dirty="0" err="1" smtClean="0">
                <a:solidFill>
                  <a:schemeClr val="tx1"/>
                </a:solidFill>
              </a:rPr>
              <a:t>arrived</a:t>
            </a:r>
            <a:r>
              <a:rPr lang="es-HN" dirty="0" smtClean="0">
                <a:solidFill>
                  <a:schemeClr val="tx1"/>
                </a:solidFill>
              </a:rPr>
              <a:t> from Trujillo. It was a </a:t>
            </a:r>
            <a:r>
              <a:rPr lang="es-HN" dirty="0" err="1" smtClean="0">
                <a:solidFill>
                  <a:schemeClr val="tx1"/>
                </a:solidFill>
              </a:rPr>
              <a:t>long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trip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I just bought a new laptop. The </a:t>
            </a:r>
            <a:r>
              <a:rPr lang="es-HN" dirty="0" err="1" smtClean="0">
                <a:solidFill>
                  <a:schemeClr val="tx1"/>
                </a:solidFill>
              </a:rPr>
              <a:t>old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one</a:t>
            </a:r>
            <a:r>
              <a:rPr lang="es-HN" dirty="0" smtClean="0">
                <a:solidFill>
                  <a:schemeClr val="tx1"/>
                </a:solidFill>
              </a:rPr>
              <a:t> broke </a:t>
            </a:r>
            <a:r>
              <a:rPr lang="es-HN" dirty="0" err="1" smtClean="0">
                <a:solidFill>
                  <a:schemeClr val="tx1"/>
                </a:solidFill>
              </a:rPr>
              <a:t>down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She</a:t>
            </a:r>
            <a:r>
              <a:rPr lang="es-HN" dirty="0" smtClean="0">
                <a:solidFill>
                  <a:schemeClr val="tx1"/>
                </a:solidFill>
              </a:rPr>
              <a:t> will  just </a:t>
            </a:r>
            <a:r>
              <a:rPr lang="es-HN" dirty="0" err="1" smtClean="0">
                <a:solidFill>
                  <a:schemeClr val="tx1"/>
                </a:solidFill>
              </a:rPr>
              <a:t>complain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about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food</a:t>
            </a:r>
            <a:r>
              <a:rPr lang="es-HN" dirty="0" smtClean="0">
                <a:solidFill>
                  <a:schemeClr val="tx1"/>
                </a:solidFill>
              </a:rPr>
              <a:t>. </a:t>
            </a:r>
            <a:r>
              <a:rPr lang="es-HN" dirty="0" err="1" smtClean="0">
                <a:solidFill>
                  <a:schemeClr val="tx1"/>
                </a:solidFill>
              </a:rPr>
              <a:t>I´m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sure</a:t>
            </a:r>
            <a:r>
              <a:rPr lang="es-HN" dirty="0" smtClean="0">
                <a:solidFill>
                  <a:schemeClr val="tx1"/>
                </a:solidFill>
              </a:rPr>
              <a:t> of  </a:t>
            </a:r>
            <a:r>
              <a:rPr lang="es-HN" dirty="0" err="1" smtClean="0">
                <a:solidFill>
                  <a:schemeClr val="tx1"/>
                </a:solidFill>
              </a:rPr>
              <a:t>that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>
              <a:solidFill>
                <a:schemeClr val="tx1"/>
              </a:solidFill>
            </a:endParaRPr>
          </a:p>
          <a:p>
            <a:r>
              <a:rPr lang="es-HN" b="1" u="sng" dirty="0" smtClean="0">
                <a:solidFill>
                  <a:schemeClr val="tx1"/>
                </a:solidFill>
              </a:rPr>
              <a:t>Just + preposition:</a:t>
            </a:r>
          </a:p>
          <a:p>
            <a:r>
              <a:rPr lang="es-HN" u="sng" dirty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They</a:t>
            </a:r>
            <a:r>
              <a:rPr lang="es-HN" u="sng" dirty="0" smtClean="0">
                <a:solidFill>
                  <a:schemeClr val="tx1"/>
                </a:solidFill>
              </a:rPr>
              <a:t> have </a:t>
            </a:r>
            <a:r>
              <a:rPr lang="es-HN" u="sng" dirty="0" err="1" smtClean="0">
                <a:solidFill>
                  <a:schemeClr val="tx1"/>
                </a:solidFill>
              </a:rPr>
              <a:t>been</a:t>
            </a:r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investigating</a:t>
            </a:r>
            <a:r>
              <a:rPr lang="es-HN" u="sng" dirty="0" smtClean="0">
                <a:solidFill>
                  <a:schemeClr val="tx1"/>
                </a:solidFill>
              </a:rPr>
              <a:t> this </a:t>
            </a:r>
            <a:r>
              <a:rPr lang="es-HN" u="sng" dirty="0" err="1" smtClean="0">
                <a:solidFill>
                  <a:schemeClr val="tx1"/>
                </a:solidFill>
              </a:rPr>
              <a:t>phenomenom</a:t>
            </a:r>
            <a:r>
              <a:rPr lang="es-HN" u="sng" dirty="0" smtClean="0">
                <a:solidFill>
                  <a:schemeClr val="tx1"/>
                </a:solidFill>
              </a:rPr>
              <a:t>  for just </a:t>
            </a:r>
            <a:r>
              <a:rPr lang="es-HN" u="sng" dirty="0" err="1" smtClean="0">
                <a:solidFill>
                  <a:schemeClr val="tx1"/>
                </a:solidFill>
              </a:rPr>
              <a:t>under</a:t>
            </a:r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three</a:t>
            </a:r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years</a:t>
            </a:r>
            <a:r>
              <a:rPr lang="es-HN" u="sng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u="sng" dirty="0">
                <a:solidFill>
                  <a:schemeClr val="tx1"/>
                </a:solidFill>
              </a:rPr>
              <a:t> </a:t>
            </a:r>
            <a:r>
              <a:rPr lang="es-HN" u="sng" dirty="0" smtClean="0">
                <a:solidFill>
                  <a:schemeClr val="tx1"/>
                </a:solidFill>
              </a:rPr>
              <a:t>We have </a:t>
            </a:r>
            <a:r>
              <a:rPr lang="es-HN" u="sng" dirty="0" err="1" smtClean="0">
                <a:solidFill>
                  <a:schemeClr val="tx1"/>
                </a:solidFill>
              </a:rPr>
              <a:t>been</a:t>
            </a:r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putting</a:t>
            </a:r>
            <a:r>
              <a:rPr lang="es-HN" u="sng" dirty="0" smtClean="0">
                <a:solidFill>
                  <a:schemeClr val="tx1"/>
                </a:solidFill>
              </a:rPr>
              <a:t> the boxes just </a:t>
            </a:r>
            <a:r>
              <a:rPr lang="es-HN" u="sng" dirty="0" err="1" smtClean="0">
                <a:solidFill>
                  <a:schemeClr val="tx1"/>
                </a:solidFill>
              </a:rPr>
              <a:t>between</a:t>
            </a:r>
            <a:r>
              <a:rPr lang="es-HN" u="sng" dirty="0" smtClean="0">
                <a:solidFill>
                  <a:schemeClr val="tx1"/>
                </a:solidFill>
              </a:rPr>
              <a:t> my car and my brother´s car.</a:t>
            </a:r>
          </a:p>
          <a:p>
            <a:r>
              <a:rPr lang="es-HN" u="sng" dirty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She</a:t>
            </a:r>
            <a:r>
              <a:rPr lang="es-HN" u="sng" dirty="0" smtClean="0">
                <a:solidFill>
                  <a:schemeClr val="tx1"/>
                </a:solidFill>
              </a:rPr>
              <a:t> </a:t>
            </a:r>
            <a:r>
              <a:rPr lang="es-HN" u="sng" dirty="0" err="1" smtClean="0">
                <a:solidFill>
                  <a:schemeClr val="tx1"/>
                </a:solidFill>
              </a:rPr>
              <a:t>sat</a:t>
            </a:r>
            <a:r>
              <a:rPr lang="es-HN" u="sng" dirty="0" smtClean="0">
                <a:solidFill>
                  <a:schemeClr val="tx1"/>
                </a:solidFill>
              </a:rPr>
              <a:t> just </a:t>
            </a:r>
            <a:r>
              <a:rPr lang="es-HN" u="sng" dirty="0" err="1" smtClean="0">
                <a:solidFill>
                  <a:schemeClr val="tx1"/>
                </a:solidFill>
              </a:rPr>
              <a:t>behind</a:t>
            </a:r>
            <a:r>
              <a:rPr lang="es-HN" u="sng" dirty="0" smtClean="0">
                <a:solidFill>
                  <a:schemeClr val="tx1"/>
                </a:solidFill>
              </a:rPr>
              <a:t> me </a:t>
            </a:r>
            <a:r>
              <a:rPr lang="es-HN" u="sng" dirty="0" err="1" smtClean="0">
                <a:solidFill>
                  <a:schemeClr val="tx1"/>
                </a:solidFill>
              </a:rPr>
              <a:t>during</a:t>
            </a:r>
            <a:r>
              <a:rPr lang="es-HN" u="sng" dirty="0" smtClean="0">
                <a:solidFill>
                  <a:schemeClr val="tx1"/>
                </a:solidFill>
              </a:rPr>
              <a:t> the </a:t>
            </a:r>
            <a:r>
              <a:rPr lang="es-HN" u="sng" dirty="0" err="1" smtClean="0">
                <a:solidFill>
                  <a:schemeClr val="tx1"/>
                </a:solidFill>
              </a:rPr>
              <a:t>conference</a:t>
            </a:r>
            <a:r>
              <a:rPr lang="es-HN" u="sng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55116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b="1" u="sng" dirty="0" smtClean="0">
                <a:solidFill>
                  <a:schemeClr val="tx1"/>
                </a:solidFill>
              </a:rPr>
              <a:t>Just + noun:</a:t>
            </a:r>
          </a:p>
          <a:p>
            <a:r>
              <a:rPr lang="es-HN" b="1" u="sng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It´s</a:t>
            </a:r>
            <a:r>
              <a:rPr lang="es-HN" dirty="0" smtClean="0">
                <a:solidFill>
                  <a:schemeClr val="tx1"/>
                </a:solidFill>
              </a:rPr>
              <a:t> just  a </a:t>
            </a:r>
            <a:r>
              <a:rPr lang="es-HN" dirty="0" err="1" smtClean="0">
                <a:solidFill>
                  <a:schemeClr val="tx1"/>
                </a:solidFill>
              </a:rPr>
              <a:t>question</a:t>
            </a:r>
            <a:r>
              <a:rPr lang="es-HN" dirty="0" smtClean="0">
                <a:solidFill>
                  <a:schemeClr val="tx1"/>
                </a:solidFill>
              </a:rPr>
              <a:t> of  </a:t>
            </a:r>
            <a:r>
              <a:rPr lang="es-HN" dirty="0" err="1" smtClean="0">
                <a:solidFill>
                  <a:schemeClr val="tx1"/>
                </a:solidFill>
              </a:rPr>
              <a:t>habit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This is just a </a:t>
            </a:r>
            <a:r>
              <a:rPr lang="es-HN" dirty="0" err="1" smtClean="0">
                <a:solidFill>
                  <a:schemeClr val="tx1"/>
                </a:solidFill>
              </a:rPr>
              <a:t>bad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moment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we´re</a:t>
            </a:r>
            <a:r>
              <a:rPr lang="es-HN" dirty="0" smtClean="0">
                <a:solidFill>
                  <a:schemeClr val="tx1"/>
                </a:solidFill>
              </a:rPr>
              <a:t> passing </a:t>
            </a:r>
            <a:r>
              <a:rPr lang="es-HN" dirty="0" err="1" smtClean="0">
                <a:solidFill>
                  <a:schemeClr val="tx1"/>
                </a:solidFill>
              </a:rPr>
              <a:t>through</a:t>
            </a:r>
            <a:r>
              <a:rPr lang="es-HN" dirty="0" smtClean="0">
                <a:solidFill>
                  <a:schemeClr val="tx1"/>
                </a:solidFill>
              </a:rPr>
              <a:t>. </a:t>
            </a:r>
            <a:r>
              <a:rPr lang="es-HN" dirty="0" err="1" smtClean="0">
                <a:solidFill>
                  <a:schemeClr val="tx1"/>
                </a:solidFill>
              </a:rPr>
              <a:t>I´m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sure</a:t>
            </a:r>
            <a:r>
              <a:rPr lang="es-HN" dirty="0" smtClean="0">
                <a:solidFill>
                  <a:schemeClr val="tx1"/>
                </a:solidFill>
              </a:rPr>
              <a:t> we will  </a:t>
            </a:r>
            <a:r>
              <a:rPr lang="es-HN" dirty="0" err="1" smtClean="0">
                <a:solidFill>
                  <a:schemeClr val="tx1"/>
                </a:solidFill>
              </a:rPr>
              <a:t>soon</a:t>
            </a:r>
            <a:r>
              <a:rPr lang="es-HN" dirty="0" smtClean="0">
                <a:solidFill>
                  <a:schemeClr val="tx1"/>
                </a:solidFill>
              </a:rPr>
              <a:t> be </a:t>
            </a:r>
            <a:r>
              <a:rPr lang="es-HN" dirty="0" err="1" smtClean="0">
                <a:solidFill>
                  <a:schemeClr val="tx1"/>
                </a:solidFill>
              </a:rPr>
              <a:t>better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This is just a </a:t>
            </a:r>
            <a:r>
              <a:rPr lang="es-HN" dirty="0" err="1" smtClean="0">
                <a:solidFill>
                  <a:schemeClr val="tx1"/>
                </a:solidFill>
              </a:rPr>
              <a:t>matter</a:t>
            </a:r>
            <a:r>
              <a:rPr lang="es-HN" dirty="0" smtClean="0">
                <a:solidFill>
                  <a:schemeClr val="tx1"/>
                </a:solidFill>
              </a:rPr>
              <a:t> of </a:t>
            </a:r>
            <a:r>
              <a:rPr lang="es-HN" dirty="0" err="1" smtClean="0">
                <a:solidFill>
                  <a:schemeClr val="tx1"/>
                </a:solidFill>
              </a:rPr>
              <a:t>understanding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83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Expressing Purpose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To express purpose we can use to, in order (not ) to, so as (not) to, for, so that, and in order that..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TO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To have better grades you need to pay attention, do homework, and study for your assessments.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To be promoted at work, we must work hard every day and comply with the established goals.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To begin a business you need to have money and time available for it.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To paint your house you must buy new brushes. These are totally destroyed.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06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>
                <a:solidFill>
                  <a:schemeClr val="tx1"/>
                </a:solidFill>
              </a:rPr>
              <a:t>In order (not) to: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In order to fix your car, you need to have a variety of tools.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We don´t have to spend lots of money in order to have fun.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In order to prepare these recipes we have to  buy a lot of ingredients.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She will say that she´s sick in order not to help us.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In order not to get infected with Covid-19 we </a:t>
            </a:r>
            <a:r>
              <a:rPr lang="en-US" b="1" dirty="0">
                <a:solidFill>
                  <a:schemeClr val="tx1"/>
                </a:solidFill>
              </a:rPr>
              <a:t>n</a:t>
            </a:r>
            <a:r>
              <a:rPr lang="en-US" b="1" dirty="0" smtClean="0">
                <a:solidFill>
                  <a:schemeClr val="tx1"/>
                </a:solidFill>
              </a:rPr>
              <a:t>eed to follow and comply with all the bio-security measures.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I´ll cook and eat at  home in order not to spend lots of money eating out.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74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tx1"/>
                </a:solidFill>
              </a:rPr>
              <a:t>So as (not) to:</a:t>
            </a:r>
          </a:p>
          <a:p>
            <a:r>
              <a:rPr lang="en-US" b="1" u="sng" dirty="0"/>
              <a:t> </a:t>
            </a:r>
            <a:r>
              <a:rPr lang="en-US" b="1" dirty="0" smtClean="0">
                <a:solidFill>
                  <a:schemeClr val="tx1"/>
                </a:solidFill>
              </a:rPr>
              <a:t>We need to find a solution so as not to let it get worse.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You should take your son to the doctor, so as not to let him get sicker.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We  should visit the faculty dean, so as to can talk with him.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Luis  can sell his car, so as to have more money to invest.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Marco needs to </a:t>
            </a:r>
            <a:r>
              <a:rPr lang="en-US" b="1" dirty="0" err="1" smtClean="0">
                <a:solidFill>
                  <a:schemeClr val="tx1"/>
                </a:solidFill>
              </a:rPr>
              <a:t>to</a:t>
            </a:r>
            <a:r>
              <a:rPr lang="en-US" b="1" dirty="0" smtClean="0">
                <a:solidFill>
                  <a:schemeClr val="tx1"/>
                </a:solidFill>
              </a:rPr>
              <a:t> apply to a scholarship, so as to study abroad.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She should drink more water, so as not to gain weight.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6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u="sng" dirty="0" smtClean="0">
                <a:solidFill>
                  <a:schemeClr val="tx1"/>
                </a:solidFill>
              </a:rPr>
              <a:t>For: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MAIZ is </a:t>
            </a:r>
            <a:r>
              <a:rPr lang="es-HN" b="1" dirty="0" err="1" smtClean="0">
                <a:solidFill>
                  <a:schemeClr val="tx1"/>
                </a:solidFill>
              </a:rPr>
              <a:t>used</a:t>
            </a:r>
            <a:r>
              <a:rPr lang="es-HN" b="1" dirty="0" smtClean="0">
                <a:solidFill>
                  <a:schemeClr val="tx1"/>
                </a:solidFill>
              </a:rPr>
              <a:t> for the cure of </a:t>
            </a:r>
            <a:r>
              <a:rPr lang="es-HN" b="1" dirty="0" err="1" smtClean="0">
                <a:solidFill>
                  <a:schemeClr val="tx1"/>
                </a:solidFill>
              </a:rPr>
              <a:t>patients</a:t>
            </a:r>
            <a:r>
              <a:rPr lang="es-HN" b="1" dirty="0" smtClean="0">
                <a:solidFill>
                  <a:schemeClr val="tx1"/>
                </a:solidFill>
              </a:rPr>
              <a:t> with Covid-19.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These gadgets are for </a:t>
            </a:r>
            <a:r>
              <a:rPr lang="es-HN" b="1" dirty="0" err="1" smtClean="0">
                <a:solidFill>
                  <a:schemeClr val="tx1"/>
                </a:solidFill>
              </a:rPr>
              <a:t>filming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movies</a:t>
            </a:r>
            <a:r>
              <a:rPr lang="es-HN" b="1" dirty="0" smtClean="0">
                <a:solidFill>
                  <a:schemeClr val="tx1"/>
                </a:solidFill>
              </a:rPr>
              <a:t> in </a:t>
            </a:r>
            <a:r>
              <a:rPr lang="es-HN" b="1" dirty="0" err="1" smtClean="0">
                <a:solidFill>
                  <a:schemeClr val="tx1"/>
                </a:solidFill>
              </a:rPr>
              <a:t>harsh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weather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conditions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The </a:t>
            </a:r>
            <a:r>
              <a:rPr lang="es-HN" b="1" dirty="0" err="1" smtClean="0">
                <a:solidFill>
                  <a:schemeClr val="tx1"/>
                </a:solidFill>
              </a:rPr>
              <a:t>computer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that</a:t>
            </a:r>
            <a:r>
              <a:rPr lang="es-HN" b="1" dirty="0" smtClean="0">
                <a:solidFill>
                  <a:schemeClr val="tx1"/>
                </a:solidFill>
              </a:rPr>
              <a:t> I bought is for the </a:t>
            </a:r>
            <a:r>
              <a:rPr lang="es-HN" b="1" dirty="0" err="1" smtClean="0">
                <a:solidFill>
                  <a:schemeClr val="tx1"/>
                </a:solidFill>
              </a:rPr>
              <a:t>elaboration</a:t>
            </a:r>
            <a:r>
              <a:rPr lang="es-HN" b="1" dirty="0" smtClean="0">
                <a:solidFill>
                  <a:schemeClr val="tx1"/>
                </a:solidFill>
              </a:rPr>
              <a:t> of the </a:t>
            </a:r>
            <a:r>
              <a:rPr lang="es-HN" b="1" dirty="0" err="1" smtClean="0">
                <a:solidFill>
                  <a:schemeClr val="tx1"/>
                </a:solidFill>
              </a:rPr>
              <a:t>uncoming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investigations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A </a:t>
            </a:r>
            <a:r>
              <a:rPr lang="es-HN" b="1" dirty="0" err="1" smtClean="0">
                <a:solidFill>
                  <a:schemeClr val="tx1"/>
                </a:solidFill>
              </a:rPr>
              <a:t>microwave</a:t>
            </a:r>
            <a:r>
              <a:rPr lang="es-HN" b="1" dirty="0" smtClean="0">
                <a:solidFill>
                  <a:schemeClr val="tx1"/>
                </a:solidFill>
              </a:rPr>
              <a:t> is for </a:t>
            </a:r>
            <a:r>
              <a:rPr lang="es-HN" b="1" dirty="0" err="1" smtClean="0">
                <a:solidFill>
                  <a:schemeClr val="tx1"/>
                </a:solidFill>
              </a:rPr>
              <a:t>cooking</a:t>
            </a:r>
            <a:r>
              <a:rPr lang="es-HN" b="1" dirty="0" smtClean="0">
                <a:solidFill>
                  <a:schemeClr val="tx1"/>
                </a:solidFill>
              </a:rPr>
              <a:t> and </a:t>
            </a:r>
            <a:r>
              <a:rPr lang="es-HN" b="1" dirty="0" err="1" smtClean="0">
                <a:solidFill>
                  <a:schemeClr val="tx1"/>
                </a:solidFill>
              </a:rPr>
              <a:t>heating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food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u="sng" dirty="0" smtClean="0">
                <a:solidFill>
                  <a:schemeClr val="tx1"/>
                </a:solidFill>
              </a:rPr>
              <a:t>So That:</a:t>
            </a:r>
          </a:p>
          <a:p>
            <a:r>
              <a:rPr lang="es-HN" b="1" u="sng" dirty="0">
                <a:solidFill>
                  <a:schemeClr val="tx1"/>
                </a:solidFill>
              </a:rPr>
              <a:t> </a:t>
            </a:r>
            <a:r>
              <a:rPr lang="es-HN" b="1" u="sng" dirty="0" err="1" smtClean="0">
                <a:solidFill>
                  <a:schemeClr val="tx1"/>
                </a:solidFill>
              </a:rPr>
              <a:t>I´ll</a:t>
            </a:r>
            <a:r>
              <a:rPr lang="es-HN" b="1" u="sng" dirty="0" smtClean="0">
                <a:solidFill>
                  <a:schemeClr val="tx1"/>
                </a:solidFill>
              </a:rPr>
              <a:t> </a:t>
            </a:r>
            <a:r>
              <a:rPr lang="es-HN" b="1" u="sng" dirty="0" err="1" smtClean="0">
                <a:solidFill>
                  <a:schemeClr val="tx1"/>
                </a:solidFill>
              </a:rPr>
              <a:t>buy</a:t>
            </a:r>
            <a:r>
              <a:rPr lang="es-HN" b="1" u="sng" dirty="0" smtClean="0">
                <a:solidFill>
                  <a:schemeClr val="tx1"/>
                </a:solidFill>
              </a:rPr>
              <a:t> you the </a:t>
            </a:r>
            <a:r>
              <a:rPr lang="es-HN" b="1" u="sng" dirty="0" err="1" smtClean="0">
                <a:solidFill>
                  <a:schemeClr val="tx1"/>
                </a:solidFill>
              </a:rPr>
              <a:t>materials</a:t>
            </a:r>
            <a:r>
              <a:rPr lang="es-HN" b="1" u="sng" dirty="0" smtClean="0">
                <a:solidFill>
                  <a:schemeClr val="tx1"/>
                </a:solidFill>
              </a:rPr>
              <a:t> </a:t>
            </a:r>
            <a:r>
              <a:rPr lang="es-HN" b="1" u="sng" dirty="0" err="1" smtClean="0">
                <a:solidFill>
                  <a:schemeClr val="tx1"/>
                </a:solidFill>
              </a:rPr>
              <a:t>on</a:t>
            </a:r>
            <a:r>
              <a:rPr lang="es-HN" b="1" u="sng" dirty="0" smtClean="0">
                <a:solidFill>
                  <a:schemeClr val="tx1"/>
                </a:solidFill>
              </a:rPr>
              <a:t> the </a:t>
            </a:r>
            <a:r>
              <a:rPr lang="es-HN" b="1" u="sng" dirty="0" err="1" smtClean="0">
                <a:solidFill>
                  <a:schemeClr val="tx1"/>
                </a:solidFill>
              </a:rPr>
              <a:t>weekend</a:t>
            </a:r>
            <a:r>
              <a:rPr lang="es-HN" b="1" u="sng" dirty="0" smtClean="0">
                <a:solidFill>
                  <a:schemeClr val="tx1"/>
                </a:solidFill>
              </a:rPr>
              <a:t>, so </a:t>
            </a:r>
            <a:r>
              <a:rPr lang="es-HN" b="1" u="sng" dirty="0" err="1" smtClean="0">
                <a:solidFill>
                  <a:schemeClr val="tx1"/>
                </a:solidFill>
              </a:rPr>
              <a:t>that</a:t>
            </a:r>
            <a:r>
              <a:rPr lang="es-HN" b="1" u="sng" dirty="0" smtClean="0">
                <a:solidFill>
                  <a:schemeClr val="tx1"/>
                </a:solidFill>
              </a:rPr>
              <a:t> you can </a:t>
            </a:r>
            <a:r>
              <a:rPr lang="es-HN" b="1" u="sng" dirty="0" err="1" smtClean="0">
                <a:solidFill>
                  <a:schemeClr val="tx1"/>
                </a:solidFill>
              </a:rPr>
              <a:t>begin</a:t>
            </a:r>
            <a:r>
              <a:rPr lang="es-HN" b="1" u="sng" dirty="0" smtClean="0">
                <a:solidFill>
                  <a:schemeClr val="tx1"/>
                </a:solidFill>
              </a:rPr>
              <a:t> </a:t>
            </a:r>
            <a:r>
              <a:rPr lang="es-HN" b="1" u="sng" dirty="0" err="1" smtClean="0">
                <a:solidFill>
                  <a:schemeClr val="tx1"/>
                </a:solidFill>
              </a:rPr>
              <a:t>working</a:t>
            </a:r>
            <a:r>
              <a:rPr lang="es-HN" b="1" u="sng" dirty="0" smtClean="0">
                <a:solidFill>
                  <a:schemeClr val="tx1"/>
                </a:solidFill>
              </a:rPr>
              <a:t> </a:t>
            </a:r>
            <a:r>
              <a:rPr lang="es-HN" b="1" u="sng" dirty="0" err="1" smtClean="0">
                <a:solidFill>
                  <a:schemeClr val="tx1"/>
                </a:solidFill>
              </a:rPr>
              <a:t>on</a:t>
            </a:r>
            <a:r>
              <a:rPr lang="es-HN" b="1" u="sng" dirty="0" smtClean="0">
                <a:solidFill>
                  <a:schemeClr val="tx1"/>
                </a:solidFill>
              </a:rPr>
              <a:t> </a:t>
            </a:r>
            <a:r>
              <a:rPr lang="es-HN" b="1" u="sng" dirty="0" err="1" smtClean="0">
                <a:solidFill>
                  <a:schemeClr val="tx1"/>
                </a:solidFill>
              </a:rPr>
              <a:t>it</a:t>
            </a:r>
            <a:r>
              <a:rPr lang="es-HN" b="1" u="sng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u="sng" dirty="0">
                <a:solidFill>
                  <a:schemeClr val="tx1"/>
                </a:solidFill>
              </a:rPr>
              <a:t> </a:t>
            </a:r>
            <a:r>
              <a:rPr lang="es-HN" b="1" u="sng" dirty="0" smtClean="0">
                <a:solidFill>
                  <a:schemeClr val="tx1"/>
                </a:solidFill>
              </a:rPr>
              <a:t>We can stop </a:t>
            </a:r>
            <a:r>
              <a:rPr lang="es-HN" b="1" u="sng" dirty="0" err="1" smtClean="0">
                <a:solidFill>
                  <a:schemeClr val="tx1"/>
                </a:solidFill>
              </a:rPr>
              <a:t>eating</a:t>
            </a:r>
            <a:r>
              <a:rPr lang="es-HN" b="1" u="sng" dirty="0" smtClean="0">
                <a:solidFill>
                  <a:schemeClr val="tx1"/>
                </a:solidFill>
              </a:rPr>
              <a:t> </a:t>
            </a:r>
            <a:r>
              <a:rPr lang="es-HN" b="1" u="sng" dirty="0" err="1" smtClean="0">
                <a:solidFill>
                  <a:schemeClr val="tx1"/>
                </a:solidFill>
              </a:rPr>
              <a:t>out</a:t>
            </a:r>
            <a:r>
              <a:rPr lang="es-HN" b="1" u="sng" dirty="0" smtClean="0">
                <a:solidFill>
                  <a:schemeClr val="tx1"/>
                </a:solidFill>
              </a:rPr>
              <a:t>, so </a:t>
            </a:r>
            <a:r>
              <a:rPr lang="es-HN" b="1" u="sng" dirty="0" err="1" smtClean="0">
                <a:solidFill>
                  <a:schemeClr val="tx1"/>
                </a:solidFill>
              </a:rPr>
              <a:t>that</a:t>
            </a:r>
            <a:r>
              <a:rPr lang="es-HN" b="1" u="sng" dirty="0" smtClean="0">
                <a:solidFill>
                  <a:schemeClr val="tx1"/>
                </a:solidFill>
              </a:rPr>
              <a:t> we can save </a:t>
            </a:r>
            <a:r>
              <a:rPr lang="es-HN" b="1" u="sng" dirty="0" err="1" smtClean="0">
                <a:solidFill>
                  <a:schemeClr val="tx1"/>
                </a:solidFill>
              </a:rPr>
              <a:t>some</a:t>
            </a:r>
            <a:r>
              <a:rPr lang="es-HN" b="1" u="sng" dirty="0" smtClean="0">
                <a:solidFill>
                  <a:schemeClr val="tx1"/>
                </a:solidFill>
              </a:rPr>
              <a:t> </a:t>
            </a:r>
            <a:r>
              <a:rPr lang="es-HN" b="1" u="sng" dirty="0" err="1" smtClean="0">
                <a:solidFill>
                  <a:schemeClr val="tx1"/>
                </a:solidFill>
              </a:rPr>
              <a:t>money</a:t>
            </a:r>
            <a:r>
              <a:rPr lang="es-HN" b="1" u="sng" dirty="0" smtClean="0">
                <a:solidFill>
                  <a:schemeClr val="tx1"/>
                </a:solidFill>
              </a:rPr>
              <a:t>.</a:t>
            </a:r>
            <a:endParaRPr lang="en-US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61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 I spoke to him yesterday, so that you can have 2 days off next week.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I´ll lend you one of my cars, so that you can go to the university  the next 2 weeks.</a:t>
            </a:r>
          </a:p>
          <a:p>
            <a:r>
              <a:rPr lang="en-US" b="1" u="sng" dirty="0" smtClean="0">
                <a:solidFill>
                  <a:schemeClr val="tx1"/>
                </a:solidFill>
              </a:rPr>
              <a:t>In order that: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 I´ll help you in order that you can finish your project before due date.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Maria went to the company early this morning in order that she could meet with a client.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I´ll give him some money in order that he can travel with his friends.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My mother bought 3 chocolate bars in order that we don´t fight.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09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Expressing</a:t>
            </a:r>
            <a:r>
              <a:rPr lang="es-HN" dirty="0" smtClean="0"/>
              <a:t> </a:t>
            </a:r>
            <a:r>
              <a:rPr lang="es-HN" dirty="0" err="1" smtClean="0"/>
              <a:t>result</a:t>
            </a:r>
            <a:endParaRPr lang="es-HN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60038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We can express results using so…. that, such…. that, so much… that, so many… that, so little… that, and so few… that.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So….. </a:t>
            </a:r>
            <a:r>
              <a:rPr lang="en-US" b="1" u="sng" dirty="0">
                <a:solidFill>
                  <a:schemeClr val="tx1"/>
                </a:solidFill>
              </a:rPr>
              <a:t>t</a:t>
            </a:r>
            <a:r>
              <a:rPr lang="en-US" b="1" u="sng" dirty="0" smtClean="0">
                <a:solidFill>
                  <a:schemeClr val="tx1"/>
                </a:solidFill>
              </a:rPr>
              <a:t>hat: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Its relieving effect is so strong that it´s used in hospitals.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Its mattress is so hard that is really difficult  to sleep on it.  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Our house is so small that we can´t invite any guests to stay.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Such…. that: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hurricane generated such an enormous destruction that the President had to ask for international help.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82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 My mother made such a delicious pasta that I served myself three times.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Ericka bought such an amazing car that she had to spend a lot of money.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u="sng" dirty="0" smtClean="0">
                <a:solidFill>
                  <a:schemeClr val="tx1"/>
                </a:solidFill>
              </a:rPr>
              <a:t>So much, so many, so little, so few……. </a:t>
            </a:r>
            <a:r>
              <a:rPr lang="en-US" b="1" u="sng" dirty="0">
                <a:solidFill>
                  <a:schemeClr val="tx1"/>
                </a:solidFill>
              </a:rPr>
              <a:t>t</a:t>
            </a:r>
            <a:r>
              <a:rPr lang="en-US" b="1" u="sng" dirty="0" smtClean="0">
                <a:solidFill>
                  <a:schemeClr val="tx1"/>
                </a:solidFill>
              </a:rPr>
              <a:t>hat: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My wife bought so much food that we had to give some to our neighbor.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 bought so little food that my wife had to go to the supermarket again.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 had so many new markers that I sold some to my co-workers.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 had so few markers  to work that I had to go and  buy more.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28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922</TotalTime>
  <Words>934</Words>
  <Application>Microsoft Office PowerPoint</Application>
  <PresentationFormat>Panorámica</PresentationFormat>
  <Paragraphs>72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5" baseType="lpstr">
      <vt:lpstr>Corbel</vt:lpstr>
      <vt:lpstr>Basis</vt:lpstr>
      <vt:lpstr>Expressing purpose</vt:lpstr>
      <vt:lpstr>Expressing Purpose</vt:lpstr>
      <vt:lpstr>Presentación de PowerPoint</vt:lpstr>
      <vt:lpstr>Presentación de PowerPoint</vt:lpstr>
      <vt:lpstr>Presentación de PowerPoint</vt:lpstr>
      <vt:lpstr>Presentación de PowerPoint</vt:lpstr>
      <vt:lpstr>Expressing result</vt:lpstr>
      <vt:lpstr>Presentación de PowerPoint</vt:lpstr>
      <vt:lpstr>Presentación de PowerPoint</vt:lpstr>
      <vt:lpstr> </vt:lpstr>
      <vt:lpstr>The adverb Just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(0)</dc:title>
  <dc:creator>English Academy</dc:creator>
  <cp:lastModifiedBy>Mama y Papa</cp:lastModifiedBy>
  <cp:revision>58</cp:revision>
  <dcterms:created xsi:type="dcterms:W3CDTF">2020-02-17T23:22:47Z</dcterms:created>
  <dcterms:modified xsi:type="dcterms:W3CDTF">2020-06-16T03:49:22Z</dcterms:modified>
</cp:coreProperties>
</file>