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1CEAC6-F1E9-4353-B0EF-AE4A41D9A218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9A423B-75C7-4BA3-8931-FBF19D14E6BA}" type="slidenum">
              <a:rPr lang="es-HN" smtClean="0"/>
              <a:t>‹Nº›</a:t>
            </a:fld>
            <a:endParaRPr lang="es-HN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s-HN" dirty="0" err="1" smtClean="0"/>
              <a:t>Present</a:t>
            </a:r>
            <a:r>
              <a:rPr lang="es-HN" dirty="0" smtClean="0"/>
              <a:t> Simple </a:t>
            </a:r>
            <a:br>
              <a:rPr lang="es-HN" dirty="0" smtClean="0"/>
            </a:br>
            <a:r>
              <a:rPr lang="es-HN" dirty="0" smtClean="0"/>
              <a:t>and</a:t>
            </a:r>
            <a:br>
              <a:rPr lang="es-HN" dirty="0" smtClean="0"/>
            </a:b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Contiuous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r>
              <a:rPr lang="es-HN" dirty="0" smtClean="0"/>
              <a:t> </a:t>
            </a:r>
          </a:p>
          <a:p>
            <a:r>
              <a:rPr lang="es-HN" dirty="0" smtClean="0"/>
              <a:t>G  8.2</a:t>
            </a:r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Present</a:t>
            </a:r>
            <a:r>
              <a:rPr lang="es-HN" dirty="0" smtClean="0"/>
              <a:t> Simple Use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s-HN" dirty="0" smtClean="0"/>
          </a:p>
          <a:p>
            <a:pPr>
              <a:buFont typeface="Wingdings" pitchFamily="2" charset="2"/>
              <a:buChar char="Ø"/>
            </a:pPr>
            <a:r>
              <a:rPr lang="es-HN" dirty="0" smtClean="0"/>
              <a:t>Use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simple </a:t>
            </a:r>
            <a:r>
              <a:rPr lang="en-US" dirty="0" smtClean="0"/>
              <a:t>to </a:t>
            </a:r>
            <a:r>
              <a:rPr lang="en-US" dirty="0" smtClean="0"/>
              <a:t>talk </a:t>
            </a:r>
            <a:r>
              <a:rPr lang="en-US" dirty="0" smtClean="0"/>
              <a:t>about: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smtClean="0"/>
              <a:t>things in general, </a:t>
            </a:r>
            <a:endParaRPr lang="es-HN" dirty="0" smtClean="0"/>
          </a:p>
          <a:p>
            <a:pPr lvl="1">
              <a:buFont typeface="Wingdings" pitchFamily="2" charset="2"/>
              <a:buChar char="v"/>
            </a:pPr>
            <a:endParaRPr lang="es-HN" dirty="0" smtClean="0"/>
          </a:p>
          <a:p>
            <a:pPr lvl="1">
              <a:buFont typeface="Wingdings" pitchFamily="2" charset="2"/>
              <a:buChar char="v"/>
            </a:pPr>
            <a:r>
              <a:rPr lang="es-HN" dirty="0" err="1" smtClean="0"/>
              <a:t>things</a:t>
            </a:r>
            <a:r>
              <a:rPr lang="es-HN" dirty="0" smtClean="0"/>
              <a:t> </a:t>
            </a:r>
            <a:r>
              <a:rPr lang="es-HN" dirty="0" err="1" smtClean="0"/>
              <a:t>which</a:t>
            </a:r>
            <a:r>
              <a:rPr lang="es-HN" dirty="0" smtClean="0"/>
              <a:t> are </a:t>
            </a:r>
            <a:r>
              <a:rPr lang="es-HN" dirty="0" err="1" smtClean="0"/>
              <a:t>always</a:t>
            </a:r>
            <a:r>
              <a:rPr lang="es-HN" dirty="0" smtClean="0"/>
              <a:t> true and</a:t>
            </a:r>
            <a:endParaRPr lang="es-HN" dirty="0" smtClean="0"/>
          </a:p>
          <a:p>
            <a:pPr lvl="1">
              <a:buFont typeface="Wingdings" pitchFamily="2" charset="2"/>
              <a:buChar char="v"/>
            </a:pPr>
            <a:endParaRPr lang="es-HN" dirty="0" smtClean="0"/>
          </a:p>
          <a:p>
            <a:pPr lvl="1">
              <a:buFont typeface="Wingdings" pitchFamily="2" charset="2"/>
              <a:buChar char="v"/>
            </a:pPr>
            <a:r>
              <a:rPr lang="es-HN" dirty="0" err="1" smtClean="0"/>
              <a:t>for</a:t>
            </a:r>
            <a:r>
              <a:rPr lang="es-HN" dirty="0" smtClean="0"/>
              <a:t> habitual </a:t>
            </a:r>
            <a:r>
              <a:rPr lang="es-HN" dirty="0" err="1" smtClean="0"/>
              <a:t>actions</a:t>
            </a:r>
            <a:endParaRPr lang="es-HN" dirty="0" smtClean="0"/>
          </a:p>
          <a:p>
            <a:pPr lvl="1">
              <a:buFont typeface="Wingdings" pitchFamily="2" charset="2"/>
              <a:buChar char="v"/>
            </a:pPr>
            <a:endParaRPr lang="en-US" dirty="0" smtClean="0"/>
          </a:p>
          <a:p>
            <a:pPr lvl="1"/>
            <a:endParaRPr lang="es-H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shop next to the bank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sells </a:t>
            </a:r>
            <a:r>
              <a:rPr lang="en-US" dirty="0" smtClean="0"/>
              <a:t>great pizza.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She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works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at the hospital.</a:t>
            </a:r>
            <a:br>
              <a:rPr lang="en-US" dirty="0" smtClean="0"/>
            </a:b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Brazil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exports</a:t>
            </a:r>
            <a:r>
              <a:rPr lang="en-US" dirty="0" smtClean="0"/>
              <a:t> a lot of wood to the rest of the </a:t>
            </a:r>
            <a:r>
              <a:rPr lang="en-US" dirty="0" smtClean="0"/>
              <a:t>world.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NOTE:</a:t>
            </a:r>
          </a:p>
          <a:p>
            <a:pPr lvl="1" algn="ctr">
              <a:buNone/>
            </a:pPr>
            <a:r>
              <a:rPr lang="en-US" dirty="0" smtClean="0"/>
              <a:t>It's </a:t>
            </a:r>
            <a:r>
              <a:rPr lang="en-US" dirty="0" smtClean="0"/>
              <a:t>not important if the action is happening at the time of speaking.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Present Continuous </a:t>
            </a:r>
            <a:r>
              <a:rPr lang="en-US" b="1" dirty="0" smtClean="0"/>
              <a:t>Use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Present Continuous is used to </a:t>
            </a:r>
            <a:endParaRPr lang="en-US" dirty="0" smtClean="0"/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describe </a:t>
            </a:r>
            <a:r>
              <a:rPr lang="en-US" dirty="0" smtClean="0"/>
              <a:t>an action that is going on at this moment, at the time of speaking.</a:t>
            </a:r>
          </a:p>
          <a:p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You </a:t>
            </a:r>
            <a:r>
              <a:rPr lang="en-US" b="1" i="1" dirty="0" smtClean="0"/>
              <a:t>are </a:t>
            </a: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using </a:t>
            </a:r>
            <a:r>
              <a:rPr lang="en-US" i="1" dirty="0" smtClean="0"/>
              <a:t>your computer to study the </a:t>
            </a:r>
            <a:r>
              <a:rPr lang="en-US" i="1" dirty="0" smtClean="0"/>
              <a:t>internet.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You </a:t>
            </a:r>
            <a:r>
              <a:rPr lang="en-US" b="1" i="1" dirty="0" smtClean="0"/>
              <a:t>are </a:t>
            </a: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sitting</a:t>
            </a:r>
            <a:r>
              <a:rPr lang="en-US" b="1" i="1" dirty="0" smtClean="0"/>
              <a:t> </a:t>
            </a:r>
            <a:r>
              <a:rPr lang="en-US" i="1" dirty="0" smtClean="0"/>
              <a:t>on a chair at the moment.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 is also used to describe an action that is going on during this period of time but not necessarily at this exact moment.</a:t>
            </a:r>
          </a:p>
          <a:p>
            <a:pPr>
              <a:buNone/>
            </a:pPr>
            <a:endParaRPr lang="en-US" b="1" i="1" dirty="0" smtClean="0"/>
          </a:p>
          <a:p>
            <a:pPr algn="ctr">
              <a:buNone/>
            </a:pPr>
            <a:r>
              <a:rPr lang="en-US" i="1" dirty="0" smtClean="0"/>
              <a:t>I </a:t>
            </a: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 reading </a:t>
            </a:r>
            <a:r>
              <a:rPr lang="en-US" i="1" dirty="0" smtClean="0"/>
              <a:t>a good book about Polish mushrooms.</a:t>
            </a:r>
            <a:br>
              <a:rPr lang="en-US" i="1" dirty="0" smtClean="0"/>
            </a:b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She</a:t>
            </a:r>
            <a:r>
              <a:rPr lang="en-US" b="1" i="1" dirty="0" smtClean="0"/>
              <a:t> </a:t>
            </a:r>
            <a:r>
              <a:rPr lang="en-US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 doing </a:t>
            </a:r>
            <a:r>
              <a:rPr lang="en-US" i="1" dirty="0" smtClean="0"/>
              <a:t>a course in flower arranging at the local arts centre.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Time </a:t>
            </a:r>
            <a:r>
              <a:rPr lang="es-HN" dirty="0" err="1" smtClean="0"/>
              <a:t>Expressions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We</a:t>
            </a:r>
            <a:r>
              <a:rPr lang="es-HN" dirty="0" smtClean="0"/>
              <a:t> use </a:t>
            </a:r>
            <a:r>
              <a:rPr lang="es-HN" dirty="0" err="1" smtClean="0"/>
              <a:t>different</a:t>
            </a:r>
            <a:r>
              <a:rPr lang="es-HN" dirty="0" smtClean="0"/>
              <a:t> time </a:t>
            </a:r>
            <a:r>
              <a:rPr lang="es-HN" dirty="0" err="1" smtClean="0"/>
              <a:t>expresssions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simple and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continuous</a:t>
            </a:r>
            <a:r>
              <a:rPr lang="es-HN" dirty="0" smtClean="0"/>
              <a:t>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00200" y="30480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Present</a:t>
                      </a:r>
                      <a:r>
                        <a:rPr lang="es-HN" dirty="0" smtClean="0"/>
                        <a:t> Simple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Present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Continuous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usually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now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often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these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days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every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day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at </a:t>
                      </a:r>
                      <a:r>
                        <a:rPr lang="es-HN" dirty="0" err="1" smtClean="0"/>
                        <a:t>the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moment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never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this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week</a:t>
                      </a:r>
                      <a:r>
                        <a:rPr lang="es-HN" dirty="0" smtClean="0"/>
                        <a:t> / </a:t>
                      </a:r>
                      <a:r>
                        <a:rPr lang="es-HN" dirty="0" err="1" smtClean="0"/>
                        <a:t>month</a:t>
                      </a:r>
                      <a:r>
                        <a:rPr lang="es-HN" dirty="0" smtClean="0"/>
                        <a:t> / </a:t>
                      </a:r>
                      <a:r>
                        <a:rPr lang="es-HN" dirty="0" err="1" smtClean="0"/>
                        <a:t>year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Examples</a:t>
            </a:r>
            <a:r>
              <a:rPr lang="es-HN" dirty="0" smtClean="0"/>
              <a:t> </a:t>
            </a:r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dirty="0" err="1" smtClean="0"/>
              <a:t>expression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simple </a:t>
            </a:r>
            <a:r>
              <a:rPr lang="es-HN" dirty="0" err="1" smtClean="0"/>
              <a:t>present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usually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watch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dirty="0" smtClean="0"/>
              <a:t>a </a:t>
            </a:r>
            <a:r>
              <a:rPr lang="es-HN" dirty="0" err="1" smtClean="0"/>
              <a:t>movie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Sundays</a:t>
            </a:r>
            <a:r>
              <a:rPr lang="es-HN" dirty="0" smtClean="0"/>
              <a:t>.</a:t>
            </a:r>
          </a:p>
          <a:p>
            <a:pPr algn="ctr"/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often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buys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her</a:t>
            </a:r>
            <a:r>
              <a:rPr lang="es-HN" dirty="0" smtClean="0"/>
              <a:t> </a:t>
            </a:r>
            <a:r>
              <a:rPr lang="es-HN" dirty="0" err="1" smtClean="0"/>
              <a:t>groceries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Friday.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He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never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rides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his</a:t>
            </a:r>
            <a:r>
              <a:rPr lang="es-HN" dirty="0" smtClean="0"/>
              <a:t> </a:t>
            </a:r>
            <a:r>
              <a:rPr lang="es-HN" dirty="0" err="1" smtClean="0"/>
              <a:t>bike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work</a:t>
            </a:r>
            <a:r>
              <a:rPr lang="es-HN" dirty="0" smtClean="0"/>
              <a:t>.</a:t>
            </a:r>
          </a:p>
          <a:p>
            <a:endParaRPr lang="es-HN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HN" dirty="0" err="1" smtClean="0"/>
              <a:t>Examples</a:t>
            </a:r>
            <a:r>
              <a:rPr lang="es-HN" dirty="0" smtClean="0"/>
              <a:t> </a:t>
            </a:r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dirty="0" err="1" smtClean="0"/>
              <a:t>expression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continuos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I 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am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going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supermarket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now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She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´s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working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dirty="0" smtClean="0"/>
              <a:t>late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these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days</a:t>
            </a:r>
            <a:r>
              <a:rPr lang="es-HN" dirty="0" smtClean="0"/>
              <a:t>.</a:t>
            </a:r>
          </a:p>
          <a:p>
            <a:pPr>
              <a:buNone/>
            </a:pPr>
            <a:endParaRPr lang="es-HN" dirty="0" smtClean="0"/>
          </a:p>
          <a:p>
            <a:pPr>
              <a:buNone/>
            </a:pPr>
            <a:endParaRPr lang="es-HN" dirty="0" smtClean="0"/>
          </a:p>
          <a:p>
            <a:r>
              <a:rPr lang="es-HN" dirty="0" smtClean="0"/>
              <a:t>Time </a:t>
            </a:r>
            <a:r>
              <a:rPr lang="es-HN" dirty="0" err="1" smtClean="0"/>
              <a:t>expressions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continous</a:t>
            </a:r>
            <a:r>
              <a:rPr lang="es-HN" dirty="0" smtClean="0"/>
              <a:t> </a:t>
            </a:r>
            <a:r>
              <a:rPr lang="es-HN" dirty="0" err="1" smtClean="0"/>
              <a:t>normally</a:t>
            </a:r>
            <a:r>
              <a:rPr lang="es-HN" dirty="0" smtClean="0"/>
              <a:t> come a t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end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sentence</a:t>
            </a:r>
            <a:r>
              <a:rPr lang="es-HN" dirty="0" smtClean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HN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At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the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moment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s-HN" dirty="0" smtClean="0"/>
              <a:t>he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is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taking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dirty="0" err="1" smtClean="0"/>
              <a:t>another</a:t>
            </a:r>
            <a:r>
              <a:rPr lang="es-HN" dirty="0" smtClean="0"/>
              <a:t> </a:t>
            </a:r>
            <a:r>
              <a:rPr lang="es-HN" dirty="0" err="1" smtClean="0"/>
              <a:t>call</a:t>
            </a:r>
            <a:r>
              <a:rPr lang="es-HN" dirty="0" smtClean="0"/>
              <a:t>.</a:t>
            </a:r>
          </a:p>
          <a:p>
            <a:pPr algn="ctr">
              <a:buNone/>
            </a:pPr>
            <a:endParaRPr lang="es-HN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This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b="1" dirty="0" err="1" smtClean="0">
                <a:solidFill>
                  <a:schemeClr val="accent2">
                    <a:lumMod val="50000"/>
                  </a:schemeClr>
                </a:solidFill>
              </a:rPr>
              <a:t>week</a:t>
            </a:r>
            <a:r>
              <a:rPr lang="es-HN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are </a:t>
            </a:r>
            <a:r>
              <a:rPr lang="es-HN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buying</a:t>
            </a:r>
            <a:r>
              <a:rPr lang="es-HN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s-HN" dirty="0" smtClean="0"/>
              <a:t>a  new car</a:t>
            </a:r>
            <a:r>
              <a:rPr lang="es-HN" dirty="0" smtClean="0"/>
              <a:t>.</a:t>
            </a:r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r>
              <a:rPr lang="es-HN" dirty="0" smtClean="0"/>
              <a:t>Time </a:t>
            </a:r>
            <a:r>
              <a:rPr lang="es-HN" dirty="0" err="1" smtClean="0"/>
              <a:t>expressions</a:t>
            </a:r>
            <a:r>
              <a:rPr lang="es-HN" dirty="0" smtClean="0"/>
              <a:t> </a:t>
            </a:r>
            <a:r>
              <a:rPr lang="es-HN" dirty="0" smtClean="0"/>
              <a:t>come at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beginning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sentence</a:t>
            </a:r>
            <a:r>
              <a:rPr lang="es-HN" dirty="0" smtClean="0"/>
              <a:t> </a:t>
            </a:r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emphasis</a:t>
            </a:r>
            <a:endParaRPr lang="es-HN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</TotalTime>
  <Words>264</Words>
  <Application>Microsoft Office PowerPoint</Application>
  <PresentationFormat>Presentación en pantalla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Present Simple  and  Present Contiuous</vt:lpstr>
      <vt:lpstr>Present Simple Use</vt:lpstr>
      <vt:lpstr>Examples:</vt:lpstr>
      <vt:lpstr>Present Continuous Use</vt:lpstr>
      <vt:lpstr>Diapositiva 5</vt:lpstr>
      <vt:lpstr>Time Expressions</vt:lpstr>
      <vt:lpstr>Examples using expression with the simple present</vt:lpstr>
      <vt:lpstr>Examples using expression with the present continuos</vt:lpstr>
      <vt:lpstr>Diapositiva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 and  Present Contiuous</dc:title>
  <dc:creator>Any</dc:creator>
  <cp:lastModifiedBy>Any</cp:lastModifiedBy>
  <cp:revision>1</cp:revision>
  <dcterms:created xsi:type="dcterms:W3CDTF">2012-10-27T16:23:15Z</dcterms:created>
  <dcterms:modified xsi:type="dcterms:W3CDTF">2012-10-27T17:19:37Z</dcterms:modified>
</cp:coreProperties>
</file>