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E460A5F-7FB4-460D-97EE-ACBBBD6CAFE9}" type="datetimeFigureOut">
              <a:rPr lang="es-HN" smtClean="0"/>
              <a:t>11/11/2012</a:t>
            </a:fld>
            <a:endParaRPr lang="es-HN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C14375D-29EB-479E-B44F-5FD79BAADED0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60A5F-7FB4-460D-97EE-ACBBBD6CAFE9}" type="datetimeFigureOut">
              <a:rPr lang="es-HN" smtClean="0"/>
              <a:t>11/11/2012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4375D-29EB-479E-B44F-5FD79BAADED0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E460A5F-7FB4-460D-97EE-ACBBBD6CAFE9}" type="datetimeFigureOut">
              <a:rPr lang="es-HN" smtClean="0"/>
              <a:t>11/11/2012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14375D-29EB-479E-B44F-5FD79BAADED0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60A5F-7FB4-460D-97EE-ACBBBD6CAFE9}" type="datetimeFigureOut">
              <a:rPr lang="es-HN" smtClean="0"/>
              <a:t>11/11/2012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4375D-29EB-479E-B44F-5FD79BAADED0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E460A5F-7FB4-460D-97EE-ACBBBD6CAFE9}" type="datetimeFigureOut">
              <a:rPr lang="es-HN" smtClean="0"/>
              <a:t>11/11/2012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C14375D-29EB-479E-B44F-5FD79BAADED0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60A5F-7FB4-460D-97EE-ACBBBD6CAFE9}" type="datetimeFigureOut">
              <a:rPr lang="es-HN" smtClean="0"/>
              <a:t>11/11/2012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4375D-29EB-479E-B44F-5FD79BAADED0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60A5F-7FB4-460D-97EE-ACBBBD6CAFE9}" type="datetimeFigureOut">
              <a:rPr lang="es-HN" smtClean="0"/>
              <a:t>11/11/2012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4375D-29EB-479E-B44F-5FD79BAADED0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60A5F-7FB4-460D-97EE-ACBBBD6CAFE9}" type="datetimeFigureOut">
              <a:rPr lang="es-HN" smtClean="0"/>
              <a:t>11/11/2012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4375D-29EB-479E-B44F-5FD79BAADED0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E460A5F-7FB4-460D-97EE-ACBBBD6CAFE9}" type="datetimeFigureOut">
              <a:rPr lang="es-HN" smtClean="0"/>
              <a:t>11/11/2012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4375D-29EB-479E-B44F-5FD79BAADED0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60A5F-7FB4-460D-97EE-ACBBBD6CAFE9}" type="datetimeFigureOut">
              <a:rPr lang="es-HN" smtClean="0"/>
              <a:t>11/11/2012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4375D-29EB-479E-B44F-5FD79BAADED0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60A5F-7FB4-460D-97EE-ACBBBD6CAFE9}" type="datetimeFigureOut">
              <a:rPr lang="es-HN" smtClean="0"/>
              <a:t>11/11/2012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4375D-29EB-479E-B44F-5FD79BAADED0}" type="slidenum">
              <a:rPr lang="es-HN" smtClean="0"/>
              <a:t>‹Nº›</a:t>
            </a:fld>
            <a:endParaRPr lang="es-HN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E460A5F-7FB4-460D-97EE-ACBBBD6CAFE9}" type="datetimeFigureOut">
              <a:rPr lang="es-HN" smtClean="0"/>
              <a:t>11/11/2012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C14375D-29EB-479E-B44F-5FD79BAADED0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Present</a:t>
            </a:r>
            <a:r>
              <a:rPr lang="es-HN" dirty="0" smtClean="0"/>
              <a:t> </a:t>
            </a:r>
            <a:r>
              <a:rPr lang="es-HN" dirty="0" err="1" smtClean="0"/>
              <a:t>Perfect</a:t>
            </a:r>
            <a:r>
              <a:rPr lang="es-HN" dirty="0" smtClean="0"/>
              <a:t> Tense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 9.1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4325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Talking about general experiences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ever, never</a:t>
            </a:r>
            <a:r>
              <a:rPr lang="en-US" dirty="0" smtClean="0"/>
              <a:t>)</a:t>
            </a:r>
            <a:endParaRPr lang="es-HN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2057400"/>
            <a:ext cx="7239000" cy="43983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It </a:t>
            </a:r>
            <a:r>
              <a:rPr lang="en-US" dirty="0" smtClean="0"/>
              <a:t>usually refers to an event happening at some moment in your life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Has</a:t>
            </a:r>
            <a:r>
              <a:rPr lang="en-US" dirty="0" smtClean="0"/>
              <a:t> she ever </a:t>
            </a:r>
            <a:r>
              <a:rPr lang="en-US" b="1" dirty="0" smtClean="0"/>
              <a:t>tried</a:t>
            </a:r>
            <a:r>
              <a:rPr lang="en-US" dirty="0" smtClean="0"/>
              <a:t> Chilean wine before</a:t>
            </a:r>
            <a:r>
              <a:rPr lang="en-US" dirty="0" smtClean="0"/>
              <a:t>?</a:t>
            </a:r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 smtClean="0"/>
              <a:t>(in her life) 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</a:t>
            </a:r>
            <a:r>
              <a:rPr lang="en-US" b="1" dirty="0" smtClean="0"/>
              <a:t>'ve</a:t>
            </a:r>
            <a:r>
              <a:rPr lang="en-US" dirty="0" smtClean="0"/>
              <a:t> never </a:t>
            </a:r>
            <a:r>
              <a:rPr lang="en-US" b="1" dirty="0" smtClean="0"/>
              <a:t>eaten</a:t>
            </a:r>
            <a:r>
              <a:rPr lang="en-US" dirty="0" smtClean="0"/>
              <a:t> monkey brains before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> </a:t>
            </a:r>
            <a:r>
              <a:rPr lang="en-US" dirty="0" smtClean="0"/>
              <a:t>(in my life)</a:t>
            </a:r>
          </a:p>
          <a:p>
            <a:endParaRPr lang="es-HN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4267200"/>
            <a:ext cx="762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849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Events that recently occurred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just</a:t>
            </a:r>
            <a:r>
              <a:rPr lang="en-US" dirty="0" smtClean="0"/>
              <a:t>)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Do </a:t>
            </a:r>
            <a:r>
              <a:rPr lang="en-US" dirty="0" smtClean="0"/>
              <a:t>you want to go to a restaurant with me?</a:t>
            </a:r>
            <a:br>
              <a:rPr lang="en-US" dirty="0" smtClean="0"/>
            </a:br>
            <a:r>
              <a:rPr lang="en-US" dirty="0" smtClean="0"/>
              <a:t>No, thanks. I</a:t>
            </a:r>
            <a:r>
              <a:rPr lang="en-US" b="1" dirty="0" smtClean="0"/>
              <a:t>'ve</a:t>
            </a:r>
            <a:r>
              <a:rPr lang="en-US" dirty="0" smtClean="0"/>
              <a:t> just </a:t>
            </a:r>
            <a:r>
              <a:rPr lang="en-US" b="1" dirty="0" smtClean="0"/>
              <a:t>eaten</a:t>
            </a:r>
            <a:r>
              <a:rPr lang="en-US" dirty="0" smtClean="0"/>
              <a:t> lunch.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(</a:t>
            </a:r>
            <a:r>
              <a:rPr lang="en-US" dirty="0" smtClean="0"/>
              <a:t>I recently ate lunch.) 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endParaRPr lang="es-HN" dirty="0"/>
          </a:p>
        </p:txBody>
      </p:sp>
      <p:pic>
        <p:nvPicPr>
          <p:cNvPr id="4" name="Picture 4" descr="https://encrypted-tbn1.gstatic.com/images?q=tbn:ANd9GcTzxqq1DSnczzxrYCJoBmESEnzOyXpaxE7kyPtMxxz04wX-SPAH-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657600"/>
            <a:ext cx="2543175" cy="1790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04800"/>
            <a:ext cx="7239000" cy="14325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Events that have occurred up to now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yet</a:t>
            </a:r>
            <a:r>
              <a:rPr lang="en-US" dirty="0" smtClean="0"/>
              <a:t>)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1200"/>
            <a:ext cx="7239000" cy="4474536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Are </a:t>
            </a:r>
            <a:r>
              <a:rPr lang="en-US" dirty="0" smtClean="0"/>
              <a:t>Carlos and Rodrigo here?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No</a:t>
            </a:r>
            <a:r>
              <a:rPr lang="en-US" dirty="0" smtClean="0"/>
              <a:t>, they </a:t>
            </a:r>
            <a:r>
              <a:rPr lang="en-US" b="1" dirty="0" smtClean="0"/>
              <a:t>haven't arrived</a:t>
            </a:r>
            <a:r>
              <a:rPr lang="en-US" dirty="0" smtClean="0"/>
              <a:t> yet.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(</a:t>
            </a:r>
            <a:r>
              <a:rPr lang="en-US" dirty="0" smtClean="0"/>
              <a:t>they're still </a:t>
            </a:r>
            <a:r>
              <a:rPr lang="en-US" dirty="0" smtClean="0"/>
              <a:t>not </a:t>
            </a:r>
            <a:r>
              <a:rPr lang="en-US" dirty="0" smtClean="0"/>
              <a:t>here now) </a:t>
            </a:r>
            <a:endParaRPr lang="en-US" dirty="0" smtClean="0"/>
          </a:p>
          <a:p>
            <a:pPr algn="ctr">
              <a:buNone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810000"/>
            <a:ext cx="2619048" cy="174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849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Events that occurred before you expected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already</a:t>
            </a:r>
            <a:r>
              <a:rPr lang="en-US" dirty="0" smtClean="0"/>
              <a:t>)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I</a:t>
            </a:r>
            <a:r>
              <a:rPr lang="en-US" b="1" dirty="0" smtClean="0"/>
              <a:t>'ve</a:t>
            </a:r>
            <a:r>
              <a:rPr lang="en-US" dirty="0" smtClean="0"/>
              <a:t> </a:t>
            </a:r>
            <a:r>
              <a:rPr lang="en-US" dirty="0" smtClean="0"/>
              <a:t>already </a:t>
            </a:r>
            <a:r>
              <a:rPr lang="en-US" b="1" dirty="0" smtClean="0"/>
              <a:t>graduated</a:t>
            </a:r>
            <a:r>
              <a:rPr lang="en-US" dirty="0" smtClean="0"/>
              <a:t> from University.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(</a:t>
            </a:r>
            <a:r>
              <a:rPr lang="en-US" dirty="0" smtClean="0"/>
              <a:t>I expected to graduate at a later date.) </a:t>
            </a:r>
          </a:p>
          <a:p>
            <a:endParaRPr lang="es-HN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3581400"/>
            <a:ext cx="2790825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4325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Events that began in the past and haven't </a:t>
            </a:r>
            <a:r>
              <a:rPr lang="en-US" dirty="0" smtClean="0"/>
              <a:t>changed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/>
              <a:t>(for, since</a:t>
            </a:r>
            <a:r>
              <a:rPr lang="en-US" dirty="0" smtClean="0"/>
              <a:t>)</a:t>
            </a:r>
            <a:endParaRPr lang="es-HN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2057400"/>
            <a:ext cx="7239000" cy="4398336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Mike </a:t>
            </a:r>
            <a:r>
              <a:rPr lang="en-US" b="1" dirty="0" smtClean="0"/>
              <a:t>has worked</a:t>
            </a:r>
            <a:r>
              <a:rPr lang="en-US" dirty="0" smtClean="0"/>
              <a:t> at </a:t>
            </a:r>
            <a:r>
              <a:rPr lang="en-US" dirty="0" smtClean="0"/>
              <a:t>BAC </a:t>
            </a:r>
            <a:r>
              <a:rPr lang="en-US" dirty="0" smtClean="0"/>
              <a:t>for 3 years.</a:t>
            </a:r>
            <a:br>
              <a:rPr lang="en-US" dirty="0" smtClean="0"/>
            </a:br>
            <a:r>
              <a:rPr lang="en-US" dirty="0" smtClean="0"/>
              <a:t>(Mike started working at </a:t>
            </a:r>
            <a:r>
              <a:rPr lang="en-US" dirty="0" smtClean="0"/>
              <a:t>BAC </a:t>
            </a:r>
            <a:r>
              <a:rPr lang="en-US" dirty="0" smtClean="0"/>
              <a:t>3 years ago and he still works there now</a:t>
            </a:r>
            <a:r>
              <a:rPr lang="en-US" dirty="0" smtClean="0"/>
              <a:t>.)</a:t>
            </a:r>
          </a:p>
          <a:p>
            <a:pPr algn="ctr"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Julie </a:t>
            </a:r>
            <a:r>
              <a:rPr lang="en-US" b="1" dirty="0" smtClean="0"/>
              <a:t>has worked</a:t>
            </a:r>
            <a:r>
              <a:rPr lang="en-US" dirty="0" smtClean="0"/>
              <a:t> at </a:t>
            </a:r>
            <a:r>
              <a:rPr lang="en-US" dirty="0" smtClean="0"/>
              <a:t>BAC </a:t>
            </a:r>
            <a:r>
              <a:rPr lang="en-US" dirty="0" smtClean="0"/>
              <a:t>since September of last year.</a:t>
            </a:r>
            <a:br>
              <a:rPr lang="en-US" dirty="0" smtClean="0"/>
            </a:br>
            <a:r>
              <a:rPr lang="en-US" dirty="0" smtClean="0"/>
              <a:t>(Julie began working </a:t>
            </a:r>
            <a:r>
              <a:rPr lang="en-US" smtClean="0"/>
              <a:t>at </a:t>
            </a:r>
            <a:r>
              <a:rPr lang="en-US" smtClean="0"/>
              <a:t>BAC </a:t>
            </a:r>
            <a:r>
              <a:rPr lang="en-US" dirty="0" smtClean="0"/>
              <a:t>in September of last year, and that hasn't changed - she still works here now.) 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Present Perfect Tense </a:t>
            </a:r>
            <a:r>
              <a:rPr lang="en-US" dirty="0" smtClean="0"/>
              <a:t>structure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Affirmative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Subject </a:t>
            </a:r>
            <a:r>
              <a:rPr lang="en-US" dirty="0" smtClean="0"/>
              <a:t>+ Have / Has + Past Participle</a:t>
            </a:r>
          </a:p>
          <a:p>
            <a:endParaRPr lang="en-US" b="1" dirty="0" smtClean="0"/>
          </a:p>
          <a:p>
            <a:r>
              <a:rPr lang="en-US" b="1" dirty="0" smtClean="0"/>
              <a:t>Negative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Subject </a:t>
            </a:r>
            <a:r>
              <a:rPr lang="en-US" dirty="0" smtClean="0"/>
              <a:t>+ Haven't / Hasn't + Past Participle</a:t>
            </a:r>
          </a:p>
          <a:p>
            <a:endParaRPr lang="en-US" b="1" dirty="0" smtClean="0"/>
          </a:p>
          <a:p>
            <a:r>
              <a:rPr lang="en-US" b="1" dirty="0" smtClean="0"/>
              <a:t>Question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Have </a:t>
            </a:r>
            <a:r>
              <a:rPr lang="en-US" dirty="0" smtClean="0"/>
              <a:t>/ Has + Subject + Past Participle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Affirmative</a:t>
            </a:r>
            <a:r>
              <a:rPr lang="es-HN" dirty="0" smtClean="0"/>
              <a:t> </a:t>
            </a:r>
            <a:r>
              <a:rPr lang="es-HN" dirty="0" err="1" smtClean="0"/>
              <a:t>Sentences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7239000" cy="36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524000"/>
                <a:gridCol w="1447800"/>
                <a:gridCol w="3200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Subject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Have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Past</a:t>
                      </a:r>
                      <a:r>
                        <a:rPr lang="es-HN" dirty="0"/>
                        <a:t/>
                      </a:r>
                      <a:br>
                        <a:rPr lang="es-HN" dirty="0"/>
                      </a:br>
                      <a:r>
                        <a:rPr lang="es-HN" dirty="0" err="1"/>
                        <a:t>Participle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Rest</a:t>
                      </a:r>
                      <a:r>
                        <a:rPr lang="es-HN" dirty="0"/>
                        <a:t> of </a:t>
                      </a:r>
                      <a:r>
                        <a:rPr lang="es-HN" dirty="0" err="1"/>
                        <a:t>the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Sentence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studied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for the exam.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bought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 new computer.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eaten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my chocolate.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written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an e-mail.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been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cold this month.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 championship. 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tried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to learn a lot.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forgotten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my </a:t>
                      </a:r>
                      <a:r>
                        <a:rPr lang="es-HN" dirty="0" err="1"/>
                        <a:t>birthday</a:t>
                      </a:r>
                      <a:r>
                        <a:rPr lang="es-HN" dirty="0"/>
                        <a:t>.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Contractions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contracted form of the perfect tense is quite common</a:t>
            </a:r>
            <a:r>
              <a:rPr lang="en-US" dirty="0" smtClean="0"/>
              <a:t>:</a:t>
            </a:r>
          </a:p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endParaRPr lang="es-HN" dirty="0" smtClean="0"/>
          </a:p>
          <a:p>
            <a:pPr algn="ctr"/>
            <a:r>
              <a:rPr lang="en-US" dirty="0" smtClean="0"/>
              <a:t>We use contractions a lot when we are speaking.</a:t>
            </a:r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838200" y="2514600"/>
          <a:ext cx="6705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905000"/>
                <a:gridCol w="3429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Contraction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Examples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 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I've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I've</a:t>
                      </a:r>
                      <a:r>
                        <a:rPr lang="en-US"/>
                        <a:t> spent all my money.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 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You've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You've</a:t>
                      </a:r>
                      <a:r>
                        <a:rPr lang="en-US"/>
                        <a:t> worn that dress before.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He has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He's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He's</a:t>
                      </a:r>
                      <a:r>
                        <a:rPr lang="es-HN"/>
                        <a:t> slept all morning.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She has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She's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She's</a:t>
                      </a:r>
                      <a:r>
                        <a:rPr lang="es-HN"/>
                        <a:t> lost her purse.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It has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It's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It's</a:t>
                      </a:r>
                      <a:r>
                        <a:rPr lang="en-US"/>
                        <a:t> fallen off the wall.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 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We've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We've</a:t>
                      </a:r>
                      <a:r>
                        <a:rPr lang="en-US"/>
                        <a:t> chosen you for the job.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 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You've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You've</a:t>
                      </a:r>
                      <a:r>
                        <a:rPr lang="en-US"/>
                        <a:t> begun to annoy me.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They 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They've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 dirty="0" err="1"/>
                        <a:t>They've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drunk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too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much</a:t>
                      </a:r>
                      <a:r>
                        <a:rPr lang="es-HN" dirty="0"/>
                        <a:t>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Negative Sentences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contraction of the perfect tense in negative form is: </a:t>
            </a:r>
            <a:br>
              <a:rPr lang="en-US" dirty="0" smtClean="0"/>
            </a:br>
            <a:r>
              <a:rPr lang="en-US" dirty="0" smtClean="0"/>
              <a:t>		Have </a:t>
            </a:r>
            <a:r>
              <a:rPr lang="en-US" dirty="0" smtClean="0"/>
              <a:t>not = Haven't</a:t>
            </a:r>
            <a:br>
              <a:rPr lang="en-US" dirty="0" smtClean="0"/>
            </a:br>
            <a:r>
              <a:rPr lang="en-US" dirty="0" smtClean="0"/>
              <a:t>		Has </a:t>
            </a:r>
            <a:r>
              <a:rPr lang="en-US" dirty="0" smtClean="0"/>
              <a:t>not = Hasn't</a:t>
            </a:r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09600" y="2514600"/>
          <a:ext cx="70866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295400"/>
                <a:gridCol w="1828800"/>
                <a:gridCol w="2819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Subject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Have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Past</a:t>
                      </a:r>
                      <a:r>
                        <a:rPr lang="es-HN" dirty="0"/>
                        <a:t/>
                      </a:r>
                      <a:br>
                        <a:rPr lang="es-HN" dirty="0"/>
                      </a:br>
                      <a:r>
                        <a:rPr lang="es-HN" dirty="0" err="1"/>
                        <a:t>Participle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Rest</a:t>
                      </a:r>
                      <a:r>
                        <a:rPr lang="es-HN" dirty="0"/>
                        <a:t> of </a:t>
                      </a:r>
                      <a:r>
                        <a:rPr lang="es-HN" dirty="0" err="1"/>
                        <a:t>the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Sentence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haven't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studied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for the exam.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haven't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bought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a new computer.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hasn't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eaten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my chocolate.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She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hasn't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written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an e-mail.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It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hasn't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been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cold this month.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haven't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the championship.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haven't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tried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to learn a lot.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They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haven't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forgotten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/>
                        <a:t>my </a:t>
                      </a:r>
                      <a:r>
                        <a:rPr lang="es-HN" dirty="0" err="1"/>
                        <a:t>birthday</a:t>
                      </a:r>
                      <a:endParaRPr lang="es-HN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Questions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Have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Subject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Past</a:t>
                      </a:r>
                      <a:r>
                        <a:rPr lang="es-HN" dirty="0"/>
                        <a:t/>
                      </a:r>
                      <a:br>
                        <a:rPr lang="es-HN" dirty="0"/>
                      </a:br>
                      <a:r>
                        <a:rPr lang="es-HN" dirty="0" err="1"/>
                        <a:t>Participle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Rest</a:t>
                      </a:r>
                      <a:r>
                        <a:rPr lang="es-HN" dirty="0"/>
                        <a:t> of </a:t>
                      </a:r>
                      <a:r>
                        <a:rPr lang="es-HN" dirty="0" err="1"/>
                        <a:t>the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Sentence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been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chosen for the team?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bought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a new car?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eaten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my sandwich?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written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the letter?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it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started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on time?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a trophy?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kept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my secret?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Have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they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driven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there</a:t>
                      </a:r>
                      <a:r>
                        <a:rPr lang="es-HN" dirty="0"/>
                        <a:t>?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533400" y="2667000"/>
            <a:ext cx="72420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When do we use the Present Perfect Tense?</a:t>
            </a:r>
            <a:endParaRPr lang="es-H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Unspecified point in the past</a:t>
            </a:r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Example:</a:t>
            </a:r>
          </a:p>
          <a:p>
            <a:pPr algn="ctr">
              <a:buNone/>
            </a:pPr>
            <a:r>
              <a:rPr lang="en-US" dirty="0" smtClean="0"/>
              <a:t>I </a:t>
            </a:r>
            <a:r>
              <a:rPr lang="en-US" b="1" dirty="0" smtClean="0"/>
              <a:t>have been</a:t>
            </a:r>
            <a:r>
              <a:rPr lang="en-US" dirty="0" smtClean="0"/>
              <a:t> to Spain three times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(At some unspecified time in the past, I went to Spain).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Compare </a:t>
            </a:r>
            <a:r>
              <a:rPr lang="en-US" dirty="0" smtClean="0"/>
              <a:t>with the simple past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I went to Spain three times in 2005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(specified time in the past - the year 2005) </a:t>
            </a:r>
          </a:p>
          <a:p>
            <a:endParaRPr lang="es-HN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581399"/>
            <a:ext cx="1371600" cy="1196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6611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An action that occurred in the past, but has a result in the present (now)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86000"/>
            <a:ext cx="7239000" cy="4169736"/>
          </a:xfrm>
        </p:spPr>
        <p:txBody>
          <a:bodyPr/>
          <a:lstStyle/>
          <a:p>
            <a:r>
              <a:rPr lang="en-US" b="1" dirty="0" smtClean="0"/>
              <a:t>Example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We can't find our luggage. </a:t>
            </a:r>
            <a:r>
              <a:rPr lang="en-US" b="1" dirty="0" smtClean="0"/>
              <a:t>Have</a:t>
            </a:r>
            <a:r>
              <a:rPr lang="en-US" dirty="0" smtClean="0"/>
              <a:t> you </a:t>
            </a:r>
            <a:r>
              <a:rPr lang="en-US" b="1" dirty="0" smtClean="0"/>
              <a:t>seen</a:t>
            </a:r>
            <a:r>
              <a:rPr lang="en-US" dirty="0" smtClean="0"/>
              <a:t> it?</a:t>
            </a:r>
            <a:br>
              <a:rPr lang="en-US" dirty="0" smtClean="0"/>
            </a:br>
            <a:endParaRPr lang="en-US" dirty="0" smtClean="0"/>
          </a:p>
          <a:p>
            <a:pPr algn="ctr">
              <a:buNone/>
            </a:pPr>
            <a:r>
              <a:rPr lang="en-US" dirty="0" smtClean="0"/>
              <a:t>(</a:t>
            </a:r>
            <a:r>
              <a:rPr lang="en-US" dirty="0" smtClean="0"/>
              <a:t>The luggage was lost in the past, do you know where it is now?) 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endParaRPr lang="es-HN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4724400"/>
            <a:ext cx="24669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79</TotalTime>
  <Words>508</Words>
  <Application>Microsoft Office PowerPoint</Application>
  <PresentationFormat>Presentación en pantalla (4:3)</PresentationFormat>
  <Paragraphs>204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Opulento</vt:lpstr>
      <vt:lpstr>Present Perfect Tense</vt:lpstr>
      <vt:lpstr>The Present Perfect Tense structure</vt:lpstr>
      <vt:lpstr>Affirmative Sentences</vt:lpstr>
      <vt:lpstr>Contractions</vt:lpstr>
      <vt:lpstr>Negative Sentences</vt:lpstr>
      <vt:lpstr>Questions</vt:lpstr>
      <vt:lpstr>When do we use the Present Perfect Tense?</vt:lpstr>
      <vt:lpstr>Unspecified point in the past</vt:lpstr>
      <vt:lpstr>An action that occurred in the past, but has a result in the present (now)</vt:lpstr>
      <vt:lpstr>Talking about general experiences  (ever, never)</vt:lpstr>
      <vt:lpstr>Events that recently occurred  (just)</vt:lpstr>
      <vt:lpstr>Events that have occurred up to now  (yet)</vt:lpstr>
      <vt:lpstr>Events that occurred before you expected  (already)</vt:lpstr>
      <vt:lpstr>Events that began in the past and haven't changed  (for, since)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Tense</dc:title>
  <dc:creator>Any</dc:creator>
  <cp:lastModifiedBy>Any</cp:lastModifiedBy>
  <cp:revision>3</cp:revision>
  <dcterms:created xsi:type="dcterms:W3CDTF">2012-11-12T02:24:31Z</dcterms:created>
  <dcterms:modified xsi:type="dcterms:W3CDTF">2012-11-12T03:43:51Z</dcterms:modified>
</cp:coreProperties>
</file>