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C63542-3299-46BF-8449-8BB4182F51D9}" type="datetimeFigureOut">
              <a:rPr lang="en-US" smtClean="0"/>
              <a:t>7/24/2014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874691-65B0-4C8A-B8D8-342532DE678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Perfect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50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present perfect simple expresses an action that is still going on or that stopped recently, but has an influence on the present. </a:t>
            </a:r>
            <a:r>
              <a:rPr lang="es-HN" dirty="0"/>
              <a:t>It puts emphasis on the result.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it: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2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Example: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She has written five letters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60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SUBJECT+ HAVE+ PAST PARTICIPLE +…..</a:t>
            </a:r>
          </a:p>
          <a:p>
            <a:endParaRPr lang="en-US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 have cooked breakfast.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She has lost her keys.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We have studied for the test.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9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SUBJECT+HAVE+NOT+PAST PARTICIPLE+….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He has not studied for the test.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You have not bought a new computer.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It hasn’t been cold this month.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52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HAVE+SUBJECT+PAST PARTICIPLE+….</a:t>
            </a:r>
          </a:p>
          <a:p>
            <a:endParaRPr lang="en-US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Have we won the trophy?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Has she eaten the sandwich?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Have they driven the car?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47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Regular Verbs</a:t>
            </a:r>
          </a:p>
          <a:p>
            <a:pPr marL="109728" indent="0">
              <a:buNone/>
            </a:pPr>
            <a:r>
              <a:rPr lang="en-US" dirty="0" smtClean="0"/>
              <a:t>Add –</a:t>
            </a:r>
            <a:r>
              <a:rPr lang="en-US" dirty="0" err="1" smtClean="0"/>
              <a:t>ed</a:t>
            </a:r>
            <a:r>
              <a:rPr lang="en-US" dirty="0" smtClean="0"/>
              <a:t> to base form of the verb</a:t>
            </a:r>
          </a:p>
          <a:p>
            <a:r>
              <a:rPr lang="en-US" dirty="0" smtClean="0"/>
              <a:t>Ex: work-worked</a:t>
            </a:r>
          </a:p>
          <a:p>
            <a:pPr marL="109728" indent="0">
              <a:buNone/>
            </a:pPr>
            <a:r>
              <a:rPr lang="en-US" dirty="0" smtClean="0"/>
              <a:t>         play-played </a:t>
            </a:r>
          </a:p>
          <a:p>
            <a:endParaRPr lang="en-US" dirty="0"/>
          </a:p>
          <a:p>
            <a:r>
              <a:rPr lang="en-US" b="1" dirty="0" smtClean="0"/>
              <a:t>Irregular verbs</a:t>
            </a:r>
          </a:p>
          <a:p>
            <a:pPr marL="109728" indent="0">
              <a:buNone/>
            </a:pPr>
            <a:r>
              <a:rPr lang="en-US" kern="10" spc="-18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</a:rPr>
              <a:t>Unfortunately, these forms must be </a:t>
            </a:r>
            <a:r>
              <a:rPr lang="en-US" kern="10" spc="-18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</a:rPr>
              <a:t>MEMORIZED</a:t>
            </a:r>
          </a:p>
          <a:p>
            <a:r>
              <a:rPr lang="en-US" dirty="0" smtClean="0"/>
              <a:t>Ex: write- written</a:t>
            </a:r>
          </a:p>
          <a:p>
            <a:pPr marL="109728" indent="0">
              <a:buNone/>
            </a:pPr>
            <a:r>
              <a:rPr lang="en-US" dirty="0" smtClean="0"/>
              <a:t>         cut-cut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  sing-sung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Participle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69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</TotalTime>
  <Words>159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Present Perfect</vt:lpstr>
      <vt:lpstr>When to use it:</vt:lpstr>
      <vt:lpstr>Example: </vt:lpstr>
      <vt:lpstr>Positive form</vt:lpstr>
      <vt:lpstr>Negative Form</vt:lpstr>
      <vt:lpstr>Questions</vt:lpstr>
      <vt:lpstr>Past Participle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English Academy</dc:creator>
  <cp:lastModifiedBy>English Academy</cp:lastModifiedBy>
  <cp:revision>6</cp:revision>
  <dcterms:created xsi:type="dcterms:W3CDTF">2014-05-22T22:39:57Z</dcterms:created>
  <dcterms:modified xsi:type="dcterms:W3CDTF">2014-07-25T02:14:27Z</dcterms:modified>
</cp:coreProperties>
</file>