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F28FBBB-C529-4958-9C54-5EFC1C95A583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EF3C33-C89D-40D1-B5EC-EEDB0493D371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in, </a:t>
            </a:r>
            <a:r>
              <a:rPr lang="es-HN" dirty="0" err="1" smtClean="0"/>
              <a:t>f</a:t>
            </a:r>
            <a:r>
              <a:rPr lang="es-HN" dirty="0" err="1" smtClean="0"/>
              <a:t>rom</a:t>
            </a:r>
            <a:r>
              <a:rPr lang="es-HN" dirty="0" smtClean="0"/>
              <a:t> and </a:t>
            </a:r>
            <a:r>
              <a:rPr lang="es-HN" dirty="0" err="1" smtClean="0"/>
              <a:t>near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191768"/>
          </a:xfrm>
        </p:spPr>
        <p:txBody>
          <a:bodyPr>
            <a:normAutofit/>
          </a:bodyPr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endParaRPr lang="es-HN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say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country </a:t>
            </a:r>
            <a:r>
              <a:rPr lang="es-HN" dirty="0" err="1" smtClean="0"/>
              <a:t>or</a:t>
            </a:r>
            <a:r>
              <a:rPr lang="es-HN" dirty="0" smtClean="0"/>
              <a:t> home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say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distance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 </a:t>
            </a:r>
            <a:r>
              <a:rPr lang="es-HN" dirty="0" err="1" smtClean="0"/>
              <a:t>one</a:t>
            </a:r>
            <a:r>
              <a:rPr lang="es-HN" dirty="0" smtClean="0"/>
              <a:t> place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another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I</a:t>
            </a:r>
            <a:r>
              <a:rPr lang="es-HN" dirty="0" err="1" smtClean="0"/>
              <a:t>’m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s-HN" dirty="0" smtClean="0"/>
              <a:t> Honduras. (country)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 </a:t>
            </a:r>
            <a:r>
              <a:rPr lang="es-HN" dirty="0" err="1" smtClean="0"/>
              <a:t>I’m</a:t>
            </a:r>
            <a:r>
              <a:rPr lang="es-HN" b="1" dirty="0" smtClean="0"/>
              <a:t>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s-HN" b="1" dirty="0" smtClean="0"/>
              <a:t> </a:t>
            </a:r>
            <a:r>
              <a:rPr lang="es-HN" dirty="0" smtClean="0"/>
              <a:t>Comayagua. (</a:t>
            </a:r>
            <a:r>
              <a:rPr lang="es-HN" dirty="0" err="1" smtClean="0"/>
              <a:t>city</a:t>
            </a:r>
            <a:r>
              <a:rPr lang="es-HN" dirty="0" smtClean="0"/>
              <a:t>)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Comayagua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1oo </a:t>
            </a:r>
            <a:r>
              <a:rPr lang="es-HN" dirty="0" err="1" smtClean="0"/>
              <a:t>kilometers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HN" dirty="0" smtClean="0"/>
              <a:t>Tegucigalpa. (</a:t>
            </a:r>
            <a:r>
              <a:rPr lang="es-HN" dirty="0" err="1" smtClean="0"/>
              <a:t>distance</a:t>
            </a:r>
            <a:r>
              <a:rPr lang="es-HN" dirty="0" smtClean="0"/>
              <a:t>)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In </a:t>
            </a:r>
            <a:endParaRPr lang="es-HN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countries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regions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Diego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</a:t>
            </a:r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s-HN" dirty="0" smtClean="0"/>
              <a:t> Austria.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My </a:t>
            </a:r>
            <a:r>
              <a:rPr lang="es-HN" dirty="0" err="1" smtClean="0"/>
              <a:t>brother</a:t>
            </a:r>
            <a:r>
              <a:rPr lang="es-HN" dirty="0" smtClean="0"/>
              <a:t> </a:t>
            </a:r>
            <a:r>
              <a:rPr lang="es-HN" dirty="0" err="1" smtClean="0"/>
              <a:t>lives</a:t>
            </a:r>
            <a:r>
              <a:rPr lang="es-HN" dirty="0" smtClean="0"/>
              <a:t> </a:t>
            </a:r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s-HN" dirty="0" smtClean="0"/>
              <a:t> Texas.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The</a:t>
            </a:r>
            <a:r>
              <a:rPr lang="es-HN" dirty="0" smtClean="0"/>
              <a:t> Louvre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b="1" i="1" dirty="0" smtClean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s-HN" dirty="0" smtClean="0"/>
              <a:t> Paris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near</a:t>
            </a:r>
            <a:endParaRPr lang="es-HN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near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say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close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another</a:t>
            </a:r>
            <a:r>
              <a:rPr lang="es-HN" dirty="0" smtClean="0"/>
              <a:t> place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Valle de </a:t>
            </a:r>
            <a:r>
              <a:rPr lang="es-HN" dirty="0" err="1" smtClean="0"/>
              <a:t>Angeles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near</a:t>
            </a:r>
            <a:r>
              <a:rPr lang="es-HN" dirty="0" smtClean="0"/>
              <a:t> Santa Lucia.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The</a:t>
            </a:r>
            <a:r>
              <a:rPr lang="es-HN" dirty="0" smtClean="0"/>
              <a:t> American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near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mall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Pricemart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1">
                    <a:lumMod val="75000"/>
                  </a:schemeClr>
                </a:solidFill>
              </a:rPr>
              <a:t>near</a:t>
            </a:r>
            <a:r>
              <a:rPr lang="es-HN" dirty="0" smtClean="0"/>
              <a:t> Office </a:t>
            </a:r>
            <a:r>
              <a:rPr lang="es-HN" dirty="0" err="1" smtClean="0"/>
              <a:t>Depot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</TotalTime>
  <Words>112</Words>
  <Application>Microsoft Office PowerPoint</Application>
  <PresentationFormat>Presentación en pantalla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Using in, from and near</vt:lpstr>
      <vt:lpstr>From</vt:lpstr>
      <vt:lpstr>In </vt:lpstr>
      <vt:lpstr>near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in, from and near</dc:title>
  <dc:creator>Any</dc:creator>
  <cp:lastModifiedBy>Any</cp:lastModifiedBy>
  <cp:revision>2</cp:revision>
  <dcterms:created xsi:type="dcterms:W3CDTF">2012-08-05T22:09:04Z</dcterms:created>
  <dcterms:modified xsi:type="dcterms:W3CDTF">2012-08-05T23:01:44Z</dcterms:modified>
</cp:coreProperties>
</file>