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53BAA29-DC10-409D-ACD6-5B94D0079D08}" type="datetimeFigureOut">
              <a:rPr lang="es-HN" smtClean="0"/>
              <a:pPr/>
              <a:t>01/11/2012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062B946-1669-4742-BEE9-5D507D06F136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Possessives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dirty="0" smtClean="0"/>
              <a:t>G 3.1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There are also some fixed expressions where the possessive form is used: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Time expressions</a:t>
            </a:r>
          </a:p>
          <a:p>
            <a:endParaRPr lang="en-US" b="1" i="1" dirty="0" smtClean="0"/>
          </a:p>
          <a:p>
            <a:pPr lvl="1" algn="ctr">
              <a:buNone/>
            </a:pPr>
            <a:r>
              <a:rPr lang="en-US" dirty="0" smtClean="0"/>
              <a:t>a </a:t>
            </a:r>
            <a:r>
              <a:rPr lang="en-US" b="1" i="1" dirty="0" smtClean="0"/>
              <a:t>day</a:t>
            </a:r>
            <a:r>
              <a:rPr lang="en-US" b="1" dirty="0" smtClean="0"/>
              <a:t>'</a:t>
            </a:r>
            <a:r>
              <a:rPr lang="en-US" b="1" i="1" dirty="0" smtClean="0"/>
              <a:t>s</a:t>
            </a:r>
            <a:r>
              <a:rPr lang="en-US" dirty="0" smtClean="0"/>
              <a:t> work</a:t>
            </a:r>
          </a:p>
          <a:p>
            <a:pPr lvl="1" algn="ctr">
              <a:buNone/>
            </a:pPr>
            <a:r>
              <a:rPr lang="en-US" dirty="0" smtClean="0"/>
              <a:t>a </a:t>
            </a:r>
            <a:r>
              <a:rPr lang="en-US" b="1" i="1" dirty="0" smtClean="0"/>
              <a:t>fortnight's</a:t>
            </a:r>
            <a:r>
              <a:rPr lang="en-US" dirty="0" smtClean="0"/>
              <a:t> holiday</a:t>
            </a:r>
          </a:p>
          <a:p>
            <a:pPr lvl="1" algn="ctr">
              <a:buNone/>
            </a:pPr>
            <a:r>
              <a:rPr lang="en-US" dirty="0" smtClean="0"/>
              <a:t>a </a:t>
            </a:r>
            <a:r>
              <a:rPr lang="en-US" b="1" i="1" dirty="0" smtClean="0"/>
              <a:t>month's</a:t>
            </a:r>
            <a:r>
              <a:rPr lang="en-US" dirty="0" smtClean="0"/>
              <a:t> pay</a:t>
            </a:r>
          </a:p>
          <a:p>
            <a:pPr lvl="1" algn="ctr">
              <a:buNone/>
            </a:pPr>
            <a:r>
              <a:rPr lang="en-US" b="1" i="1" dirty="0" smtClean="0"/>
              <a:t>today's</a:t>
            </a:r>
            <a:r>
              <a:rPr lang="en-US" dirty="0" smtClean="0"/>
              <a:t> newspaper</a:t>
            </a:r>
          </a:p>
          <a:p>
            <a:pPr lvl="1" algn="ctr">
              <a:buNone/>
            </a:pPr>
            <a:r>
              <a:rPr lang="en-US" dirty="0" smtClean="0"/>
              <a:t>(= very near)in a </a:t>
            </a:r>
            <a:r>
              <a:rPr lang="en-US" b="1" i="1" dirty="0" smtClean="0"/>
              <a:t>year's </a:t>
            </a:r>
            <a:r>
              <a:rPr lang="en-US" dirty="0" smtClean="0"/>
              <a:t>time</a:t>
            </a:r>
            <a:endParaRPr lang="es-H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Other expressions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For </a:t>
            </a:r>
            <a:r>
              <a:rPr lang="en-US" b="1" i="1" dirty="0" smtClean="0"/>
              <a:t>God's</a:t>
            </a:r>
            <a:r>
              <a:rPr lang="en-US" dirty="0" smtClean="0"/>
              <a:t> sake! 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a </a:t>
            </a:r>
            <a:r>
              <a:rPr lang="en-US" b="1" i="1" dirty="0" smtClean="0"/>
              <a:t>pound's</a:t>
            </a:r>
            <a:r>
              <a:rPr lang="en-US" dirty="0" smtClean="0"/>
              <a:t> worth of apples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the </a:t>
            </a:r>
            <a:r>
              <a:rPr lang="en-US" b="1" i="1" dirty="0" smtClean="0"/>
              <a:t>water's</a:t>
            </a:r>
            <a:r>
              <a:rPr lang="en-US" dirty="0" smtClean="0"/>
              <a:t> edge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at </a:t>
            </a:r>
            <a:r>
              <a:rPr lang="en-US" b="1" i="1" dirty="0" smtClean="0"/>
              <a:t>death's</a:t>
            </a:r>
            <a:r>
              <a:rPr lang="en-US" dirty="0" smtClean="0"/>
              <a:t> door (= very ill) 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in </a:t>
            </a:r>
            <a:r>
              <a:rPr lang="en-US" dirty="0" smtClean="0"/>
              <a:t>my </a:t>
            </a:r>
            <a:r>
              <a:rPr lang="en-US" b="1" i="1" dirty="0" smtClean="0"/>
              <a:t>mind's</a:t>
            </a:r>
            <a:r>
              <a:rPr lang="en-US" dirty="0" smtClean="0"/>
              <a:t> eye (= in my imagination) </a:t>
            </a:r>
            <a:endParaRPr lang="es-H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HN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The possessive is also used to refer to shops, restaurants, churches and colleges, using the name or job title of the owner.</a:t>
            </a:r>
            <a:endParaRPr lang="es-HN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Examples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grocer's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doctor's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vet's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news</a:t>
            </a:r>
            <a:r>
              <a:rPr lang="es-HN" i="1" dirty="0" smtClean="0"/>
              <a:t> </a:t>
            </a:r>
            <a:r>
              <a:rPr lang="es-HN" i="1" dirty="0" err="1" smtClean="0"/>
              <a:t>agent's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chemist's</a:t>
            </a:r>
            <a:r>
              <a:rPr lang="es-HN" i="1" dirty="0" smtClean="0"/>
              <a:t> </a:t>
            </a:r>
          </a:p>
          <a:p>
            <a:pPr lvl="1" algn="ctr">
              <a:buNone/>
            </a:pPr>
            <a:r>
              <a:rPr lang="es-HN" i="1" dirty="0" err="1" smtClean="0"/>
              <a:t>Smith's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dentist's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smtClean="0"/>
              <a:t>Tommy </a:t>
            </a:r>
            <a:r>
              <a:rPr lang="es-HN" i="1" dirty="0" err="1" smtClean="0"/>
              <a:t>Tucker's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Luigi's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smtClean="0"/>
              <a:t>Saint </a:t>
            </a:r>
            <a:r>
              <a:rPr lang="es-HN" i="1" dirty="0" err="1" smtClean="0"/>
              <a:t>Mary's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smtClean="0"/>
              <a:t>Saint </a:t>
            </a:r>
            <a:r>
              <a:rPr lang="es-HN" i="1" dirty="0" err="1" smtClean="0"/>
              <a:t>James's</a:t>
            </a:r>
            <a:endParaRPr lang="es-H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In </a:t>
            </a:r>
            <a:r>
              <a:rPr lang="es-HN" dirty="0" err="1" smtClean="0"/>
              <a:t>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Shall we go to </a:t>
            </a:r>
            <a:r>
              <a:rPr lang="en-US" b="1" i="1" dirty="0" smtClean="0"/>
              <a:t>Luigi's</a:t>
            </a:r>
            <a:r>
              <a:rPr lang="en-US" dirty="0" smtClean="0"/>
              <a:t> for lunch?</a:t>
            </a:r>
          </a:p>
          <a:p>
            <a:endParaRPr lang="en-US" dirty="0" smtClean="0"/>
          </a:p>
          <a:p>
            <a:r>
              <a:rPr lang="en-US" dirty="0" smtClean="0"/>
              <a:t>I've got an appointment at</a:t>
            </a:r>
            <a:r>
              <a:rPr lang="en-US" b="1" dirty="0" smtClean="0"/>
              <a:t> </a:t>
            </a:r>
            <a:r>
              <a:rPr lang="en-US" b="1" i="1" dirty="0" smtClean="0"/>
              <a:t>the dentist's</a:t>
            </a:r>
            <a:r>
              <a:rPr lang="en-US" b="1" dirty="0" smtClean="0"/>
              <a:t> </a:t>
            </a:r>
            <a:r>
              <a:rPr lang="en-US" dirty="0" smtClean="0"/>
              <a:t>at eleven o'clock.</a:t>
            </a:r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b="1" i="1" dirty="0" smtClean="0"/>
              <a:t>Saint Mary's</a:t>
            </a:r>
            <a:r>
              <a:rPr lang="en-US" dirty="0" smtClean="0"/>
              <a:t> an all-girls school?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Forming</a:t>
            </a:r>
            <a:r>
              <a:rPr lang="es-HN" b="1" dirty="0" smtClean="0"/>
              <a:t>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possessive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possessive form is used with nouns referring</a:t>
            </a:r>
          </a:p>
          <a:p>
            <a:pPr algn="ctr">
              <a:buNone/>
            </a:pPr>
            <a:r>
              <a:rPr lang="en-US" dirty="0" smtClean="0"/>
              <a:t>to people, groups of people, countries, and</a:t>
            </a:r>
          </a:p>
          <a:p>
            <a:pPr algn="ctr">
              <a:buNone/>
            </a:pPr>
            <a:r>
              <a:rPr lang="en-US" dirty="0" smtClean="0"/>
              <a:t>animals. 'Belonging to' or 'ownership' is </a:t>
            </a:r>
            <a:r>
              <a:rPr lang="en-US" b="1" dirty="0" smtClean="0"/>
              <a:t>one</a:t>
            </a:r>
            <a:r>
              <a:rPr lang="en-US" dirty="0" smtClean="0"/>
              <a:t> of</a:t>
            </a:r>
          </a:p>
          <a:p>
            <a:pPr algn="ctr">
              <a:buNone/>
            </a:pPr>
            <a:r>
              <a:rPr lang="en-US" dirty="0" smtClean="0"/>
              <a:t>the relationships it expresses </a:t>
            </a: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Examples</a:t>
            </a:r>
            <a:r>
              <a:rPr lang="es-HN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owns a car. ('John' is the </a:t>
            </a:r>
            <a:r>
              <a:rPr lang="en-US" i="1" dirty="0" smtClean="0"/>
              <a:t>possessor</a:t>
            </a:r>
            <a:r>
              <a:rPr lang="en-US" dirty="0" smtClean="0"/>
              <a:t> or </a:t>
            </a:r>
            <a:r>
              <a:rPr lang="en-US" i="1" dirty="0" smtClean="0"/>
              <a:t>owner)</a:t>
            </a:r>
            <a:endParaRPr lang="en-US" dirty="0" smtClean="0"/>
          </a:p>
          <a:p>
            <a:pPr lvl="1"/>
            <a:r>
              <a:rPr lang="en-US" dirty="0" smtClean="0"/>
              <a:t>It is </a:t>
            </a:r>
            <a:r>
              <a:rPr lang="en-US" b="1" i="1" dirty="0" smtClean="0"/>
              <a:t>John's </a:t>
            </a:r>
            <a:r>
              <a:rPr lang="en-US" dirty="0" smtClean="0"/>
              <a:t>car.</a:t>
            </a:r>
          </a:p>
          <a:p>
            <a:r>
              <a:rPr lang="en-US" dirty="0" smtClean="0"/>
              <a:t>America has some gold reserves. ('America' is the </a:t>
            </a:r>
            <a:r>
              <a:rPr lang="en-US" i="1" dirty="0" smtClean="0"/>
              <a:t>owner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They are </a:t>
            </a:r>
            <a:r>
              <a:rPr lang="en-US" b="1" i="1" dirty="0" smtClean="0"/>
              <a:t>America's</a:t>
            </a:r>
            <a:r>
              <a:rPr lang="en-US" dirty="0" smtClean="0"/>
              <a:t> gold reserves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 can also express other relationships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For example, where someone works or studies or spends time: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John goes to this school. </a:t>
            </a:r>
          </a:p>
          <a:p>
            <a:pPr lvl="1"/>
            <a:r>
              <a:rPr lang="en-US" dirty="0" smtClean="0"/>
              <a:t>This is </a:t>
            </a:r>
            <a:r>
              <a:rPr lang="en-US" b="1" i="1" dirty="0" smtClean="0"/>
              <a:t>John's </a:t>
            </a:r>
            <a:r>
              <a:rPr lang="en-US" dirty="0" smtClean="0"/>
              <a:t>school.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John sleeps in this room.</a:t>
            </a:r>
          </a:p>
          <a:p>
            <a:pPr lvl="1"/>
            <a:r>
              <a:rPr lang="en-US" dirty="0" smtClean="0"/>
              <a:t> This is </a:t>
            </a:r>
            <a:r>
              <a:rPr lang="en-US" b="1" i="1" dirty="0" smtClean="0"/>
              <a:t>John's</a:t>
            </a:r>
            <a:r>
              <a:rPr lang="en-US" dirty="0" smtClean="0"/>
              <a:t> room.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A </a:t>
            </a:r>
            <a:r>
              <a:rPr lang="es-HN" b="1" dirty="0" err="1" smtClean="0"/>
              <a:t>family</a:t>
            </a:r>
            <a:r>
              <a:rPr lang="es-HN" b="1" dirty="0" smtClean="0"/>
              <a:t> </a:t>
            </a:r>
            <a:r>
              <a:rPr lang="es-HN" b="1" dirty="0" err="1" smtClean="0"/>
              <a:t>relationship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r>
              <a:rPr lang="en-US" b="1" i="1" dirty="0" smtClean="0"/>
              <a:t>John's</a:t>
            </a:r>
            <a:r>
              <a:rPr lang="en-US" dirty="0" smtClean="0"/>
              <a:t> mother</a:t>
            </a:r>
          </a:p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r>
              <a:rPr lang="en-US" b="1" i="1" dirty="0" smtClean="0"/>
              <a:t>The Queen's</a:t>
            </a:r>
            <a:r>
              <a:rPr lang="en-US" dirty="0" smtClean="0"/>
              <a:t> daughter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Qualities: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r>
              <a:rPr lang="en-US" b="1" i="1" dirty="0" smtClean="0"/>
              <a:t>John's </a:t>
            </a:r>
            <a:r>
              <a:rPr lang="en-US" dirty="0" smtClean="0"/>
              <a:t>patience</a:t>
            </a:r>
            <a:r>
              <a:rPr lang="en-US" dirty="0" smtClean="0"/>
              <a:t>.</a:t>
            </a:r>
          </a:p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r>
              <a:rPr lang="en-US" b="1" i="1" dirty="0" smtClean="0"/>
              <a:t>The politician's</a:t>
            </a:r>
            <a:r>
              <a:rPr lang="en-US" dirty="0" smtClean="0"/>
              <a:t> hypocrisy.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Form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form the possessive, </a:t>
            </a:r>
          </a:p>
          <a:p>
            <a:pPr lvl="1"/>
            <a:r>
              <a:rPr lang="en-US" dirty="0" smtClean="0"/>
              <a:t>add </a:t>
            </a:r>
            <a:r>
              <a:rPr lang="en-US" b="1" i="1" dirty="0" smtClean="0"/>
              <a:t>'s</a:t>
            </a:r>
            <a:r>
              <a:rPr lang="en-US" dirty="0" smtClean="0"/>
              <a:t>('apostrophe -s') to the noun.</a:t>
            </a:r>
          </a:p>
          <a:p>
            <a:pPr lvl="2"/>
            <a:r>
              <a:rPr lang="en-US" dirty="0" smtClean="0"/>
              <a:t>John’s car is red.</a:t>
            </a:r>
          </a:p>
          <a:p>
            <a:pPr lvl="2"/>
            <a:r>
              <a:rPr lang="en-US" dirty="0" smtClean="0"/>
              <a:t>Mary’s mother is very nice.</a:t>
            </a:r>
          </a:p>
          <a:p>
            <a:r>
              <a:rPr lang="en-US" dirty="0" smtClean="0"/>
              <a:t>If the noun is plural, or already ends in </a:t>
            </a:r>
            <a:r>
              <a:rPr lang="en-US" b="1" dirty="0" smtClean="0"/>
              <a:t>-s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 just add:</a:t>
            </a:r>
            <a:r>
              <a:rPr lang="en-US" b="1" u="sng" dirty="0" smtClean="0"/>
              <a:t>'</a:t>
            </a:r>
            <a:r>
              <a:rPr lang="en-US" dirty="0" smtClean="0"/>
              <a:t>(an apostrophe).</a:t>
            </a:r>
          </a:p>
          <a:p>
            <a:pPr lvl="2"/>
            <a:r>
              <a:rPr lang="en-US" dirty="0" smtClean="0"/>
              <a:t>My sisters’ bedroom is pink.</a:t>
            </a:r>
          </a:p>
          <a:p>
            <a:pPr lvl="2"/>
            <a:r>
              <a:rPr lang="en-US" dirty="0" smtClean="0"/>
              <a:t>The dogs’ owner loves them very much.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For names ending in -s: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speaking we add the sound /z/ to the name, but in writing it is possible to use either </a:t>
            </a:r>
            <a:r>
              <a:rPr lang="en-US" b="1" i="1" dirty="0" smtClean="0"/>
              <a:t>'s </a:t>
            </a:r>
            <a:r>
              <a:rPr lang="en-US" dirty="0" smtClean="0"/>
              <a:t>or just</a:t>
            </a:r>
            <a:r>
              <a:rPr lang="en-US" b="1" i="1" dirty="0" smtClean="0"/>
              <a:t>'. </a:t>
            </a:r>
          </a:p>
          <a:p>
            <a:r>
              <a:rPr lang="en-US" dirty="0" smtClean="0"/>
              <a:t>The</a:t>
            </a:r>
            <a:r>
              <a:rPr lang="en-US" b="1" i="1" dirty="0" smtClean="0"/>
              <a:t> 's </a:t>
            </a:r>
            <a:r>
              <a:rPr lang="en-US" dirty="0" smtClean="0"/>
              <a:t>form is more common. </a:t>
            </a:r>
          </a:p>
          <a:p>
            <a:pPr lvl="1"/>
            <a:r>
              <a:rPr lang="en-US" b="1" i="1" dirty="0" smtClean="0"/>
              <a:t>Thomas's</a:t>
            </a:r>
            <a:r>
              <a:rPr lang="en-US" dirty="0" smtClean="0"/>
              <a:t> book</a:t>
            </a:r>
          </a:p>
          <a:p>
            <a:pPr lvl="1"/>
            <a:r>
              <a:rPr lang="en-US" b="1" i="1" dirty="0" smtClean="0"/>
              <a:t>James's</a:t>
            </a:r>
            <a:r>
              <a:rPr lang="en-US" dirty="0" smtClean="0"/>
              <a:t> shop.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Examples</a:t>
            </a:r>
            <a:br>
              <a:rPr lang="en-US" b="1" dirty="0" smtClean="0"/>
            </a:b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car of John </a:t>
            </a:r>
            <a:endParaRPr lang="en-US" b="1" dirty="0" smtClean="0"/>
          </a:p>
          <a:p>
            <a:pPr lvl="1"/>
            <a:r>
              <a:rPr lang="en-US" b="1" i="1" dirty="0" smtClean="0"/>
              <a:t>John's</a:t>
            </a:r>
            <a:r>
              <a:rPr lang="en-US" dirty="0" smtClean="0"/>
              <a:t> car.</a:t>
            </a:r>
          </a:p>
          <a:p>
            <a:r>
              <a:rPr lang="en-US" dirty="0" smtClean="0"/>
              <a:t>The room of the girls </a:t>
            </a:r>
          </a:p>
          <a:p>
            <a:pPr lvl="1"/>
            <a:r>
              <a:rPr lang="en-US" dirty="0" smtClean="0"/>
              <a:t> </a:t>
            </a:r>
            <a:r>
              <a:rPr lang="en-US" b="1" i="1" dirty="0" smtClean="0"/>
              <a:t>The girls'</a:t>
            </a:r>
            <a:r>
              <a:rPr lang="en-US" dirty="0" smtClean="0"/>
              <a:t> room.</a:t>
            </a:r>
          </a:p>
          <a:p>
            <a:r>
              <a:rPr lang="en-US" dirty="0" smtClean="0"/>
              <a:t>Clothes for men </a:t>
            </a:r>
          </a:p>
          <a:p>
            <a:pPr lvl="1"/>
            <a:r>
              <a:rPr lang="en-US" dirty="0" smtClean="0"/>
              <a:t> </a:t>
            </a:r>
            <a:r>
              <a:rPr lang="en-US" b="1" i="1" dirty="0" smtClean="0"/>
              <a:t>Men's</a:t>
            </a:r>
            <a:r>
              <a:rPr lang="en-US" dirty="0" smtClean="0"/>
              <a:t> clothes.</a:t>
            </a:r>
          </a:p>
          <a:p>
            <a:r>
              <a:rPr lang="en-US" dirty="0" smtClean="0"/>
              <a:t>The sister of Charles  </a:t>
            </a:r>
          </a:p>
          <a:p>
            <a:pPr lvl="1"/>
            <a:r>
              <a:rPr lang="en-US" b="1" i="1" dirty="0" smtClean="0"/>
              <a:t>Charles</a:t>
            </a:r>
            <a:r>
              <a:rPr lang="en-US" b="1" dirty="0" smtClean="0"/>
              <a:t>' </a:t>
            </a:r>
            <a:r>
              <a:rPr lang="en-US" dirty="0" smtClean="0"/>
              <a:t>sister.</a:t>
            </a:r>
          </a:p>
          <a:p>
            <a:r>
              <a:rPr lang="en-US" dirty="0" smtClean="0"/>
              <a:t>The boat of the sailors</a:t>
            </a:r>
          </a:p>
          <a:p>
            <a:pPr lvl="1"/>
            <a:r>
              <a:rPr lang="en-US" b="1" i="1" dirty="0" smtClean="0"/>
              <a:t>The sailors'</a:t>
            </a:r>
            <a:r>
              <a:rPr lang="en-US" dirty="0" smtClean="0"/>
              <a:t> boat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</TotalTime>
  <Words>429</Words>
  <Application>Microsoft Office PowerPoint</Application>
  <PresentationFormat>Presentación en pantalla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Urbano</vt:lpstr>
      <vt:lpstr>Possessives</vt:lpstr>
      <vt:lpstr>Forming the possessive</vt:lpstr>
      <vt:lpstr>Examples:</vt:lpstr>
      <vt:lpstr>It can also express other relationships</vt:lpstr>
      <vt:lpstr>A family relationship:</vt:lpstr>
      <vt:lpstr>Qualities:</vt:lpstr>
      <vt:lpstr>Form</vt:lpstr>
      <vt:lpstr>For names ending in -s:</vt:lpstr>
      <vt:lpstr>Examples </vt:lpstr>
      <vt:lpstr>There are also some fixed expressions where the possessive form is used:</vt:lpstr>
      <vt:lpstr>Other expressions</vt:lpstr>
      <vt:lpstr>Diapositiva 12</vt:lpstr>
      <vt:lpstr>Examples:</vt:lpstr>
      <vt:lpstr>In sentences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Possessives</dc:title>
  <dc:creator>Any</dc:creator>
  <cp:lastModifiedBy>Any</cp:lastModifiedBy>
  <cp:revision>3</cp:revision>
  <dcterms:created xsi:type="dcterms:W3CDTF">2012-08-13T01:11:12Z</dcterms:created>
  <dcterms:modified xsi:type="dcterms:W3CDTF">2012-11-01T20:18:08Z</dcterms:modified>
</cp:coreProperties>
</file>