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9" r:id="rId3"/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4" name="Shape 124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8" name="Shape 178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4" name="Shape 184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0" name="Shape 190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6" name="Shape 196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2" name="Shape 20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Shape 20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8" name="Shape 208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4" name="Shape 214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Shape 21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0" name="Shape 220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Shape 22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6" name="Shape 226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Shape 23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2" name="Shape 23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0" name="Shape 130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8" name="Shape 238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44" name="Shape 244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Shape 24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50" name="Shape 250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Shape 25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56" name="Shape 256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Shape 26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62" name="Shape 26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Shape 26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68" name="Shape 268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Shape 27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74" name="Shape 274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Shape 27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80" name="Shape 280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Shape 28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86" name="Shape 286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Shape 29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92" name="Shape 29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6" name="Shape 136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2" name="Shape 14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8" name="Shape 148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4" name="Shape 154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0" name="Shape 160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6" name="Shape 166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2" name="Shape 17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Título vertical y texto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/>
          <p:nvPr>
            <p:ph type="title"/>
          </p:nvPr>
        </p:nvSpPr>
        <p:spPr>
          <a:xfrm rot="5400000">
            <a:off x="4752975" y="1857375"/>
            <a:ext cx="5333999" cy="192404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59" name="Shape 59"/>
          <p:cNvSpPr txBox="1"/>
          <p:nvPr>
            <p:ph idx="1" type="body"/>
          </p:nvPr>
        </p:nvSpPr>
        <p:spPr>
          <a:xfrm rot="5400000">
            <a:off x="828674" y="9524"/>
            <a:ext cx="5333999" cy="56197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omic Sans MS"/>
              <a:buChar char="•"/>
              <a:defRPr/>
            </a:lvl1pPr>
            <a:lvl2pPr indent="-1079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omic Sans MS"/>
              <a:buChar char="–"/>
              <a:defRPr/>
            </a:lvl2pPr>
            <a:lvl3pPr indent="-76200" lvl="2" marL="11430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omic Sans MS"/>
              <a:buChar char="•"/>
              <a:defRPr/>
            </a:lvl3pPr>
            <a:lvl4pPr indent="-101600" lvl="3" marL="1600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omic Sans MS"/>
              <a:buChar char="–"/>
              <a:defRPr/>
            </a:lvl4pPr>
            <a:lvl5pPr indent="-101600" lvl="4" marL="2057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omic Sans MS"/>
              <a:buChar char="»"/>
              <a:defRPr/>
            </a:lvl5pPr>
            <a:lvl6pPr indent="-101600" lvl="5" marL="25146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omic Sans MS"/>
              <a:buChar char="»"/>
              <a:defRPr/>
            </a:lvl6pPr>
            <a:lvl7pPr indent="-101600" lvl="6" marL="29718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omic Sans MS"/>
              <a:buChar char="»"/>
              <a:defRPr/>
            </a:lvl7pPr>
            <a:lvl8pPr indent="-101600" lvl="7" marL="34290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omic Sans MS"/>
              <a:buChar char="»"/>
              <a:defRPr/>
            </a:lvl8pPr>
            <a:lvl9pPr indent="-101600" lvl="8" marL="3886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omic Sans MS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ítulo y objetos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/>
          <p:nvPr>
            <p:ph type="title"/>
          </p:nvPr>
        </p:nvSpPr>
        <p:spPr>
          <a:xfrm>
            <a:off x="685800" y="152400"/>
            <a:ext cx="6870700" cy="16001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89" name="Shape 89"/>
          <p:cNvSpPr txBox="1"/>
          <p:nvPr>
            <p:ph idx="1" type="body"/>
          </p:nvPr>
        </p:nvSpPr>
        <p:spPr>
          <a:xfrm>
            <a:off x="685800" y="1828800"/>
            <a:ext cx="7696199" cy="36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omic Sans MS"/>
              <a:buChar char="•"/>
              <a:defRPr/>
            </a:lvl1pPr>
            <a:lvl2pPr indent="-1079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omic Sans MS"/>
              <a:buChar char="–"/>
              <a:defRPr/>
            </a:lvl2pPr>
            <a:lvl3pPr indent="-76200" lvl="2" marL="11430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omic Sans MS"/>
              <a:buChar char="•"/>
              <a:defRPr/>
            </a:lvl3pPr>
            <a:lvl4pPr indent="-101600" lvl="3" marL="1600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omic Sans MS"/>
              <a:buChar char="–"/>
              <a:defRPr/>
            </a:lvl4pPr>
            <a:lvl5pPr indent="-101600" lvl="4" marL="2057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omic Sans MS"/>
              <a:buChar char="»"/>
              <a:defRPr/>
            </a:lvl5pPr>
            <a:lvl6pPr indent="-101600" lvl="5" marL="25146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omic Sans MS"/>
              <a:buChar char="»"/>
              <a:defRPr/>
            </a:lvl6pPr>
            <a:lvl7pPr indent="-101600" lvl="6" marL="29718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omic Sans MS"/>
              <a:buChar char="»"/>
              <a:defRPr/>
            </a:lvl7pPr>
            <a:lvl8pPr indent="-101600" lvl="7" marL="34290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omic Sans MS"/>
              <a:buChar char="»"/>
              <a:defRPr/>
            </a:lvl8pPr>
            <a:lvl9pPr indent="-101600" lvl="8" marL="3886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omic Sans MS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Diapositiva de título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/>
          <p:nvPr>
            <p:ph type="ctrTitle"/>
          </p:nvPr>
        </p:nvSpPr>
        <p:spPr>
          <a:xfrm>
            <a:off x="1371600" y="1511300"/>
            <a:ext cx="6400799" cy="22732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21" name="Shape 121"/>
          <p:cNvSpPr txBox="1"/>
          <p:nvPr>
            <p:ph idx="1" type="subTitle"/>
          </p:nvPr>
        </p:nvSpPr>
        <p:spPr>
          <a:xfrm>
            <a:off x="1549400" y="4051300"/>
            <a:ext cx="6032499" cy="100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omic Sans MS"/>
              <a:buNone/>
              <a:defRPr/>
            </a:lvl1pPr>
            <a:lvl2pPr indent="-1079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omic Sans MS"/>
              <a:buChar char="–"/>
              <a:defRPr/>
            </a:lvl2pPr>
            <a:lvl3pPr indent="-762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omic Sans MS"/>
              <a:buChar char="•"/>
              <a:defRPr/>
            </a:lvl3pPr>
            <a:lvl4pPr indent="-101600" lvl="3" marL="1600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omic Sans MS"/>
              <a:buChar char="–"/>
              <a:defRPr/>
            </a:lvl4pPr>
            <a:lvl5pPr indent="-101600" lvl="4" marL="2057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omic Sans MS"/>
              <a:buChar char="»"/>
              <a:defRPr/>
            </a:lvl5pPr>
            <a:lvl6pPr indent="-101600" lvl="5" marL="2514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omic Sans MS"/>
              <a:buChar char="»"/>
              <a:defRPr/>
            </a:lvl6pPr>
            <a:lvl7pPr indent="-101600" lvl="6" marL="2971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omic Sans MS"/>
              <a:buChar char="»"/>
              <a:defRPr/>
            </a:lvl7pPr>
            <a:lvl8pPr indent="-101600" lvl="7" marL="3429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omic Sans MS"/>
              <a:buChar char="»"/>
              <a:defRPr/>
            </a:lvl8pPr>
            <a:lvl9pPr indent="-101600" lvl="8" marL="3886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omic Sans MS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ítulo y texto vertical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/>
          <p:nvPr>
            <p:ph type="title"/>
          </p:nvPr>
        </p:nvSpPr>
        <p:spPr>
          <a:xfrm>
            <a:off x="685800" y="152400"/>
            <a:ext cx="6870700" cy="16001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62" name="Shape 62"/>
          <p:cNvSpPr txBox="1"/>
          <p:nvPr>
            <p:ph idx="1" type="body"/>
          </p:nvPr>
        </p:nvSpPr>
        <p:spPr>
          <a:xfrm rot="5400000">
            <a:off x="2705100" y="-190499"/>
            <a:ext cx="3657600" cy="76961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omic Sans MS"/>
              <a:buChar char="•"/>
              <a:defRPr/>
            </a:lvl1pPr>
            <a:lvl2pPr indent="-1079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omic Sans MS"/>
              <a:buChar char="–"/>
              <a:defRPr/>
            </a:lvl2pPr>
            <a:lvl3pPr indent="-76200" lvl="2" marL="11430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omic Sans MS"/>
              <a:buChar char="•"/>
              <a:defRPr/>
            </a:lvl3pPr>
            <a:lvl4pPr indent="-101600" lvl="3" marL="1600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omic Sans MS"/>
              <a:buChar char="–"/>
              <a:defRPr/>
            </a:lvl4pPr>
            <a:lvl5pPr indent="-101600" lvl="4" marL="2057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omic Sans MS"/>
              <a:buChar char="»"/>
              <a:defRPr/>
            </a:lvl5pPr>
            <a:lvl6pPr indent="-101600" lvl="5" marL="25146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omic Sans MS"/>
              <a:buChar char="»"/>
              <a:defRPr/>
            </a:lvl6pPr>
            <a:lvl7pPr indent="-101600" lvl="6" marL="29718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omic Sans MS"/>
              <a:buChar char="»"/>
              <a:defRPr/>
            </a:lvl7pPr>
            <a:lvl8pPr indent="-101600" lvl="7" marL="34290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omic Sans MS"/>
              <a:buChar char="»"/>
              <a:defRPr/>
            </a:lvl8pPr>
            <a:lvl9pPr indent="-101600" lvl="8" marL="3886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omic Sans MS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Imagen con título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/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65" name="Shape 65"/>
          <p:cNvSpPr/>
          <p:nvPr>
            <p:ph idx="2" type="pic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Shape 66"/>
          <p:cNvSpPr txBox="1"/>
          <p:nvPr>
            <p:ph idx="1" type="body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>
              <a:spcBef>
                <a:spcPts val="0"/>
              </a:spcBef>
              <a:buFont typeface="Comic Sans MS"/>
              <a:buNone/>
              <a:defRPr/>
            </a:lvl1pPr>
            <a:lvl2pPr indent="0" lvl="1" marL="457200" rtl="0">
              <a:spcBef>
                <a:spcPts val="0"/>
              </a:spcBef>
              <a:buFont typeface="Comic Sans MS"/>
              <a:buNone/>
              <a:defRPr/>
            </a:lvl2pPr>
            <a:lvl3pPr indent="0" lvl="2" marL="914400" rtl="0">
              <a:spcBef>
                <a:spcPts val="0"/>
              </a:spcBef>
              <a:buFont typeface="Comic Sans MS"/>
              <a:buNone/>
              <a:defRPr/>
            </a:lvl3pPr>
            <a:lvl4pPr indent="0" lvl="3" marL="1371600" rtl="0">
              <a:spcBef>
                <a:spcPts val="0"/>
              </a:spcBef>
              <a:buFont typeface="Comic Sans MS"/>
              <a:buNone/>
              <a:defRPr/>
            </a:lvl4pPr>
            <a:lvl5pPr indent="0" lvl="4" marL="1828800" rtl="0">
              <a:spcBef>
                <a:spcPts val="0"/>
              </a:spcBef>
              <a:buFont typeface="Comic Sans MS"/>
              <a:buNone/>
              <a:defRPr/>
            </a:lvl5pPr>
            <a:lvl6pPr indent="0" lvl="5" marL="2286000" rtl="0">
              <a:spcBef>
                <a:spcPts val="0"/>
              </a:spcBef>
              <a:buFont typeface="Comic Sans MS"/>
              <a:buNone/>
              <a:defRPr/>
            </a:lvl6pPr>
            <a:lvl7pPr indent="0" lvl="6" marL="2743200" rtl="0">
              <a:spcBef>
                <a:spcPts val="0"/>
              </a:spcBef>
              <a:buFont typeface="Comic Sans MS"/>
              <a:buNone/>
              <a:defRPr/>
            </a:lvl7pPr>
            <a:lvl8pPr indent="0" lvl="7" marL="3200400" rtl="0">
              <a:spcBef>
                <a:spcPts val="0"/>
              </a:spcBef>
              <a:buFont typeface="Comic Sans MS"/>
              <a:buNone/>
              <a:defRPr/>
            </a:lvl8pPr>
            <a:lvl9pPr indent="0" lvl="8" marL="3657600" rtl="0">
              <a:spcBef>
                <a:spcPts val="0"/>
              </a:spcBef>
              <a:buFont typeface="Comic Sans MS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ido con título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/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69" name="Shape 69"/>
          <p:cNvSpPr txBox="1"/>
          <p:nvPr>
            <p:ph idx="1" type="body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70" name="Shape 70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>
              <a:spcBef>
                <a:spcPts val="0"/>
              </a:spcBef>
              <a:buFont typeface="Comic Sans MS"/>
              <a:buNone/>
              <a:defRPr/>
            </a:lvl1pPr>
            <a:lvl2pPr indent="0" lvl="1" marL="457200" rtl="0">
              <a:spcBef>
                <a:spcPts val="0"/>
              </a:spcBef>
              <a:buFont typeface="Comic Sans MS"/>
              <a:buNone/>
              <a:defRPr/>
            </a:lvl2pPr>
            <a:lvl3pPr indent="0" lvl="2" marL="914400" rtl="0">
              <a:spcBef>
                <a:spcPts val="0"/>
              </a:spcBef>
              <a:buFont typeface="Comic Sans MS"/>
              <a:buNone/>
              <a:defRPr/>
            </a:lvl3pPr>
            <a:lvl4pPr indent="0" lvl="3" marL="1371600" rtl="0">
              <a:spcBef>
                <a:spcPts val="0"/>
              </a:spcBef>
              <a:buFont typeface="Comic Sans MS"/>
              <a:buNone/>
              <a:defRPr/>
            </a:lvl4pPr>
            <a:lvl5pPr indent="0" lvl="4" marL="1828800" rtl="0">
              <a:spcBef>
                <a:spcPts val="0"/>
              </a:spcBef>
              <a:buFont typeface="Comic Sans MS"/>
              <a:buNone/>
              <a:defRPr/>
            </a:lvl5pPr>
            <a:lvl6pPr indent="0" lvl="5" marL="2286000" rtl="0">
              <a:spcBef>
                <a:spcPts val="0"/>
              </a:spcBef>
              <a:buFont typeface="Comic Sans MS"/>
              <a:buNone/>
              <a:defRPr/>
            </a:lvl6pPr>
            <a:lvl7pPr indent="0" lvl="6" marL="2743200" rtl="0">
              <a:spcBef>
                <a:spcPts val="0"/>
              </a:spcBef>
              <a:buFont typeface="Comic Sans MS"/>
              <a:buNone/>
              <a:defRPr/>
            </a:lvl7pPr>
            <a:lvl8pPr indent="0" lvl="7" marL="3200400" rtl="0">
              <a:spcBef>
                <a:spcPts val="0"/>
              </a:spcBef>
              <a:buFont typeface="Comic Sans MS"/>
              <a:buNone/>
              <a:defRPr/>
            </a:lvl8pPr>
            <a:lvl9pPr indent="0" lvl="8" marL="3657600" rtl="0">
              <a:spcBef>
                <a:spcPts val="0"/>
              </a:spcBef>
              <a:buFont typeface="Comic Sans MS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En blanco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Sólo el título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/>
          <p:nvPr>
            <p:ph type="title"/>
          </p:nvPr>
        </p:nvSpPr>
        <p:spPr>
          <a:xfrm>
            <a:off x="685800" y="152400"/>
            <a:ext cx="6870700" cy="16001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ación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76" name="Shape 76"/>
          <p:cNvSpPr txBox="1"/>
          <p:nvPr>
            <p:ph idx="1" type="body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Font typeface="Comic Sans MS"/>
              <a:buNone/>
              <a:defRPr/>
            </a:lvl1pPr>
            <a:lvl2pPr indent="0" lvl="1" marL="457200" rtl="0">
              <a:spcBef>
                <a:spcPts val="0"/>
              </a:spcBef>
              <a:buFont typeface="Comic Sans MS"/>
              <a:buNone/>
              <a:defRPr/>
            </a:lvl2pPr>
            <a:lvl3pPr indent="0" lvl="2" marL="914400" rtl="0">
              <a:spcBef>
                <a:spcPts val="0"/>
              </a:spcBef>
              <a:buFont typeface="Comic Sans MS"/>
              <a:buNone/>
              <a:defRPr/>
            </a:lvl3pPr>
            <a:lvl4pPr indent="0" lvl="3" marL="1371600" rtl="0">
              <a:spcBef>
                <a:spcPts val="0"/>
              </a:spcBef>
              <a:buFont typeface="Comic Sans MS"/>
              <a:buNone/>
              <a:defRPr/>
            </a:lvl4pPr>
            <a:lvl5pPr indent="0" lvl="4" marL="1828800" rtl="0">
              <a:spcBef>
                <a:spcPts val="0"/>
              </a:spcBef>
              <a:buFont typeface="Comic Sans MS"/>
              <a:buNone/>
              <a:defRPr/>
            </a:lvl5pPr>
            <a:lvl6pPr indent="0" lvl="5" marL="2286000" rtl="0">
              <a:spcBef>
                <a:spcPts val="0"/>
              </a:spcBef>
              <a:buFont typeface="Comic Sans MS"/>
              <a:buNone/>
              <a:defRPr/>
            </a:lvl6pPr>
            <a:lvl7pPr indent="0" lvl="6" marL="2743200" rtl="0">
              <a:spcBef>
                <a:spcPts val="0"/>
              </a:spcBef>
              <a:buFont typeface="Comic Sans MS"/>
              <a:buNone/>
              <a:defRPr/>
            </a:lvl7pPr>
            <a:lvl8pPr indent="0" lvl="7" marL="3200400" rtl="0">
              <a:spcBef>
                <a:spcPts val="0"/>
              </a:spcBef>
              <a:buFont typeface="Comic Sans MS"/>
              <a:buNone/>
              <a:defRPr/>
            </a:lvl8pPr>
            <a:lvl9pPr indent="0" lvl="8" marL="3657600" rtl="0">
              <a:spcBef>
                <a:spcPts val="0"/>
              </a:spcBef>
              <a:buFont typeface="Comic Sans MS"/>
              <a:buNone/>
              <a:defRPr/>
            </a:lvl9pPr>
          </a:lstStyle>
          <a:p/>
        </p:txBody>
      </p:sp>
      <p:sp>
        <p:nvSpPr>
          <p:cNvPr id="77" name="Shape 77"/>
          <p:cNvSpPr txBox="1"/>
          <p:nvPr>
            <p:ph idx="2" type="body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78" name="Shape 78"/>
          <p:cNvSpPr txBox="1"/>
          <p:nvPr>
            <p:ph idx="3" type="body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Font typeface="Comic Sans MS"/>
              <a:buNone/>
              <a:defRPr/>
            </a:lvl1pPr>
            <a:lvl2pPr indent="0" lvl="1" marL="457200" rtl="0">
              <a:spcBef>
                <a:spcPts val="0"/>
              </a:spcBef>
              <a:buFont typeface="Comic Sans MS"/>
              <a:buNone/>
              <a:defRPr/>
            </a:lvl2pPr>
            <a:lvl3pPr indent="0" lvl="2" marL="914400" rtl="0">
              <a:spcBef>
                <a:spcPts val="0"/>
              </a:spcBef>
              <a:buFont typeface="Comic Sans MS"/>
              <a:buNone/>
              <a:defRPr/>
            </a:lvl3pPr>
            <a:lvl4pPr indent="0" lvl="3" marL="1371600" rtl="0">
              <a:spcBef>
                <a:spcPts val="0"/>
              </a:spcBef>
              <a:buFont typeface="Comic Sans MS"/>
              <a:buNone/>
              <a:defRPr/>
            </a:lvl4pPr>
            <a:lvl5pPr indent="0" lvl="4" marL="1828800" rtl="0">
              <a:spcBef>
                <a:spcPts val="0"/>
              </a:spcBef>
              <a:buFont typeface="Comic Sans MS"/>
              <a:buNone/>
              <a:defRPr/>
            </a:lvl5pPr>
            <a:lvl6pPr indent="0" lvl="5" marL="2286000" rtl="0">
              <a:spcBef>
                <a:spcPts val="0"/>
              </a:spcBef>
              <a:buFont typeface="Comic Sans MS"/>
              <a:buNone/>
              <a:defRPr/>
            </a:lvl6pPr>
            <a:lvl7pPr indent="0" lvl="6" marL="2743200" rtl="0">
              <a:spcBef>
                <a:spcPts val="0"/>
              </a:spcBef>
              <a:buFont typeface="Comic Sans MS"/>
              <a:buNone/>
              <a:defRPr/>
            </a:lvl7pPr>
            <a:lvl8pPr indent="0" lvl="7" marL="3200400" rtl="0">
              <a:spcBef>
                <a:spcPts val="0"/>
              </a:spcBef>
              <a:buFont typeface="Comic Sans MS"/>
              <a:buNone/>
              <a:defRPr/>
            </a:lvl8pPr>
            <a:lvl9pPr indent="0" lvl="8" marL="3657600" rtl="0">
              <a:spcBef>
                <a:spcPts val="0"/>
              </a:spcBef>
              <a:buFont typeface="Comic Sans MS"/>
              <a:buNone/>
              <a:defRPr/>
            </a:lvl9pPr>
          </a:lstStyle>
          <a:p/>
        </p:txBody>
      </p:sp>
      <p:sp>
        <p:nvSpPr>
          <p:cNvPr id="79" name="Shape 79"/>
          <p:cNvSpPr txBox="1"/>
          <p:nvPr>
            <p:ph idx="4" type="body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Dos objetos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/>
          <p:nvPr>
            <p:ph type="title"/>
          </p:nvPr>
        </p:nvSpPr>
        <p:spPr>
          <a:xfrm>
            <a:off x="685800" y="152400"/>
            <a:ext cx="6870700" cy="16001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82" name="Shape 82"/>
          <p:cNvSpPr txBox="1"/>
          <p:nvPr>
            <p:ph idx="1" type="body"/>
          </p:nvPr>
        </p:nvSpPr>
        <p:spPr>
          <a:xfrm>
            <a:off x="685800" y="1828800"/>
            <a:ext cx="3771900" cy="36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83" name="Shape 83"/>
          <p:cNvSpPr txBox="1"/>
          <p:nvPr>
            <p:ph idx="2" type="body"/>
          </p:nvPr>
        </p:nvSpPr>
        <p:spPr>
          <a:xfrm>
            <a:off x="4610100" y="1828800"/>
            <a:ext cx="3771900" cy="36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Encabezado de sección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/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 algn="l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86" name="Shape 86"/>
          <p:cNvSpPr txBox="1"/>
          <p:nvPr>
            <p:ph idx="1" type="body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Font typeface="Comic Sans MS"/>
              <a:buNone/>
              <a:defRPr/>
            </a:lvl1pPr>
            <a:lvl2pPr indent="0" lvl="1" marL="457200" rtl="0">
              <a:spcBef>
                <a:spcPts val="0"/>
              </a:spcBef>
              <a:buFont typeface="Comic Sans MS"/>
              <a:buNone/>
              <a:defRPr/>
            </a:lvl2pPr>
            <a:lvl3pPr indent="0" lvl="2" marL="914400" rtl="0">
              <a:spcBef>
                <a:spcPts val="0"/>
              </a:spcBef>
              <a:buFont typeface="Comic Sans MS"/>
              <a:buNone/>
              <a:defRPr/>
            </a:lvl3pPr>
            <a:lvl4pPr indent="0" lvl="3" marL="1371600" rtl="0">
              <a:spcBef>
                <a:spcPts val="0"/>
              </a:spcBef>
              <a:buFont typeface="Comic Sans MS"/>
              <a:buNone/>
              <a:defRPr/>
            </a:lvl4pPr>
            <a:lvl5pPr indent="0" lvl="4" marL="1828800" rtl="0">
              <a:spcBef>
                <a:spcPts val="0"/>
              </a:spcBef>
              <a:buFont typeface="Comic Sans MS"/>
              <a:buNone/>
              <a:defRPr/>
            </a:lvl5pPr>
            <a:lvl6pPr indent="0" lvl="5" marL="2286000" rtl="0">
              <a:spcBef>
                <a:spcPts val="0"/>
              </a:spcBef>
              <a:buFont typeface="Comic Sans MS"/>
              <a:buNone/>
              <a:defRPr/>
            </a:lvl6pPr>
            <a:lvl7pPr indent="0" lvl="6" marL="2743200" rtl="0">
              <a:spcBef>
                <a:spcPts val="0"/>
              </a:spcBef>
              <a:buFont typeface="Comic Sans MS"/>
              <a:buNone/>
              <a:defRPr/>
            </a:lvl7pPr>
            <a:lvl8pPr indent="0" lvl="7" marL="3200400" rtl="0">
              <a:spcBef>
                <a:spcPts val="0"/>
              </a:spcBef>
              <a:buFont typeface="Comic Sans MS"/>
              <a:buNone/>
              <a:defRPr/>
            </a:lvl8pPr>
            <a:lvl9pPr indent="0" lvl="8" marL="3657600" rtl="0">
              <a:spcBef>
                <a:spcPts val="0"/>
              </a:spcBef>
              <a:buFont typeface="Comic Sans MS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theme" Target="../theme/theme3.xml"/><Relationship Id="rId10" Type="http://schemas.openxmlformats.org/officeDocument/2006/relationships/slideLayout" Target="../slideLayouts/slideLayout10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/>
          <p:nvPr/>
        </p:nvSpPr>
        <p:spPr>
          <a:xfrm rot="-3180000">
            <a:off x="7777956" y="-15080"/>
            <a:ext cx="1162049" cy="2084387"/>
          </a:xfrm>
          <a:custGeom>
            <a:pathLst>
              <a:path extrusionOk="0" h="3686" w="2903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7" name="Shape 7"/>
          <p:cNvSpPr txBox="1"/>
          <p:nvPr>
            <p:ph type="title"/>
          </p:nvPr>
        </p:nvSpPr>
        <p:spPr>
          <a:xfrm>
            <a:off x="685800" y="152400"/>
            <a:ext cx="6870700" cy="16001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8" name="Shape 8"/>
          <p:cNvSpPr txBox="1"/>
          <p:nvPr>
            <p:ph idx="1" type="body"/>
          </p:nvPr>
        </p:nvSpPr>
        <p:spPr>
          <a:xfrm>
            <a:off x="685800" y="1828800"/>
            <a:ext cx="7696199" cy="36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omic Sans MS"/>
              <a:buChar char="•"/>
              <a:defRPr/>
            </a:lvl1pPr>
            <a:lvl2pPr indent="-1079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omic Sans MS"/>
              <a:buChar char="–"/>
              <a:defRPr/>
            </a:lvl2pPr>
            <a:lvl3pPr indent="-762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omic Sans MS"/>
              <a:buChar char="•"/>
              <a:defRPr/>
            </a:lvl3pPr>
            <a:lvl4pPr indent="-101600" lvl="3" marL="1600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omic Sans MS"/>
              <a:buChar char="–"/>
              <a:defRPr/>
            </a:lvl4pPr>
            <a:lvl5pPr indent="-101600" lvl="4" marL="2057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omic Sans MS"/>
              <a:buChar char="»"/>
              <a:defRPr/>
            </a:lvl5pPr>
            <a:lvl6pPr indent="-101600" lvl="5" marL="2514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omic Sans MS"/>
              <a:buChar char="»"/>
              <a:defRPr/>
            </a:lvl6pPr>
            <a:lvl7pPr indent="-101600" lvl="6" marL="2971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omic Sans MS"/>
              <a:buChar char="»"/>
              <a:defRPr/>
            </a:lvl7pPr>
            <a:lvl8pPr indent="-101600" lvl="7" marL="3429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omic Sans MS"/>
              <a:buChar char="»"/>
              <a:defRPr/>
            </a:lvl8pPr>
            <a:lvl9pPr indent="-101600" lvl="8" marL="3886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omic Sans MS"/>
              <a:buChar char="»"/>
              <a:defRPr/>
            </a:lvl9pPr>
          </a:lstStyle>
          <a:p/>
        </p:txBody>
      </p:sp>
      <p:sp>
        <p:nvSpPr>
          <p:cNvPr id="9" name="Shape 9"/>
          <p:cNvSpPr txBox="1"/>
          <p:nvPr>
            <p:ph idx="10" type="dt"/>
          </p:nvPr>
        </p:nvSpPr>
        <p:spPr>
          <a:xfrm>
            <a:off x="13716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0" name="Shape 10"/>
          <p:cNvSpPr txBox="1"/>
          <p:nvPr>
            <p:ph idx="11" type="ftr"/>
          </p:nvPr>
        </p:nvSpPr>
        <p:spPr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1" name="Shape 11"/>
          <p:cNvSpPr txBox="1"/>
          <p:nvPr>
            <p:ph idx="12" type="sldNum"/>
          </p:nvPr>
        </p:nvSpPr>
        <p:spPr>
          <a:xfrm>
            <a:off x="67183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/>
          </a:p>
          <a:p>
            <a:pPr indent="0" lvl="1" marL="457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2" marL="914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3" marL="13716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4" marL="18288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5" marL="22860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6" marL="2743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7" marL="3200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8" marL="3657600" marR="0" rtl="0" algn="l">
              <a:spcBef>
                <a:spcPts val="0"/>
              </a:spcBef>
            </a:pPr>
            <a:r>
              <a:t/>
            </a:r>
            <a:endParaRPr/>
          </a:p>
        </p:txBody>
      </p:sp>
      <p:sp>
        <p:nvSpPr>
          <p:cNvPr id="12" name="Shape 12"/>
          <p:cNvSpPr/>
          <p:nvPr/>
        </p:nvSpPr>
        <p:spPr>
          <a:xfrm rot="-3180000">
            <a:off x="7865268" y="24606"/>
            <a:ext cx="1165224" cy="2097087"/>
          </a:xfrm>
          <a:custGeom>
            <a:pathLst>
              <a:path extrusionOk="0" h="3703" w="2911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3" name="Shape 13"/>
          <p:cNvSpPr/>
          <p:nvPr/>
        </p:nvSpPr>
        <p:spPr>
          <a:xfrm rot="-3180000">
            <a:off x="7831137" y="192087"/>
            <a:ext cx="1025524" cy="1571625"/>
          </a:xfrm>
          <a:custGeom>
            <a:pathLst>
              <a:path extrusionOk="0" h="2777" w="2561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grpSp>
        <p:nvGrpSpPr>
          <p:cNvPr id="14" name="Shape 14"/>
          <p:cNvGrpSpPr/>
          <p:nvPr/>
        </p:nvGrpSpPr>
        <p:grpSpPr>
          <a:xfrm>
            <a:off x="7937" y="5540375"/>
            <a:ext cx="1784350" cy="1246186"/>
            <a:chOff x="7937" y="5540375"/>
            <a:chExt cx="1784350" cy="1246186"/>
          </a:xfrm>
        </p:grpSpPr>
        <p:sp>
          <p:nvSpPr>
            <p:cNvPr id="15" name="Shape 15"/>
            <p:cNvSpPr/>
            <p:nvPr/>
          </p:nvSpPr>
          <p:spPr>
            <a:xfrm>
              <a:off x="38100" y="5564187"/>
              <a:ext cx="1728787" cy="1030287"/>
            </a:xfrm>
            <a:custGeom>
              <a:pathLst>
                <a:path extrusionOk="0" h="1298" w="2177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sp>
          <p:nvSpPr>
            <p:cNvPr id="16" name="Shape 16"/>
            <p:cNvSpPr/>
            <p:nvPr/>
          </p:nvSpPr>
          <p:spPr>
            <a:xfrm>
              <a:off x="1622425" y="5686425"/>
              <a:ext cx="112711" cy="204786"/>
            </a:xfrm>
            <a:custGeom>
              <a:pathLst>
                <a:path extrusionOk="0" h="258" w="143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sp>
          <p:nvSpPr>
            <p:cNvPr id="17" name="Shape 17"/>
            <p:cNvSpPr/>
            <p:nvPr/>
          </p:nvSpPr>
          <p:spPr>
            <a:xfrm>
              <a:off x="31750" y="5991225"/>
              <a:ext cx="1257300" cy="650875"/>
            </a:xfrm>
            <a:custGeom>
              <a:pathLst>
                <a:path extrusionOk="0" h="821" w="1586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sp>
          <p:nvSpPr>
            <p:cNvPr id="18" name="Shape 18"/>
            <p:cNvSpPr/>
            <p:nvPr/>
          </p:nvSpPr>
          <p:spPr>
            <a:xfrm>
              <a:off x="204786" y="6045200"/>
              <a:ext cx="833437" cy="593725"/>
            </a:xfrm>
            <a:custGeom>
              <a:pathLst>
                <a:path extrusionOk="0" h="747" w="1049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sp>
          <p:nvSpPr>
            <p:cNvPr id="19" name="Shape 19"/>
            <p:cNvSpPr/>
            <p:nvPr/>
          </p:nvSpPr>
          <p:spPr>
            <a:xfrm>
              <a:off x="769937" y="5607050"/>
              <a:ext cx="214311" cy="192087"/>
            </a:xfrm>
            <a:custGeom>
              <a:pathLst>
                <a:path extrusionOk="0" h="241" w="272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sp>
          <p:nvSpPr>
            <p:cNvPr id="20" name="Shape 20"/>
            <p:cNvSpPr/>
            <p:nvPr/>
          </p:nvSpPr>
          <p:spPr>
            <a:xfrm>
              <a:off x="1017587" y="6608761"/>
              <a:ext cx="120650" cy="177800"/>
            </a:xfrm>
            <a:custGeom>
              <a:pathLst>
                <a:path extrusionOk="0" h="224" w="152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sp>
          <p:nvSpPr>
            <p:cNvPr id="21" name="Shape 21"/>
            <p:cNvSpPr/>
            <p:nvPr/>
          </p:nvSpPr>
          <p:spPr>
            <a:xfrm>
              <a:off x="800100" y="5726112"/>
              <a:ext cx="306387" cy="608012"/>
            </a:xfrm>
            <a:custGeom>
              <a:pathLst>
                <a:path extrusionOk="0" h="764" w="386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sp>
          <p:nvSpPr>
            <p:cNvPr id="22" name="Shape 22"/>
            <p:cNvSpPr/>
            <p:nvPr/>
          </p:nvSpPr>
          <p:spPr>
            <a:xfrm>
              <a:off x="1060450" y="5699125"/>
              <a:ext cx="577850" cy="276225"/>
            </a:xfrm>
            <a:custGeom>
              <a:pathLst>
                <a:path extrusionOk="0" h="348" w="72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sp>
          <p:nvSpPr>
            <p:cNvPr id="23" name="Shape 23"/>
            <p:cNvSpPr/>
            <p:nvPr/>
          </p:nvSpPr>
          <p:spPr>
            <a:xfrm>
              <a:off x="550862" y="5862637"/>
              <a:ext cx="247650" cy="106362"/>
            </a:xfrm>
            <a:custGeom>
              <a:pathLst>
                <a:path extrusionOk="0" h="135" w="312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grpSp>
          <p:nvGrpSpPr>
            <p:cNvPr id="24" name="Shape 24"/>
            <p:cNvGrpSpPr/>
            <p:nvPr/>
          </p:nvGrpSpPr>
          <p:grpSpPr>
            <a:xfrm>
              <a:off x="7937" y="5540375"/>
              <a:ext cx="1784350" cy="1238248"/>
              <a:chOff x="7937" y="5540375"/>
              <a:chExt cx="1784350" cy="1238248"/>
            </a:xfrm>
          </p:grpSpPr>
          <p:grpSp>
            <p:nvGrpSpPr>
              <p:cNvPr id="25" name="Shape 25"/>
              <p:cNvGrpSpPr/>
              <p:nvPr/>
            </p:nvGrpSpPr>
            <p:grpSpPr>
              <a:xfrm>
                <a:off x="792162" y="5654675"/>
                <a:ext cx="869949" cy="1123948"/>
                <a:chOff x="792162" y="5654675"/>
                <a:chExt cx="869949" cy="1123948"/>
              </a:xfrm>
            </p:grpSpPr>
            <p:sp>
              <p:nvSpPr>
                <p:cNvPr id="26" name="Shape 26"/>
                <p:cNvSpPr/>
                <p:nvPr/>
              </p:nvSpPr>
              <p:spPr>
                <a:xfrm>
                  <a:off x="792162" y="5694362"/>
                  <a:ext cx="249236" cy="138111"/>
                </a:xfrm>
                <a:custGeom>
                  <a:pathLst>
                    <a:path extrusionOk="0" h="175" w="313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anchorCtr="0" anchor="t" bIns="45700" lIns="91425" rIns="91425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Comic Sans MS"/>
                    <a:ea typeface="Comic Sans MS"/>
                    <a:cs typeface="Comic Sans MS"/>
                    <a:sym typeface="Comic Sans MS"/>
                  </a:endParaRPr>
                </a:p>
              </p:txBody>
            </p:sp>
            <p:sp>
              <p:nvSpPr>
                <p:cNvPr id="27" name="Shape 27"/>
                <p:cNvSpPr/>
                <p:nvPr/>
              </p:nvSpPr>
              <p:spPr>
                <a:xfrm>
                  <a:off x="1009650" y="6567486"/>
                  <a:ext cx="182561" cy="211137"/>
                </a:xfrm>
                <a:custGeom>
                  <a:pathLst>
                    <a:path extrusionOk="0" h="266" w="230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anchorCtr="0" anchor="t" bIns="45700" lIns="91425" rIns="91425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Comic Sans MS"/>
                    <a:ea typeface="Comic Sans MS"/>
                    <a:cs typeface="Comic Sans MS"/>
                    <a:sym typeface="Comic Sans MS"/>
                  </a:endParaRPr>
                </a:p>
              </p:txBody>
            </p:sp>
            <p:sp>
              <p:nvSpPr>
                <p:cNvPr id="28" name="Shape 28"/>
                <p:cNvSpPr/>
                <p:nvPr/>
              </p:nvSpPr>
              <p:spPr>
                <a:xfrm>
                  <a:off x="1593850" y="5654675"/>
                  <a:ext cx="68261" cy="185736"/>
                </a:xfrm>
                <a:custGeom>
                  <a:pathLst>
                    <a:path extrusionOk="0" h="234" w="87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anchorCtr="0" anchor="t" bIns="45700" lIns="91425" rIns="91425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Comic Sans MS"/>
                    <a:ea typeface="Comic Sans MS"/>
                    <a:cs typeface="Comic Sans MS"/>
                    <a:sym typeface="Comic Sans MS"/>
                  </a:endParaRPr>
                </a:p>
              </p:txBody>
            </p:sp>
          </p:grpSp>
          <p:sp>
            <p:nvSpPr>
              <p:cNvPr id="29" name="Shape 29"/>
              <p:cNvSpPr/>
              <p:nvPr/>
            </p:nvSpPr>
            <p:spPr>
              <a:xfrm>
                <a:off x="120650" y="5924550"/>
                <a:ext cx="944561" cy="396875"/>
              </a:xfrm>
              <a:custGeom>
                <a:pathLst>
                  <a:path extrusionOk="0" h="500" w="119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t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omic Sans MS"/>
                  <a:ea typeface="Comic Sans MS"/>
                  <a:cs typeface="Comic Sans MS"/>
                  <a:sym typeface="Comic Sans MS"/>
                </a:endParaRPr>
              </a:p>
            </p:txBody>
          </p:sp>
          <p:sp>
            <p:nvSpPr>
              <p:cNvPr id="30" name="Shape 30"/>
              <p:cNvSpPr/>
              <p:nvPr/>
            </p:nvSpPr>
            <p:spPr>
              <a:xfrm>
                <a:off x="412750" y="6169025"/>
                <a:ext cx="387350" cy="234950"/>
              </a:xfrm>
              <a:custGeom>
                <a:pathLst>
                  <a:path extrusionOk="0" h="296" w="489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t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omic Sans MS"/>
                  <a:ea typeface="Comic Sans MS"/>
                  <a:cs typeface="Comic Sans MS"/>
                  <a:sym typeface="Comic Sans MS"/>
                </a:endParaRPr>
              </a:p>
            </p:txBody>
          </p:sp>
          <p:sp>
            <p:nvSpPr>
              <p:cNvPr id="31" name="Shape 31"/>
              <p:cNvSpPr/>
              <p:nvPr/>
            </p:nvSpPr>
            <p:spPr>
              <a:xfrm>
                <a:off x="896937" y="5842000"/>
                <a:ext cx="169862" cy="377825"/>
              </a:xfrm>
              <a:custGeom>
                <a:pathLst>
                  <a:path extrusionOk="0" h="478" w="213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t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omic Sans MS"/>
                  <a:ea typeface="Comic Sans MS"/>
                  <a:cs typeface="Comic Sans MS"/>
                  <a:sym typeface="Comic Sans MS"/>
                </a:endParaRPr>
              </a:p>
            </p:txBody>
          </p:sp>
          <p:grpSp>
            <p:nvGrpSpPr>
              <p:cNvPr id="32" name="Shape 32"/>
              <p:cNvGrpSpPr/>
              <p:nvPr/>
            </p:nvGrpSpPr>
            <p:grpSpPr>
              <a:xfrm>
                <a:off x="7937" y="5540375"/>
                <a:ext cx="1784350" cy="1076325"/>
                <a:chOff x="7937" y="5540375"/>
                <a:chExt cx="1784350" cy="1076325"/>
              </a:xfrm>
            </p:grpSpPr>
            <p:sp>
              <p:nvSpPr>
                <p:cNvPr id="33" name="Shape 33"/>
                <p:cNvSpPr/>
                <p:nvPr/>
              </p:nvSpPr>
              <p:spPr>
                <a:xfrm>
                  <a:off x="1062037" y="6426200"/>
                  <a:ext cx="119061" cy="138112"/>
                </a:xfrm>
                <a:custGeom>
                  <a:pathLst>
                    <a:path extrusionOk="0" h="173" w="150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anchorCtr="0" anchor="t" bIns="45700" lIns="91425" rIns="91425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Comic Sans MS"/>
                    <a:ea typeface="Comic Sans MS"/>
                    <a:cs typeface="Comic Sans MS"/>
                    <a:sym typeface="Comic Sans MS"/>
                  </a:endParaRPr>
                </a:p>
              </p:txBody>
            </p:sp>
            <p:sp>
              <p:nvSpPr>
                <p:cNvPr id="34" name="Shape 34"/>
                <p:cNvSpPr/>
                <p:nvPr/>
              </p:nvSpPr>
              <p:spPr>
                <a:xfrm>
                  <a:off x="7937" y="5918200"/>
                  <a:ext cx="1336675" cy="698500"/>
                </a:xfrm>
                <a:custGeom>
                  <a:pathLst>
                    <a:path extrusionOk="0" h="880" w="1684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anchorCtr="0" anchor="t" bIns="45700" lIns="91425" rIns="91425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Comic Sans MS"/>
                    <a:ea typeface="Comic Sans MS"/>
                    <a:cs typeface="Comic Sans MS"/>
                    <a:sym typeface="Comic Sans MS"/>
                  </a:endParaRPr>
                </a:p>
              </p:txBody>
            </p:sp>
            <p:sp>
              <p:nvSpPr>
                <p:cNvPr id="35" name="Shape 35"/>
                <p:cNvSpPr/>
                <p:nvPr/>
              </p:nvSpPr>
              <p:spPr>
                <a:xfrm>
                  <a:off x="168275" y="5984875"/>
                  <a:ext cx="127000" cy="265112"/>
                </a:xfrm>
                <a:custGeom>
                  <a:pathLst>
                    <a:path extrusionOk="0" h="335" w="160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anchorCtr="0" anchor="t" bIns="45700" lIns="91425" rIns="91425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Comic Sans MS"/>
                    <a:ea typeface="Comic Sans MS"/>
                    <a:cs typeface="Comic Sans MS"/>
                    <a:sym typeface="Comic Sans MS"/>
                  </a:endParaRPr>
                </a:p>
              </p:txBody>
            </p:sp>
            <p:sp>
              <p:nvSpPr>
                <p:cNvPr id="36" name="Shape 36"/>
                <p:cNvSpPr/>
                <p:nvPr/>
              </p:nvSpPr>
              <p:spPr>
                <a:xfrm>
                  <a:off x="712787" y="5540375"/>
                  <a:ext cx="511174" cy="942975"/>
                </a:xfrm>
                <a:custGeom>
                  <a:pathLst>
                    <a:path extrusionOk="0" h="1188" w="642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anchorCtr="0" anchor="t" bIns="45700" lIns="91425" rIns="91425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Comic Sans MS"/>
                    <a:ea typeface="Comic Sans MS"/>
                    <a:cs typeface="Comic Sans MS"/>
                    <a:sym typeface="Comic Sans MS"/>
                  </a:endParaRPr>
                </a:p>
              </p:txBody>
            </p:sp>
            <p:sp>
              <p:nvSpPr>
                <p:cNvPr id="37" name="Shape 37"/>
                <p:cNvSpPr/>
                <p:nvPr/>
              </p:nvSpPr>
              <p:spPr>
                <a:xfrm>
                  <a:off x="917575" y="5794375"/>
                  <a:ext cx="152400" cy="400050"/>
                </a:xfrm>
                <a:custGeom>
                  <a:pathLst>
                    <a:path extrusionOk="0" h="504" w="192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anchorCtr="0" anchor="t" bIns="45700" lIns="91425" rIns="91425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Comic Sans MS"/>
                    <a:ea typeface="Comic Sans MS"/>
                    <a:cs typeface="Comic Sans MS"/>
                    <a:sym typeface="Comic Sans MS"/>
                  </a:endParaRPr>
                </a:p>
              </p:txBody>
            </p:sp>
            <p:sp>
              <p:nvSpPr>
                <p:cNvPr id="38" name="Shape 38"/>
                <p:cNvSpPr/>
                <p:nvPr/>
              </p:nvSpPr>
              <p:spPr>
                <a:xfrm>
                  <a:off x="520700" y="5762625"/>
                  <a:ext cx="309561" cy="214312"/>
                </a:xfrm>
                <a:custGeom>
                  <a:pathLst>
                    <a:path extrusionOk="0" h="269" w="390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anchorCtr="0" anchor="t" bIns="45700" lIns="91425" rIns="91425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Comic Sans MS"/>
                    <a:ea typeface="Comic Sans MS"/>
                    <a:cs typeface="Comic Sans MS"/>
                    <a:sym typeface="Comic Sans MS"/>
                  </a:endParaRPr>
                </a:p>
              </p:txBody>
            </p:sp>
            <p:sp>
              <p:nvSpPr>
                <p:cNvPr id="39" name="Shape 39"/>
                <p:cNvSpPr/>
                <p:nvPr/>
              </p:nvSpPr>
              <p:spPr>
                <a:xfrm>
                  <a:off x="1044575" y="5616575"/>
                  <a:ext cx="747712" cy="336550"/>
                </a:xfrm>
                <a:custGeom>
                  <a:pathLst>
                    <a:path extrusionOk="0" h="424" w="941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anchorCtr="0" anchor="t" bIns="45700" lIns="91425" rIns="91425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Comic Sans MS"/>
                    <a:ea typeface="Comic Sans MS"/>
                    <a:cs typeface="Comic Sans MS"/>
                    <a:sym typeface="Comic Sans MS"/>
                  </a:endParaRPr>
                </a:p>
              </p:txBody>
            </p:sp>
            <p:sp>
              <p:nvSpPr>
                <p:cNvPr id="40" name="Shape 40"/>
                <p:cNvSpPr/>
                <p:nvPr/>
              </p:nvSpPr>
              <p:spPr>
                <a:xfrm>
                  <a:off x="1138237" y="5724525"/>
                  <a:ext cx="388936" cy="136525"/>
                </a:xfrm>
                <a:custGeom>
                  <a:pathLst>
                    <a:path extrusionOk="0" h="173" w="488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anchorCtr="0" anchor="t" bIns="45700" lIns="91425" rIns="91425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Comic Sans MS"/>
                    <a:ea typeface="Comic Sans MS"/>
                    <a:cs typeface="Comic Sans MS"/>
                    <a:sym typeface="Comic Sans MS"/>
                  </a:endParaRPr>
                </a:p>
              </p:txBody>
            </p:sp>
          </p:grpSp>
        </p:grpSp>
      </p:grpSp>
      <p:grpSp>
        <p:nvGrpSpPr>
          <p:cNvPr id="41" name="Shape 41"/>
          <p:cNvGrpSpPr/>
          <p:nvPr/>
        </p:nvGrpSpPr>
        <p:grpSpPr>
          <a:xfrm>
            <a:off x="8680449" y="2116136"/>
            <a:ext cx="385761" cy="4308475"/>
            <a:chOff x="8680449" y="2116136"/>
            <a:chExt cx="385761" cy="4308475"/>
          </a:xfrm>
        </p:grpSpPr>
        <p:sp>
          <p:nvSpPr>
            <p:cNvPr id="42" name="Shape 42"/>
            <p:cNvSpPr/>
            <p:nvPr/>
          </p:nvSpPr>
          <p:spPr>
            <a:xfrm flipH="1">
              <a:off x="8680449" y="4159250"/>
              <a:ext cx="325436" cy="2265362"/>
            </a:xfrm>
            <a:custGeom>
              <a:pathLst>
                <a:path extrusionOk="0" h="3266" w="772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sp>
          <p:nvSpPr>
            <p:cNvPr id="43" name="Shape 43"/>
            <p:cNvSpPr/>
            <p:nvPr/>
          </p:nvSpPr>
          <p:spPr>
            <a:xfrm flipH="1">
              <a:off x="8740774" y="2116136"/>
              <a:ext cx="325436" cy="2592387"/>
            </a:xfrm>
            <a:custGeom>
              <a:pathLst>
                <a:path extrusionOk="0" h="3266" w="772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</p:grpSp>
      <p:grpSp>
        <p:nvGrpSpPr>
          <p:cNvPr id="44" name="Shape 44"/>
          <p:cNvGrpSpPr/>
          <p:nvPr/>
        </p:nvGrpSpPr>
        <p:grpSpPr>
          <a:xfrm>
            <a:off x="7171100" y="-85887"/>
            <a:ext cx="2428147" cy="2245050"/>
            <a:chOff x="7171100" y="-85887"/>
            <a:chExt cx="2428147" cy="2245050"/>
          </a:xfrm>
        </p:grpSpPr>
        <p:grpSp>
          <p:nvGrpSpPr>
            <p:cNvPr id="45" name="Shape 45"/>
            <p:cNvGrpSpPr/>
            <p:nvPr/>
          </p:nvGrpSpPr>
          <p:grpSpPr>
            <a:xfrm>
              <a:off x="7171100" y="-85887"/>
              <a:ext cx="2428147" cy="2245050"/>
              <a:chOff x="7171100" y="-85887"/>
              <a:chExt cx="2428147" cy="2245050"/>
            </a:xfrm>
          </p:grpSpPr>
          <p:sp>
            <p:nvSpPr>
              <p:cNvPr id="46" name="Shape 46"/>
              <p:cNvSpPr/>
              <p:nvPr/>
            </p:nvSpPr>
            <p:spPr>
              <a:xfrm rot="-3180000">
                <a:off x="8620124" y="1724024"/>
                <a:ext cx="98425" cy="457199"/>
              </a:xfrm>
              <a:custGeom>
                <a:pathLst>
                  <a:path extrusionOk="0" h="806" w="245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t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omic Sans MS"/>
                  <a:ea typeface="Comic Sans MS"/>
                  <a:cs typeface="Comic Sans MS"/>
                  <a:sym typeface="Comic Sans MS"/>
                </a:endParaRPr>
              </a:p>
            </p:txBody>
          </p:sp>
          <p:grpSp>
            <p:nvGrpSpPr>
              <p:cNvPr id="47" name="Shape 47"/>
              <p:cNvGrpSpPr/>
              <p:nvPr/>
            </p:nvGrpSpPr>
            <p:grpSpPr>
              <a:xfrm>
                <a:off x="7171100" y="-85887"/>
                <a:ext cx="2428147" cy="2245050"/>
                <a:chOff x="7171100" y="-85887"/>
                <a:chExt cx="2428147" cy="2245050"/>
              </a:xfrm>
            </p:grpSpPr>
            <p:sp>
              <p:nvSpPr>
                <p:cNvPr id="48" name="Shape 48"/>
                <p:cNvSpPr/>
                <p:nvPr/>
              </p:nvSpPr>
              <p:spPr>
                <a:xfrm rot="-3180000">
                  <a:off x="7883524" y="112711"/>
                  <a:ext cx="242886" cy="198436"/>
                </a:xfrm>
                <a:custGeom>
                  <a:pathLst>
                    <a:path extrusionOk="0" h="349" w="604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anchorCtr="0" anchor="t" bIns="45700" lIns="91425" rIns="91425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Comic Sans MS"/>
                    <a:ea typeface="Comic Sans MS"/>
                    <a:cs typeface="Comic Sans MS"/>
                    <a:sym typeface="Comic Sans MS"/>
                  </a:endParaRPr>
                </a:p>
              </p:txBody>
            </p:sp>
            <p:sp>
              <p:nvSpPr>
                <p:cNvPr id="49" name="Shape 49"/>
                <p:cNvSpPr/>
                <p:nvPr/>
              </p:nvSpPr>
              <p:spPr>
                <a:xfrm rot="-3180000">
                  <a:off x="8014492" y="526256"/>
                  <a:ext cx="427037" cy="695325"/>
                </a:xfrm>
                <a:custGeom>
                  <a:pathLst>
                    <a:path extrusionOk="0" h="1230" w="1064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anchorCtr="0" anchor="t" bIns="45700" lIns="91425" rIns="91425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Comic Sans MS"/>
                    <a:ea typeface="Comic Sans MS"/>
                    <a:cs typeface="Comic Sans MS"/>
                    <a:sym typeface="Comic Sans MS"/>
                  </a:endParaRPr>
                </a:p>
              </p:txBody>
            </p:sp>
            <p:sp>
              <p:nvSpPr>
                <p:cNvPr id="50" name="Shape 50"/>
                <p:cNvSpPr/>
                <p:nvPr/>
              </p:nvSpPr>
              <p:spPr>
                <a:xfrm rot="-3180000">
                  <a:off x="7712867" y="288131"/>
                  <a:ext cx="801687" cy="1425574"/>
                </a:xfrm>
                <a:custGeom>
                  <a:pathLst>
                    <a:path extrusionOk="0" h="2521" w="2002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anchorCtr="0" anchor="t" bIns="45700" lIns="91425" rIns="91425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Comic Sans MS"/>
                    <a:ea typeface="Comic Sans MS"/>
                    <a:cs typeface="Comic Sans MS"/>
                    <a:sym typeface="Comic Sans MS"/>
                  </a:endParaRPr>
                </a:p>
              </p:txBody>
            </p:sp>
            <p:sp>
              <p:nvSpPr>
                <p:cNvPr id="51" name="Shape 51"/>
                <p:cNvSpPr/>
                <p:nvPr/>
              </p:nvSpPr>
              <p:spPr>
                <a:xfrm rot="-3180000">
                  <a:off x="7783512" y="-30162"/>
                  <a:ext cx="1203325" cy="2133599"/>
                </a:xfrm>
                <a:custGeom>
                  <a:pathLst>
                    <a:path extrusionOk="0" h="3771" w="3007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anchorCtr="0" anchor="t" bIns="45700" lIns="91425" rIns="91425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Comic Sans MS"/>
                    <a:ea typeface="Comic Sans MS"/>
                    <a:cs typeface="Comic Sans MS"/>
                    <a:sym typeface="Comic Sans MS"/>
                  </a:endParaRPr>
                </a:p>
              </p:txBody>
            </p:sp>
            <p:sp>
              <p:nvSpPr>
                <p:cNvPr id="52" name="Shape 52"/>
                <p:cNvSpPr/>
                <p:nvPr/>
              </p:nvSpPr>
              <p:spPr>
                <a:xfrm rot="-3180000">
                  <a:off x="8409780" y="1423192"/>
                  <a:ext cx="268287" cy="193675"/>
                </a:xfrm>
                <a:custGeom>
                  <a:pathLst>
                    <a:path extrusionOk="0" h="342" w="673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anchorCtr="0" anchor="t" bIns="45700" lIns="91425" rIns="91425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Comic Sans MS"/>
                    <a:ea typeface="Comic Sans MS"/>
                    <a:cs typeface="Comic Sans MS"/>
                    <a:sym typeface="Comic Sans MS"/>
                  </a:endParaRPr>
                </a:p>
              </p:txBody>
            </p:sp>
            <p:sp>
              <p:nvSpPr>
                <p:cNvPr id="53" name="Shape 53"/>
                <p:cNvSpPr/>
                <p:nvPr/>
              </p:nvSpPr>
              <p:spPr>
                <a:xfrm rot="-3180000">
                  <a:off x="8339931" y="1278731"/>
                  <a:ext cx="287337" cy="228599"/>
                </a:xfrm>
                <a:custGeom>
                  <a:pathLst>
                    <a:path extrusionOk="0" h="403" w="716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anchorCtr="0" anchor="t" bIns="45700" lIns="91425" rIns="91425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Comic Sans MS"/>
                    <a:ea typeface="Comic Sans MS"/>
                    <a:cs typeface="Comic Sans MS"/>
                    <a:sym typeface="Comic Sans MS"/>
                  </a:endParaRPr>
                </a:p>
              </p:txBody>
            </p:sp>
            <p:sp>
              <p:nvSpPr>
                <p:cNvPr id="54" name="Shape 54"/>
                <p:cNvSpPr/>
                <p:nvPr/>
              </p:nvSpPr>
              <p:spPr>
                <a:xfrm rot="-3180000">
                  <a:off x="7913686" y="333374"/>
                  <a:ext cx="287336" cy="233362"/>
                </a:xfrm>
                <a:custGeom>
                  <a:pathLst>
                    <a:path extrusionOk="0" h="411" w="717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anchorCtr="0" anchor="t" bIns="45700" lIns="91425" rIns="91425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Comic Sans MS"/>
                    <a:ea typeface="Comic Sans MS"/>
                    <a:cs typeface="Comic Sans MS"/>
                    <a:sym typeface="Comic Sans MS"/>
                  </a:endParaRPr>
                </a:p>
              </p:txBody>
            </p:sp>
            <p:sp>
              <p:nvSpPr>
                <p:cNvPr id="55" name="Shape 55"/>
                <p:cNvSpPr/>
                <p:nvPr/>
              </p:nvSpPr>
              <p:spPr>
                <a:xfrm rot="-3180000">
                  <a:off x="7855742" y="224630"/>
                  <a:ext cx="284162" cy="219075"/>
                </a:xfrm>
                <a:custGeom>
                  <a:pathLst>
                    <a:path extrusionOk="0" h="386" w="709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anchorCtr="0" anchor="t" bIns="45700" lIns="91425" rIns="91425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dk1"/>
                    </a:solidFill>
                    <a:latin typeface="Comic Sans MS"/>
                    <a:ea typeface="Comic Sans MS"/>
                    <a:cs typeface="Comic Sans MS"/>
                    <a:sym typeface="Comic Sans MS"/>
                  </a:endParaRPr>
                </a:p>
              </p:txBody>
            </p:sp>
          </p:grpSp>
        </p:grpSp>
        <p:cxnSp>
          <p:nvCxnSpPr>
            <p:cNvPr id="56" name="Shape 56"/>
            <p:cNvCxnSpPr/>
            <p:nvPr/>
          </p:nvCxnSpPr>
          <p:spPr>
            <a:xfrm>
              <a:off x="7731125" y="133350"/>
              <a:ext cx="66674" cy="152399"/>
            </a:xfrm>
            <a:prstGeom prst="straightConnector1">
              <a:avLst/>
            </a:prstGeom>
            <a:noFill/>
            <a:ln cap="rnd" cmpd="sng" w="38100">
              <a:solidFill>
                <a:schemeClr val="accent2"/>
              </a:solidFill>
              <a:prstDash val="solid"/>
              <a:miter/>
              <a:headEnd len="med" w="med" type="none"/>
              <a:tailEnd len="med" w="med" type="none"/>
            </a:ln>
          </p:spPr>
        </p:cxnSp>
      </p:grp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/>
        </p:nvSpPr>
        <p:spPr>
          <a:xfrm>
            <a:off x="20636" y="12700"/>
            <a:ext cx="8896350" cy="6780211"/>
          </a:xfrm>
          <a:custGeom>
            <a:pathLst>
              <a:path extrusionOk="0" h="3619" w="3985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grpSp>
        <p:nvGrpSpPr>
          <p:cNvPr id="92" name="Shape 92"/>
          <p:cNvGrpSpPr/>
          <p:nvPr/>
        </p:nvGrpSpPr>
        <p:grpSpPr>
          <a:xfrm>
            <a:off x="195261" y="234950"/>
            <a:ext cx="3787774" cy="1777999"/>
            <a:chOff x="195261" y="234950"/>
            <a:chExt cx="3787774" cy="1777999"/>
          </a:xfrm>
        </p:grpSpPr>
        <p:sp>
          <p:nvSpPr>
            <p:cNvPr id="93" name="Shape 93"/>
            <p:cNvSpPr/>
            <p:nvPr/>
          </p:nvSpPr>
          <p:spPr>
            <a:xfrm>
              <a:off x="280987" y="280987"/>
              <a:ext cx="3571875" cy="1614486"/>
            </a:xfrm>
            <a:custGeom>
              <a:pathLst>
                <a:path extrusionOk="0" h="414" w="79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sp>
          <p:nvSpPr>
            <p:cNvPr id="94" name="Shape 94"/>
            <p:cNvSpPr/>
            <p:nvPr/>
          </p:nvSpPr>
          <p:spPr>
            <a:xfrm>
              <a:off x="263525" y="414337"/>
              <a:ext cx="3562350" cy="1598612"/>
            </a:xfrm>
            <a:custGeom>
              <a:pathLst>
                <a:path extrusionOk="0" h="821" w="1586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sp>
          <p:nvSpPr>
            <p:cNvPr id="95" name="Shape 95"/>
            <p:cNvSpPr/>
            <p:nvPr/>
          </p:nvSpPr>
          <p:spPr>
            <a:xfrm>
              <a:off x="752475" y="546100"/>
              <a:ext cx="2362199" cy="1458911"/>
            </a:xfrm>
            <a:custGeom>
              <a:pathLst>
                <a:path extrusionOk="0" h="747" w="1049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grpSp>
          <p:nvGrpSpPr>
            <p:cNvPr id="96" name="Shape 96"/>
            <p:cNvGrpSpPr/>
            <p:nvPr/>
          </p:nvGrpSpPr>
          <p:grpSpPr>
            <a:xfrm>
              <a:off x="195261" y="234950"/>
              <a:ext cx="3787774" cy="1716086"/>
              <a:chOff x="195261" y="234950"/>
              <a:chExt cx="3787774" cy="1716086"/>
            </a:xfrm>
          </p:grpSpPr>
          <p:sp>
            <p:nvSpPr>
              <p:cNvPr id="97" name="Shape 97"/>
              <p:cNvSpPr/>
              <p:nvPr/>
            </p:nvSpPr>
            <p:spPr>
              <a:xfrm>
                <a:off x="3182936" y="1482725"/>
                <a:ext cx="336549" cy="339725"/>
              </a:xfrm>
              <a:custGeom>
                <a:pathLst>
                  <a:path extrusionOk="0" h="173" w="150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t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omic Sans MS"/>
                  <a:ea typeface="Comic Sans MS"/>
                  <a:cs typeface="Comic Sans MS"/>
                  <a:sym typeface="Comic Sans MS"/>
                </a:endParaRPr>
              </a:p>
            </p:txBody>
          </p:sp>
          <p:sp>
            <p:nvSpPr>
              <p:cNvPr id="98" name="Shape 98"/>
              <p:cNvSpPr/>
              <p:nvPr/>
            </p:nvSpPr>
            <p:spPr>
              <a:xfrm>
                <a:off x="195261" y="234950"/>
                <a:ext cx="3787774" cy="1716086"/>
              </a:xfrm>
              <a:custGeom>
                <a:pathLst>
                  <a:path extrusionOk="0" h="880" w="1684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t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omic Sans MS"/>
                  <a:ea typeface="Comic Sans MS"/>
                  <a:cs typeface="Comic Sans MS"/>
                  <a:sym typeface="Comic Sans MS"/>
                </a:endParaRPr>
              </a:p>
            </p:txBody>
          </p:sp>
          <p:sp>
            <p:nvSpPr>
              <p:cNvPr id="99" name="Shape 99"/>
              <p:cNvSpPr/>
              <p:nvPr/>
            </p:nvSpPr>
            <p:spPr>
              <a:xfrm>
                <a:off x="514350" y="250825"/>
                <a:ext cx="2676524" cy="974724"/>
              </a:xfrm>
              <a:custGeom>
                <a:pathLst>
                  <a:path extrusionOk="0" h="500" w="119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t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omic Sans MS"/>
                  <a:ea typeface="Comic Sans MS"/>
                  <a:cs typeface="Comic Sans MS"/>
                  <a:sym typeface="Comic Sans MS"/>
                </a:endParaRPr>
              </a:p>
            </p:txBody>
          </p:sp>
          <p:sp>
            <p:nvSpPr>
              <p:cNvPr id="100" name="Shape 100"/>
              <p:cNvSpPr/>
              <p:nvPr/>
            </p:nvSpPr>
            <p:spPr>
              <a:xfrm>
                <a:off x="649287" y="398462"/>
                <a:ext cx="360361" cy="650874"/>
              </a:xfrm>
              <a:custGeom>
                <a:pathLst>
                  <a:path extrusionOk="0" h="335" w="160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t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omic Sans MS"/>
                  <a:ea typeface="Comic Sans MS"/>
                  <a:cs typeface="Comic Sans MS"/>
                  <a:sym typeface="Comic Sans MS"/>
                </a:endParaRPr>
              </a:p>
            </p:txBody>
          </p:sp>
          <p:sp>
            <p:nvSpPr>
              <p:cNvPr id="101" name="Shape 101"/>
              <p:cNvSpPr/>
              <p:nvPr/>
            </p:nvSpPr>
            <p:spPr>
              <a:xfrm>
                <a:off x="1343025" y="850900"/>
                <a:ext cx="1096961" cy="577849"/>
              </a:xfrm>
              <a:custGeom>
                <a:pathLst>
                  <a:path extrusionOk="0" h="296" w="489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t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omic Sans MS"/>
                  <a:ea typeface="Comic Sans MS"/>
                  <a:cs typeface="Comic Sans MS"/>
                  <a:sym typeface="Comic Sans MS"/>
                </a:endParaRPr>
              </a:p>
            </p:txBody>
          </p:sp>
        </p:grpSp>
      </p:grpSp>
      <p:grpSp>
        <p:nvGrpSpPr>
          <p:cNvPr id="102" name="Shape 102"/>
          <p:cNvGrpSpPr/>
          <p:nvPr/>
        </p:nvGrpSpPr>
        <p:grpSpPr>
          <a:xfrm>
            <a:off x="7797641" y="4318434"/>
            <a:ext cx="979802" cy="1159593"/>
            <a:chOff x="7797641" y="4318434"/>
            <a:chExt cx="979802" cy="1159593"/>
          </a:xfrm>
        </p:grpSpPr>
        <p:sp>
          <p:nvSpPr>
            <p:cNvPr id="103" name="Shape 103"/>
            <p:cNvSpPr/>
            <p:nvPr/>
          </p:nvSpPr>
          <p:spPr>
            <a:xfrm rot="7320000">
              <a:off x="7793037" y="4660900"/>
              <a:ext cx="998537" cy="465137"/>
            </a:xfrm>
            <a:custGeom>
              <a:pathLst>
                <a:path extrusionOk="0" h="414" w="79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sp>
          <p:nvSpPr>
            <p:cNvPr id="104" name="Shape 104"/>
            <p:cNvSpPr/>
            <p:nvPr/>
          </p:nvSpPr>
          <p:spPr>
            <a:xfrm rot="7320000">
              <a:off x="7768431" y="4639468"/>
              <a:ext cx="995362" cy="460375"/>
            </a:xfrm>
            <a:custGeom>
              <a:pathLst>
                <a:path extrusionOk="0" h="821" w="1586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sp>
          <p:nvSpPr>
            <p:cNvPr id="105" name="Shape 105"/>
            <p:cNvSpPr/>
            <p:nvPr/>
          </p:nvSpPr>
          <p:spPr>
            <a:xfrm rot="7320000">
              <a:off x="7936705" y="4623593"/>
              <a:ext cx="660400" cy="420687"/>
            </a:xfrm>
            <a:custGeom>
              <a:pathLst>
                <a:path extrusionOk="0" h="747" w="1049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endParaRPr>
            </a:p>
          </p:txBody>
        </p:sp>
        <p:grpSp>
          <p:nvGrpSpPr>
            <p:cNvPr id="106" name="Shape 106"/>
            <p:cNvGrpSpPr/>
            <p:nvPr/>
          </p:nvGrpSpPr>
          <p:grpSpPr>
            <a:xfrm>
              <a:off x="7797641" y="4318434"/>
              <a:ext cx="979802" cy="1159593"/>
              <a:chOff x="7797641" y="4318434"/>
              <a:chExt cx="979802" cy="1159593"/>
            </a:xfrm>
          </p:grpSpPr>
          <p:sp>
            <p:nvSpPr>
              <p:cNvPr id="107" name="Shape 107"/>
              <p:cNvSpPr/>
              <p:nvPr/>
            </p:nvSpPr>
            <p:spPr>
              <a:xfrm rot="7320000">
                <a:off x="7916862" y="5064124"/>
                <a:ext cx="93661" cy="96837"/>
              </a:xfrm>
              <a:custGeom>
                <a:pathLst>
                  <a:path extrusionOk="0" h="173" w="150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t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omic Sans MS"/>
                  <a:ea typeface="Comic Sans MS"/>
                  <a:cs typeface="Comic Sans MS"/>
                  <a:sym typeface="Comic Sans MS"/>
                </a:endParaRPr>
              </a:p>
            </p:txBody>
          </p:sp>
          <p:sp>
            <p:nvSpPr>
              <p:cNvPr id="108" name="Shape 108"/>
              <p:cNvSpPr/>
              <p:nvPr/>
            </p:nvSpPr>
            <p:spPr>
              <a:xfrm rot="7320000">
                <a:off x="7758112" y="4651374"/>
                <a:ext cx="1058862" cy="493712"/>
              </a:xfrm>
              <a:custGeom>
                <a:pathLst>
                  <a:path extrusionOk="0" h="880" w="1684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t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omic Sans MS"/>
                  <a:ea typeface="Comic Sans MS"/>
                  <a:cs typeface="Comic Sans MS"/>
                  <a:sym typeface="Comic Sans MS"/>
                </a:endParaRPr>
              </a:p>
            </p:txBody>
          </p:sp>
          <p:sp>
            <p:nvSpPr>
              <p:cNvPr id="109" name="Shape 109"/>
              <p:cNvSpPr/>
              <p:nvPr/>
            </p:nvSpPr>
            <p:spPr>
              <a:xfrm rot="7320000">
                <a:off x="8035924" y="4757736"/>
                <a:ext cx="749299" cy="279399"/>
              </a:xfrm>
              <a:custGeom>
                <a:pathLst>
                  <a:path extrusionOk="0" h="500" w="119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t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omic Sans MS"/>
                  <a:ea typeface="Comic Sans MS"/>
                  <a:cs typeface="Comic Sans MS"/>
                  <a:sym typeface="Comic Sans MS"/>
                </a:endParaRPr>
              </a:p>
            </p:txBody>
          </p:sp>
          <p:sp>
            <p:nvSpPr>
              <p:cNvPr id="110" name="Shape 110"/>
              <p:cNvSpPr/>
              <p:nvPr/>
            </p:nvSpPr>
            <p:spPr>
              <a:xfrm rot="7320000">
                <a:off x="8514555" y="4561680"/>
                <a:ext cx="100012" cy="187325"/>
              </a:xfrm>
              <a:custGeom>
                <a:pathLst>
                  <a:path extrusionOk="0" h="335" w="160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t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omic Sans MS"/>
                  <a:ea typeface="Comic Sans MS"/>
                  <a:cs typeface="Comic Sans MS"/>
                  <a:sym typeface="Comic Sans MS"/>
                </a:endParaRPr>
              </a:p>
            </p:txBody>
          </p:sp>
          <p:sp>
            <p:nvSpPr>
              <p:cNvPr id="111" name="Shape 111"/>
              <p:cNvSpPr/>
              <p:nvPr/>
            </p:nvSpPr>
            <p:spPr>
              <a:xfrm rot="7320000">
                <a:off x="8154193" y="4761706"/>
                <a:ext cx="306387" cy="165100"/>
              </a:xfrm>
              <a:custGeom>
                <a:pathLst>
                  <a:path extrusionOk="0" h="296" w="489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t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omic Sans MS"/>
                  <a:ea typeface="Comic Sans MS"/>
                  <a:cs typeface="Comic Sans MS"/>
                  <a:sym typeface="Comic Sans MS"/>
                </a:endParaRPr>
              </a:p>
            </p:txBody>
          </p:sp>
        </p:grpSp>
      </p:grpSp>
      <p:sp>
        <p:nvSpPr>
          <p:cNvPr id="112" name="Shape 112"/>
          <p:cNvSpPr/>
          <p:nvPr/>
        </p:nvSpPr>
        <p:spPr>
          <a:xfrm>
            <a:off x="901700" y="5054600"/>
            <a:ext cx="6807200" cy="728662"/>
          </a:xfrm>
          <a:custGeom>
            <a:pathLst>
              <a:path extrusionOk="0" h="459" w="4288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cap="flat" cmpd="sng" w="76200">
            <a:solidFill>
              <a:schemeClr val="folHlink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13" name="Shape 113"/>
          <p:cNvSpPr/>
          <p:nvPr/>
        </p:nvSpPr>
        <p:spPr>
          <a:xfrm>
            <a:off x="4076700" y="1930400"/>
            <a:ext cx="889000" cy="381000"/>
          </a:xfrm>
          <a:custGeom>
            <a:pathLst>
              <a:path extrusionOk="0" h="240" w="56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cap="rnd" cmpd="sng" w="11430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14" name="Shape 114"/>
          <p:cNvSpPr txBox="1"/>
          <p:nvPr>
            <p:ph type="title"/>
          </p:nvPr>
        </p:nvSpPr>
        <p:spPr>
          <a:xfrm>
            <a:off x="685800" y="152400"/>
            <a:ext cx="6870700" cy="16001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15" name="Shape 115"/>
          <p:cNvSpPr txBox="1"/>
          <p:nvPr>
            <p:ph idx="1" type="body"/>
          </p:nvPr>
        </p:nvSpPr>
        <p:spPr>
          <a:xfrm>
            <a:off x="685800" y="1828800"/>
            <a:ext cx="7696199" cy="36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omic Sans MS"/>
              <a:buChar char="•"/>
              <a:defRPr/>
            </a:lvl1pPr>
            <a:lvl2pPr indent="-1079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omic Sans MS"/>
              <a:buChar char="–"/>
              <a:defRPr/>
            </a:lvl2pPr>
            <a:lvl3pPr indent="-762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omic Sans MS"/>
              <a:buChar char="•"/>
              <a:defRPr/>
            </a:lvl3pPr>
            <a:lvl4pPr indent="-101600" lvl="3" marL="1600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omic Sans MS"/>
              <a:buChar char="–"/>
              <a:defRPr/>
            </a:lvl4pPr>
            <a:lvl5pPr indent="-101600" lvl="4" marL="2057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omic Sans MS"/>
              <a:buChar char="»"/>
              <a:defRPr/>
            </a:lvl5pPr>
            <a:lvl6pPr indent="-101600" lvl="5" marL="2514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omic Sans MS"/>
              <a:buChar char="»"/>
              <a:defRPr/>
            </a:lvl6pPr>
            <a:lvl7pPr indent="-101600" lvl="6" marL="2971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omic Sans MS"/>
              <a:buChar char="»"/>
              <a:defRPr/>
            </a:lvl7pPr>
            <a:lvl8pPr indent="-101600" lvl="7" marL="3429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omic Sans MS"/>
              <a:buChar char="»"/>
              <a:defRPr/>
            </a:lvl8pPr>
            <a:lvl9pPr indent="-101600" lvl="8" marL="3886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omic Sans MS"/>
              <a:buChar char="»"/>
              <a:defRPr/>
            </a:lvl9pPr>
          </a:lstStyle>
          <a:p/>
        </p:txBody>
      </p:sp>
      <p:sp>
        <p:nvSpPr>
          <p:cNvPr id="116" name="Shape 116"/>
          <p:cNvSpPr txBox="1"/>
          <p:nvPr>
            <p:ph idx="10" type="dt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17" name="Shape 117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18" name="Shape 118"/>
          <p:cNvSpPr txBox="1"/>
          <p:nvPr>
            <p:ph idx="12" type="sldNum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/>
          </a:p>
          <a:p>
            <a:pPr indent="0" lvl="1" marL="457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2" marL="914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3" marL="13716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4" marL="18288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5" marL="22860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6" marL="2743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7" marL="3200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8" marL="3657600" marR="0" rtl="0" algn="l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/>
          <p:nvPr>
            <p:ph type="ctrTitle"/>
          </p:nvPr>
        </p:nvSpPr>
        <p:spPr>
          <a:xfrm>
            <a:off x="1371600" y="1511300"/>
            <a:ext cx="6400799" cy="22732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Comic Sans MS"/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Past Simple and past Continuous</a:t>
            </a:r>
          </a:p>
        </p:txBody>
      </p:sp>
      <p:sp>
        <p:nvSpPr>
          <p:cNvPr id="127" name="Shape 127"/>
          <p:cNvSpPr txBox="1"/>
          <p:nvPr>
            <p:ph idx="1" type="subTitle"/>
          </p:nvPr>
        </p:nvSpPr>
        <p:spPr>
          <a:xfrm>
            <a:off x="1549400" y="4051300"/>
            <a:ext cx="6032499" cy="1003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omic Sans MS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 txBox="1"/>
          <p:nvPr>
            <p:ph type="title"/>
          </p:nvPr>
        </p:nvSpPr>
        <p:spPr>
          <a:xfrm>
            <a:off x="685800" y="152400"/>
            <a:ext cx="6870700" cy="16001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t/>
            </a:r>
            <a:endParaRPr b="0" i="0" sz="44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81" name="Shape 181"/>
          <p:cNvSpPr txBox="1"/>
          <p:nvPr>
            <p:ph idx="1" type="body"/>
          </p:nvPr>
        </p:nvSpPr>
        <p:spPr>
          <a:xfrm>
            <a:off x="685800" y="1828800"/>
            <a:ext cx="7696199" cy="36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•"/>
            </a:pPr>
            <a:r>
              <a:rPr b="0" i="0" lang="en-US" sz="2800" u="sng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for descriptions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Jan looked beautiful.She </a:t>
            </a:r>
            <a:r>
              <a:rPr b="1" i="0" lang="en-US" sz="2400" u="sng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was wearing</a:t>
            </a:r>
            <a:r>
              <a:rPr b="0" i="0" lang="en-US" sz="2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a green dress.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•"/>
            </a:pPr>
            <a:r>
              <a:rPr b="0" i="0" lang="en-US" sz="2800" u="sng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to express an interrupted past activity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When the phone rang, I </a:t>
            </a:r>
            <a:r>
              <a:rPr b="1" i="0" lang="en-US" sz="2400" u="sng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was having</a:t>
            </a:r>
            <a:r>
              <a:rPr b="0" i="0" lang="en-US" sz="2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a shower.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•"/>
            </a:pPr>
            <a:r>
              <a:rPr b="0" i="0" lang="en-US" sz="2800" u="sng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to express an incomplete activity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I </a:t>
            </a:r>
            <a:r>
              <a:rPr b="1" i="0" lang="en-US" sz="2400" u="sng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was reading</a:t>
            </a:r>
            <a:r>
              <a:rPr b="0" i="0" lang="en-US" sz="2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a book during the flight.</a:t>
            </a: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  <p:transition spd="slow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 txBox="1"/>
          <p:nvPr>
            <p:ph type="title"/>
          </p:nvPr>
        </p:nvSpPr>
        <p:spPr>
          <a:xfrm>
            <a:off x="685800" y="152400"/>
            <a:ext cx="6870700" cy="16001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omic Sans MS"/>
              <a:buNone/>
            </a:pPr>
            <a:r>
              <a:rPr b="0" i="0" lang="en-US" sz="4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Past simple or continuous?</a:t>
            </a:r>
          </a:p>
        </p:txBody>
      </p:sp>
      <p:sp>
        <p:nvSpPr>
          <p:cNvPr id="187" name="Shape 187"/>
          <p:cNvSpPr txBox="1"/>
          <p:nvPr>
            <p:ph idx="1" type="body"/>
          </p:nvPr>
        </p:nvSpPr>
        <p:spPr>
          <a:xfrm>
            <a:off x="685800" y="1828800"/>
            <a:ext cx="7696199" cy="36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Sometimes both tenses are possible. The </a:t>
            </a:r>
            <a:r>
              <a:rPr b="0" i="0" lang="en-US" sz="3200" u="sng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Past Simple</a:t>
            </a:r>
            <a:r>
              <a:rPr b="0" i="0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focuses on past actions as complete facts. The </a:t>
            </a:r>
            <a:r>
              <a:rPr b="0" i="0" lang="en-US" sz="3200" u="sng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Past</a:t>
            </a:r>
            <a:r>
              <a:rPr b="0" i="0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b="0" i="0" lang="en-US" sz="3200" u="sng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Continuous</a:t>
            </a:r>
            <a:r>
              <a:rPr b="0" i="0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focuses on the duration of past activities</a:t>
            </a:r>
          </a:p>
        </p:txBody>
      </p:sp>
    </p:spTree>
  </p:cSld>
  <p:clrMapOvr>
    <a:masterClrMapping/>
  </p:clrMapOvr>
  <p:transition spd="slow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 txBox="1"/>
          <p:nvPr>
            <p:ph type="title"/>
          </p:nvPr>
        </p:nvSpPr>
        <p:spPr>
          <a:xfrm>
            <a:off x="685800" y="152400"/>
            <a:ext cx="6870700" cy="16001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omic Sans MS"/>
              <a:buNone/>
            </a:pPr>
            <a:r>
              <a:rPr b="0" i="0" lang="en-US" sz="4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Compare :</a:t>
            </a:r>
          </a:p>
        </p:txBody>
      </p:sp>
      <p:sp>
        <p:nvSpPr>
          <p:cNvPr id="193" name="Shape 193"/>
          <p:cNvSpPr txBox="1"/>
          <p:nvPr>
            <p:ph idx="1" type="body"/>
          </p:nvPr>
        </p:nvSpPr>
        <p:spPr>
          <a:xfrm>
            <a:off x="685800" y="1828800"/>
            <a:ext cx="7696199" cy="36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A: 	 I didn’t see you at the party last night.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B:   No. I </a:t>
            </a:r>
            <a:r>
              <a:rPr b="1" i="0" lang="en-US" sz="2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stayed</a:t>
            </a:r>
            <a:r>
              <a:rPr b="0" i="0" lang="en-US" sz="2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at home and </a:t>
            </a:r>
            <a:r>
              <a:rPr b="1" i="0" lang="en-US" sz="2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watched</a:t>
            </a:r>
            <a:r>
              <a:rPr b="0" i="0" lang="en-US" sz="2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the football.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ct val="100000"/>
              <a:buFont typeface="Comic Sans MS"/>
              <a:buChar char="•"/>
            </a:pPr>
            <a:r>
              <a:rPr b="0" i="0" lang="en-US" sz="2800" u="none" cap="none" strike="noStrike">
                <a:solidFill>
                  <a:schemeClr val="folHlink"/>
                </a:solidFill>
                <a:latin typeface="Comic Sans MS"/>
                <a:ea typeface="Comic Sans MS"/>
                <a:cs typeface="Comic Sans MS"/>
                <a:sym typeface="Comic Sans MS"/>
              </a:rPr>
              <a:t>A:   I didn’t see you at the party last night.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ct val="100000"/>
              <a:buFont typeface="Comic Sans MS"/>
              <a:buChar char="•"/>
            </a:pPr>
            <a:r>
              <a:rPr b="0" i="0" lang="en-US" sz="2800" u="none" cap="none" strike="noStrike">
                <a:solidFill>
                  <a:schemeClr val="folHlink"/>
                </a:solidFill>
                <a:latin typeface="Comic Sans MS"/>
                <a:ea typeface="Comic Sans MS"/>
                <a:cs typeface="Comic Sans MS"/>
                <a:sym typeface="Comic Sans MS"/>
              </a:rPr>
              <a:t>B:   No, I </a:t>
            </a:r>
            <a:r>
              <a:rPr b="1" i="0" lang="en-US" sz="2800" u="none" cap="none" strike="noStrike">
                <a:solidFill>
                  <a:schemeClr val="folHlink"/>
                </a:solidFill>
                <a:latin typeface="Comic Sans MS"/>
                <a:ea typeface="Comic Sans MS"/>
                <a:cs typeface="Comic Sans MS"/>
                <a:sym typeface="Comic Sans MS"/>
              </a:rPr>
              <a:t>was watching</a:t>
            </a:r>
            <a:r>
              <a:rPr b="0" i="0" lang="en-US" sz="2800" u="none" cap="none" strike="noStrike">
                <a:solidFill>
                  <a:schemeClr val="folHlink"/>
                </a:solidFill>
                <a:latin typeface="Comic Sans MS"/>
                <a:ea typeface="Comic Sans MS"/>
                <a:cs typeface="Comic Sans MS"/>
                <a:sym typeface="Comic Sans MS"/>
              </a:rPr>
              <a:t> the football at home. </a:t>
            </a:r>
          </a:p>
        </p:txBody>
      </p:sp>
    </p:spTree>
  </p:cSld>
  <p:clrMapOvr>
    <a:masterClrMapping/>
  </p:clrMapOvr>
  <p:transition spd="slow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 txBox="1"/>
          <p:nvPr>
            <p:ph type="ctrTitle"/>
          </p:nvPr>
        </p:nvSpPr>
        <p:spPr>
          <a:xfrm>
            <a:off x="1371600" y="1511300"/>
            <a:ext cx="6400799" cy="22732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Comic Sans MS"/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Past Perfect</a:t>
            </a:r>
          </a:p>
        </p:txBody>
      </p:sp>
      <p:sp>
        <p:nvSpPr>
          <p:cNvPr id="199" name="Shape 199"/>
          <p:cNvSpPr txBox="1"/>
          <p:nvPr>
            <p:ph idx="1" type="subTitle"/>
          </p:nvPr>
        </p:nvSpPr>
        <p:spPr>
          <a:xfrm>
            <a:off x="1549400" y="4051300"/>
            <a:ext cx="6032499" cy="1003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omic Sans MS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  <p:transition spd="slow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 txBox="1"/>
          <p:nvPr>
            <p:ph type="title"/>
          </p:nvPr>
        </p:nvSpPr>
        <p:spPr>
          <a:xfrm>
            <a:off x="685800" y="152400"/>
            <a:ext cx="6870700" cy="16001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t/>
            </a:r>
            <a:endParaRPr b="0" i="0" sz="44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05" name="Shape 205"/>
          <p:cNvSpPr txBox="1"/>
          <p:nvPr>
            <p:ph idx="1" type="body"/>
          </p:nvPr>
        </p:nvSpPr>
        <p:spPr>
          <a:xfrm>
            <a:off x="685800" y="1828800"/>
            <a:ext cx="7696199" cy="36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perfect means </a:t>
            </a:r>
            <a:r>
              <a:rPr b="0" i="0" lang="en-US" sz="3200" u="none" cap="none" strike="noStrike">
                <a:solidFill>
                  <a:schemeClr val="folHlink"/>
                </a:solidFill>
                <a:latin typeface="Comic Sans MS"/>
                <a:ea typeface="Comic Sans MS"/>
                <a:cs typeface="Comic Sans MS"/>
                <a:sym typeface="Comic Sans MS"/>
              </a:rPr>
              <a:t>‘ completed before ‘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•"/>
            </a:pPr>
            <a:r>
              <a:rPr b="0" i="1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the past perfect refers to an action in the past that was completed before another action in the past</a:t>
            </a:r>
          </a:p>
        </p:txBody>
      </p:sp>
    </p:spTree>
  </p:cSld>
  <p:clrMapOvr>
    <a:masterClrMapping/>
  </p:clrMapOvr>
  <p:transition spd="slow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/>
          <p:nvPr>
            <p:ph type="title"/>
          </p:nvPr>
        </p:nvSpPr>
        <p:spPr>
          <a:xfrm>
            <a:off x="685800" y="152400"/>
            <a:ext cx="6870700" cy="16001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omic Sans MS"/>
              <a:buNone/>
            </a:pPr>
            <a:r>
              <a:rPr b="0" i="0" lang="en-US" sz="4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Form  ( the same for all persons )</a:t>
            </a:r>
          </a:p>
        </p:txBody>
      </p:sp>
      <p:sp>
        <p:nvSpPr>
          <p:cNvPr id="211" name="Shape 211"/>
          <p:cNvSpPr txBox="1"/>
          <p:nvPr>
            <p:ph idx="1" type="body"/>
          </p:nvPr>
        </p:nvSpPr>
        <p:spPr>
          <a:xfrm>
            <a:off x="685800" y="1828800"/>
            <a:ext cx="7696199" cy="36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•"/>
            </a:pPr>
            <a:r>
              <a:rPr b="1" i="0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Had + past participle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•"/>
            </a:pPr>
            <a:r>
              <a:rPr b="0" i="1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I </a:t>
            </a:r>
            <a:r>
              <a:rPr b="0" i="1" lang="en-US" sz="3200" u="sng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had seen</a:t>
            </a:r>
            <a:r>
              <a:rPr b="0" i="1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him before.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•"/>
            </a:pPr>
            <a:r>
              <a:rPr b="0" i="1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You </a:t>
            </a:r>
            <a:r>
              <a:rPr b="0" i="1" lang="en-US" sz="3200" u="sng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hadn’t finished</a:t>
            </a:r>
            <a:r>
              <a:rPr b="0" i="1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work at six o’clock.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•"/>
            </a:pPr>
            <a:r>
              <a:rPr b="0" i="1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What </a:t>
            </a:r>
            <a:r>
              <a:rPr b="0" i="1" lang="en-US" sz="3200" u="sng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had </a:t>
            </a:r>
            <a:r>
              <a:rPr b="0" i="1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you </a:t>
            </a:r>
            <a:r>
              <a:rPr b="0" i="1" lang="en-US" sz="3200" u="sng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been</a:t>
            </a:r>
            <a:r>
              <a:rPr b="0" i="1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before?</a:t>
            </a:r>
          </a:p>
        </p:txBody>
      </p:sp>
    </p:spTree>
  </p:cSld>
  <p:clrMapOvr>
    <a:masterClrMapping/>
  </p:clrMapOvr>
  <p:transition spd="slow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/>
          <p:cNvSpPr txBox="1"/>
          <p:nvPr>
            <p:ph type="title"/>
          </p:nvPr>
        </p:nvSpPr>
        <p:spPr>
          <a:xfrm>
            <a:off x="685800" y="152400"/>
            <a:ext cx="6870700" cy="16001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omic Sans MS"/>
              <a:buNone/>
            </a:pPr>
            <a:r>
              <a:rPr b="0" i="0" lang="en-US" sz="4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Use </a:t>
            </a:r>
          </a:p>
        </p:txBody>
      </p:sp>
      <p:sp>
        <p:nvSpPr>
          <p:cNvPr id="217" name="Shape 217"/>
          <p:cNvSpPr txBox="1"/>
          <p:nvPr>
            <p:ph idx="1" type="body"/>
          </p:nvPr>
        </p:nvSpPr>
        <p:spPr>
          <a:xfrm>
            <a:off x="685800" y="1828800"/>
            <a:ext cx="7696199" cy="36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•"/>
            </a:pPr>
            <a:r>
              <a:rPr b="0" i="0" lang="en-US" sz="3200" u="sng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to make clear that one action in the past happened before another action in the past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–"/>
            </a:pPr>
            <a:r>
              <a:rPr b="0" i="1" lang="en-US" sz="2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When I got home, I found that someone </a:t>
            </a:r>
            <a:r>
              <a:rPr b="1" i="1" lang="en-US" sz="2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had broken</a:t>
            </a:r>
            <a:r>
              <a:rPr b="0" i="1" lang="en-US" sz="2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into my apartment and </a:t>
            </a:r>
            <a:r>
              <a:rPr b="1" i="1" lang="en-US" sz="2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had</a:t>
            </a:r>
            <a:r>
              <a:rPr b="0" i="1" lang="en-US" sz="2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b="1" i="1" lang="en-US" sz="2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stolen </a:t>
            </a:r>
            <a:r>
              <a:rPr b="0" i="1" lang="en-US" sz="2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my DVD player.</a:t>
            </a:r>
          </a:p>
        </p:txBody>
      </p:sp>
    </p:spTree>
  </p:cSld>
  <p:clrMapOvr>
    <a:masterClrMapping/>
  </p:clrMapOvr>
  <p:transition spd="slow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Shape 222"/>
          <p:cNvSpPr txBox="1"/>
          <p:nvPr>
            <p:ph type="title"/>
          </p:nvPr>
        </p:nvSpPr>
        <p:spPr>
          <a:xfrm>
            <a:off x="685800" y="152400"/>
            <a:ext cx="6870700" cy="16001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t/>
            </a:r>
            <a:endParaRPr b="0" i="0" sz="44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23" name="Shape 223"/>
          <p:cNvSpPr txBox="1"/>
          <p:nvPr>
            <p:ph idx="1" type="body"/>
          </p:nvPr>
        </p:nvSpPr>
        <p:spPr>
          <a:xfrm>
            <a:off x="685800" y="1828800"/>
            <a:ext cx="7696199" cy="36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•"/>
            </a:pPr>
            <a:r>
              <a:rPr b="0" i="1" lang="en-US" sz="3200" u="sng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the past simple tells a story in chronological order.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Sue met Pete at university. They were together for 6 years. They divorced last month.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  <p:transition spd="slow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Shape 228"/>
          <p:cNvSpPr txBox="1"/>
          <p:nvPr>
            <p:ph type="title"/>
          </p:nvPr>
        </p:nvSpPr>
        <p:spPr>
          <a:xfrm>
            <a:off x="685800" y="152400"/>
            <a:ext cx="6870700" cy="16001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t/>
            </a:r>
            <a:endParaRPr b="0" i="0" sz="44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29" name="Shape 229"/>
          <p:cNvSpPr txBox="1"/>
          <p:nvPr>
            <p:ph idx="1" type="body"/>
          </p:nvPr>
        </p:nvSpPr>
        <p:spPr>
          <a:xfrm>
            <a:off x="685800" y="1828800"/>
            <a:ext cx="7696199" cy="36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•"/>
            </a:pPr>
            <a:r>
              <a:rPr b="0" i="0" lang="en-US" sz="3200" u="sng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the Past Perfect can be used to tell a story in a different order.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Sue and Pete divorced last month. They’d met at university, and had been together for six years.</a:t>
            </a:r>
          </a:p>
        </p:txBody>
      </p:sp>
    </p:spTree>
  </p:cSld>
  <p:clrMapOvr>
    <a:masterClrMapping/>
  </p:clrMapOvr>
  <p:transition spd="slow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/>
          <p:cNvSpPr txBox="1"/>
          <p:nvPr>
            <p:ph type="title"/>
          </p:nvPr>
        </p:nvSpPr>
        <p:spPr>
          <a:xfrm>
            <a:off x="685800" y="152400"/>
            <a:ext cx="6870700" cy="16001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omic Sans MS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Notice the difference between these sentences</a:t>
            </a:r>
          </a:p>
        </p:txBody>
      </p:sp>
      <p:sp>
        <p:nvSpPr>
          <p:cNvPr id="235" name="Shape 235"/>
          <p:cNvSpPr txBox="1"/>
          <p:nvPr>
            <p:ph idx="1" type="body"/>
          </p:nvPr>
        </p:nvSpPr>
        <p:spPr>
          <a:xfrm>
            <a:off x="685800" y="1828800"/>
            <a:ext cx="7696199" cy="36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When I got to the party, Peter went home.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•"/>
            </a:pPr>
            <a:r>
              <a:rPr b="0" i="1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( = first I arrived,then Peter left )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When I got to the party, Peter had gone home.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•"/>
            </a:pPr>
            <a:r>
              <a:rPr b="0" i="1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( = first peter left, then I arrived )</a:t>
            </a:r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None/>
            </a:pPr>
            <a:r>
              <a:t/>
            </a:r>
            <a:endParaRPr b="0" i="1" sz="32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/>
          <p:nvPr>
            <p:ph type="title"/>
          </p:nvPr>
        </p:nvSpPr>
        <p:spPr>
          <a:xfrm>
            <a:off x="685800" y="152400"/>
            <a:ext cx="6870700" cy="16001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omic Sans MS"/>
              <a:buNone/>
            </a:pPr>
            <a:r>
              <a:rPr b="0" i="0" lang="en-US" sz="4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Form</a:t>
            </a:r>
          </a:p>
        </p:txBody>
      </p:sp>
      <p:sp>
        <p:nvSpPr>
          <p:cNvPr id="133" name="Shape 133"/>
          <p:cNvSpPr txBox="1"/>
          <p:nvPr>
            <p:ph idx="1" type="body"/>
          </p:nvPr>
        </p:nvSpPr>
        <p:spPr>
          <a:xfrm>
            <a:off x="685800" y="1828800"/>
            <a:ext cx="7696199" cy="36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•"/>
            </a:pPr>
            <a:r>
              <a:rPr b="0" i="0" lang="en-US" sz="3200" u="sng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the form is the same for all persons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He </a:t>
            </a:r>
            <a:r>
              <a:rPr b="1" i="0" lang="en-US" sz="2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left</a:t>
            </a:r>
            <a:r>
              <a:rPr b="0" i="0" lang="en-US" sz="2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at three o’clock.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They </a:t>
            </a:r>
            <a:r>
              <a:rPr b="1" i="0" lang="en-US" sz="2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arrived</a:t>
            </a:r>
            <a:r>
              <a:rPr b="0" i="0" lang="en-US" sz="2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three weeks ago.</a:t>
            </a:r>
          </a:p>
        </p:txBody>
      </p:sp>
    </p:spTree>
  </p:cSld>
  <p:clrMapOvr>
    <a:masterClrMapping/>
  </p:clrMapOvr>
  <p:transition spd="slow"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Shape 240"/>
          <p:cNvSpPr txBox="1"/>
          <p:nvPr>
            <p:ph type="title"/>
          </p:nvPr>
        </p:nvSpPr>
        <p:spPr>
          <a:xfrm>
            <a:off x="685800" y="152400"/>
            <a:ext cx="6870700" cy="16001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omic Sans MS"/>
              <a:buNone/>
            </a:pPr>
            <a:r>
              <a:rPr b="0" i="0" lang="en-US" sz="2800" u="sng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Match the sentence with</a:t>
            </a:r>
            <a:r>
              <a:rPr b="0" i="0" lang="en-US" sz="4000" u="sng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b="0" i="0" lang="en-US" sz="2800" u="sng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the tense:a</a:t>
            </a:r>
            <a:r>
              <a:rPr b="0" i="0" lang="en-US" sz="2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) Past Perfect Simple, b) Past Simple, c) Past continuous</a:t>
            </a:r>
          </a:p>
        </p:txBody>
      </p:sp>
      <p:sp>
        <p:nvSpPr>
          <p:cNvPr id="241" name="Shape 241"/>
          <p:cNvSpPr txBox="1"/>
          <p:nvPr>
            <p:ph idx="1" type="body"/>
          </p:nvPr>
        </p:nvSpPr>
        <p:spPr>
          <a:xfrm>
            <a:off x="685800" y="1828800"/>
            <a:ext cx="7696199" cy="36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I did the week’s grocery shopping on my home computer.____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I hadn’t been to that party of town before._____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Why were you running down the street?_____</a:t>
            </a:r>
          </a:p>
        </p:txBody>
      </p:sp>
    </p:spTree>
  </p:cSld>
  <p:clrMapOvr>
    <a:masterClrMapping/>
  </p:clrMapOvr>
  <p:transition spd="slow"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Shape 246"/>
          <p:cNvSpPr txBox="1"/>
          <p:nvPr>
            <p:ph type="title"/>
          </p:nvPr>
        </p:nvSpPr>
        <p:spPr>
          <a:xfrm>
            <a:off x="468312" y="188911"/>
            <a:ext cx="7127875" cy="16001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omic Sans MS"/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Choose the correct form of the verb, Past Simple or Past Continuous</a:t>
            </a:r>
          </a:p>
        </p:txBody>
      </p:sp>
      <p:sp>
        <p:nvSpPr>
          <p:cNvPr id="247" name="Shape 247"/>
          <p:cNvSpPr txBox="1"/>
          <p:nvPr>
            <p:ph idx="1" type="body"/>
          </p:nvPr>
        </p:nvSpPr>
        <p:spPr>
          <a:xfrm>
            <a:off x="685800" y="1828800"/>
            <a:ext cx="7696199" cy="36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They </a:t>
            </a:r>
            <a:r>
              <a:rPr b="0" i="1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fell/were falling</a:t>
            </a:r>
            <a:r>
              <a:rPr b="0" i="0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in love when they </a:t>
            </a:r>
            <a:r>
              <a:rPr b="0" i="1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worked/were working</a:t>
            </a:r>
            <a:r>
              <a:rPr b="0" i="0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in Rome.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She </a:t>
            </a:r>
            <a:r>
              <a:rPr b="0" i="1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read/was reading</a:t>
            </a:r>
            <a:r>
              <a:rPr b="0" i="0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quietly in her room when suddenly the lights </a:t>
            </a:r>
            <a:r>
              <a:rPr b="0" i="1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went/were going</a:t>
            </a:r>
            <a:r>
              <a:rPr b="0" i="0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out and </a:t>
            </a:r>
            <a:r>
              <a:rPr b="0" i="1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heard/ was</a:t>
            </a:r>
            <a:r>
              <a:rPr b="0" i="0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b="0" i="1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hearing</a:t>
            </a:r>
            <a:r>
              <a:rPr b="0" i="0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a scream.</a:t>
            </a:r>
          </a:p>
        </p:txBody>
      </p:sp>
    </p:spTree>
  </p:cSld>
  <p:clrMapOvr>
    <a:masterClrMapping/>
  </p:clrMapOvr>
  <p:transition spd="slow"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Shape 252"/>
          <p:cNvSpPr txBox="1"/>
          <p:nvPr>
            <p:ph type="title"/>
          </p:nvPr>
        </p:nvSpPr>
        <p:spPr>
          <a:xfrm>
            <a:off x="685800" y="152400"/>
            <a:ext cx="6870700" cy="16001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t/>
            </a:r>
            <a:endParaRPr b="0" i="0" sz="44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53" name="Shape 253"/>
          <p:cNvSpPr txBox="1"/>
          <p:nvPr>
            <p:ph idx="1" type="body"/>
          </p:nvPr>
        </p:nvSpPr>
        <p:spPr>
          <a:xfrm>
            <a:off x="685800" y="1828800"/>
            <a:ext cx="7696199" cy="36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•"/>
            </a:pPr>
            <a:r>
              <a:rPr b="0" i="1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Didn’t you meet/Weren’t you meeting</a:t>
            </a:r>
            <a:r>
              <a:rPr b="0" i="0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your wife while you </a:t>
            </a:r>
            <a:r>
              <a:rPr b="0" i="1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lived/were living</a:t>
            </a:r>
            <a:r>
              <a:rPr b="0" i="0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in Italy?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I </a:t>
            </a:r>
            <a:r>
              <a:rPr b="0" i="1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saw/ was seeing</a:t>
            </a:r>
            <a:r>
              <a:rPr b="0" i="0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you in the park yesterday. You </a:t>
            </a:r>
            <a:r>
              <a:rPr b="0" i="1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sat / were sitting</a:t>
            </a:r>
            <a:r>
              <a:rPr b="0" i="0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with your arm round Tom.</a:t>
            </a:r>
          </a:p>
        </p:txBody>
      </p:sp>
    </p:spTree>
  </p:cSld>
  <p:clrMapOvr>
    <a:masterClrMapping/>
  </p:clrMapOvr>
  <p:transition spd="slow"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Shape 258"/>
          <p:cNvSpPr txBox="1"/>
          <p:nvPr>
            <p:ph type="title"/>
          </p:nvPr>
        </p:nvSpPr>
        <p:spPr>
          <a:xfrm>
            <a:off x="685800" y="152400"/>
            <a:ext cx="6870700" cy="16001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omic Sans MS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Which happened first? Write </a:t>
            </a:r>
            <a:r>
              <a:rPr b="1" i="1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true</a:t>
            </a:r>
            <a:r>
              <a:rPr b="0" i="0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or </a:t>
            </a:r>
            <a:r>
              <a:rPr b="1" i="1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false</a:t>
            </a:r>
          </a:p>
        </p:txBody>
      </p:sp>
      <p:sp>
        <p:nvSpPr>
          <p:cNvPr id="259" name="Shape 259"/>
          <p:cNvSpPr txBox="1"/>
          <p:nvPr>
            <p:ph idx="1" type="body"/>
          </p:nvPr>
        </p:nvSpPr>
        <p:spPr>
          <a:xfrm>
            <a:off x="685800" y="1828800"/>
            <a:ext cx="7696199" cy="36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•"/>
            </a:pPr>
            <a:r>
              <a:rPr b="1" i="0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I drove to the house but Cathy had left.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•"/>
            </a:pPr>
            <a:r>
              <a:rPr b="0" i="1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First cathy left, then I arrived.</a:t>
            </a:r>
            <a:r>
              <a:rPr b="0" i="0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b="1" i="1" lang="en-US" sz="3200" u="sng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True</a:t>
            </a:r>
            <a:r>
              <a:rPr b="1" i="0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•"/>
            </a:pPr>
            <a:r>
              <a:rPr b="1" i="0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The class had started when I arrived</a:t>
            </a:r>
            <a:r>
              <a:rPr b="0" i="0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•"/>
            </a:pPr>
            <a:r>
              <a:rPr b="0" i="1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First I arrived, then the class started. ______</a:t>
            </a:r>
          </a:p>
        </p:txBody>
      </p:sp>
    </p:spTree>
  </p:cSld>
  <p:clrMapOvr>
    <a:masterClrMapping/>
  </p:clrMapOvr>
  <p:transition spd="slow"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Shape 264"/>
          <p:cNvSpPr txBox="1"/>
          <p:nvPr>
            <p:ph type="title"/>
          </p:nvPr>
        </p:nvSpPr>
        <p:spPr>
          <a:xfrm>
            <a:off x="685800" y="152400"/>
            <a:ext cx="6870700" cy="16001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t/>
            </a:r>
            <a:endParaRPr b="0" i="0" sz="44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65" name="Shape 265"/>
          <p:cNvSpPr txBox="1"/>
          <p:nvPr>
            <p:ph idx="1" type="body"/>
          </p:nvPr>
        </p:nvSpPr>
        <p:spPr>
          <a:xfrm>
            <a:off x="685800" y="1828800"/>
            <a:ext cx="7696199" cy="36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•"/>
            </a:pPr>
            <a:r>
              <a:rPr b="1" i="0" lang="en-US" sz="2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We had just finished painting the fence when it started to rain.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•"/>
            </a:pPr>
            <a:r>
              <a:rPr b="0" i="1" lang="en-US" sz="2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First we finished painting, then it rained.______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•"/>
            </a:pPr>
            <a:r>
              <a:rPr b="1" i="0" lang="en-US" sz="2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She’d been walking home when the storm began.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•"/>
            </a:pPr>
            <a:r>
              <a:rPr b="0" i="1" lang="en-US" sz="2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First she started walking,then the storm began._____</a:t>
            </a:r>
          </a:p>
        </p:txBody>
      </p:sp>
    </p:spTree>
  </p:cSld>
  <p:clrMapOvr>
    <a:masterClrMapping/>
  </p:clrMapOvr>
  <p:transition spd="slow"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Shape 270"/>
          <p:cNvSpPr txBox="1"/>
          <p:nvPr>
            <p:ph type="title"/>
          </p:nvPr>
        </p:nvSpPr>
        <p:spPr>
          <a:xfrm>
            <a:off x="685800" y="152400"/>
            <a:ext cx="6870700" cy="16001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omic Sans MS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Complete the sentences with the Past Simple or the Past Perfect forms of the verbs in brackets.</a:t>
            </a:r>
          </a:p>
        </p:txBody>
      </p:sp>
      <p:sp>
        <p:nvSpPr>
          <p:cNvPr id="271" name="Shape 271"/>
          <p:cNvSpPr txBox="1"/>
          <p:nvPr>
            <p:ph idx="1" type="body"/>
          </p:nvPr>
        </p:nvSpPr>
        <p:spPr>
          <a:xfrm>
            <a:off x="685800" y="1828800"/>
            <a:ext cx="7696199" cy="36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I _______ ( not ring ) him because _______ ( forgot ) his number.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He ______ ( not pass ) his driving test when he _______ ( drive ) from San Francisco to LA!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He _______ ( not know ) how the cat _______ ( walk ) 100 km to its old home.</a:t>
            </a:r>
          </a:p>
        </p:txBody>
      </p:sp>
    </p:spTree>
  </p:cSld>
  <p:clrMapOvr>
    <a:masterClrMapping/>
  </p:clrMapOvr>
  <p:transition spd="slow"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Shape 276"/>
          <p:cNvSpPr txBox="1"/>
          <p:nvPr>
            <p:ph type="title"/>
          </p:nvPr>
        </p:nvSpPr>
        <p:spPr>
          <a:xfrm>
            <a:off x="685800" y="152400"/>
            <a:ext cx="6870700" cy="16001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t/>
            </a:r>
            <a:endParaRPr b="0" i="0" sz="44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77" name="Shape 277"/>
          <p:cNvSpPr txBox="1"/>
          <p:nvPr>
            <p:ph idx="1" type="body"/>
          </p:nvPr>
        </p:nvSpPr>
        <p:spPr>
          <a:xfrm>
            <a:off x="685800" y="1828800"/>
            <a:ext cx="7696199" cy="36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She only ______ ( hear ) about the interview three months after she _______ ( apply ) for the job.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When he first ______ ( go ) to Moscow he ______ ( never travel ) abroad before.</a:t>
            </a:r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  <p:transition spd="slow"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Shape 282"/>
          <p:cNvSpPr txBox="1"/>
          <p:nvPr>
            <p:ph type="title"/>
          </p:nvPr>
        </p:nvSpPr>
        <p:spPr>
          <a:xfrm>
            <a:off x="685800" y="152400"/>
            <a:ext cx="6870700" cy="16001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omic Sans MS"/>
              <a:buNone/>
            </a:pPr>
            <a:r>
              <a:rPr b="0" i="0" lang="en-US" sz="4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Rewrite the sentences using the </a:t>
            </a:r>
            <a:r>
              <a:rPr b="1" i="0" lang="en-US" sz="4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passive</a:t>
            </a:r>
          </a:p>
        </p:txBody>
      </p:sp>
      <p:sp>
        <p:nvSpPr>
          <p:cNvPr id="283" name="Shape 283"/>
          <p:cNvSpPr txBox="1"/>
          <p:nvPr>
            <p:ph idx="1" type="body"/>
          </p:nvPr>
        </p:nvSpPr>
        <p:spPr>
          <a:xfrm>
            <a:off x="685800" y="1828800"/>
            <a:ext cx="7696199" cy="36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Somebody broke my glasses.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•"/>
            </a:pPr>
            <a:r>
              <a:rPr b="0" i="1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My glasses ________ 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He didn’t come because nobody had invited him.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•"/>
            </a:pPr>
            <a:r>
              <a:rPr b="0" i="1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He didn’t come because he_______ 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Somebody had left the lights on.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•"/>
            </a:pPr>
            <a:r>
              <a:rPr b="0" i="1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The lights___________ .</a:t>
            </a:r>
          </a:p>
        </p:txBody>
      </p:sp>
    </p:spTree>
  </p:cSld>
  <p:clrMapOvr>
    <a:masterClrMapping/>
  </p:clrMapOvr>
  <p:transition spd="slow"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Shape 288"/>
          <p:cNvSpPr txBox="1"/>
          <p:nvPr>
            <p:ph type="title"/>
          </p:nvPr>
        </p:nvSpPr>
        <p:spPr>
          <a:xfrm>
            <a:off x="685800" y="152400"/>
            <a:ext cx="6870700" cy="16001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t/>
            </a:r>
            <a:endParaRPr b="0" i="0" sz="44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89" name="Shape 289"/>
          <p:cNvSpPr txBox="1"/>
          <p:nvPr>
            <p:ph idx="1" type="body"/>
          </p:nvPr>
        </p:nvSpPr>
        <p:spPr>
          <a:xfrm>
            <a:off x="685800" y="1828800"/>
            <a:ext cx="7696199" cy="36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Somebod told me about it yesterday.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I __________ yesterday.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Did the ambulance take you to hospital?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____ you _____ by ambulance?</a:t>
            </a:r>
          </a:p>
        </p:txBody>
      </p:sp>
    </p:spTree>
  </p:cSld>
  <p:clrMapOvr>
    <a:masterClrMapping/>
  </p:clrMapOvr>
  <p:transition spd="slow">
    <p:fade/>
  </p:transition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Shape 294"/>
          <p:cNvSpPr txBox="1"/>
          <p:nvPr>
            <p:ph type="title"/>
          </p:nvPr>
        </p:nvSpPr>
        <p:spPr>
          <a:xfrm>
            <a:off x="685800" y="152400"/>
            <a:ext cx="6870700" cy="16001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t/>
            </a:r>
            <a:endParaRPr b="0" i="0" sz="44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95" name="Shape 295"/>
          <p:cNvSpPr txBox="1"/>
          <p:nvPr>
            <p:ph idx="1" type="body"/>
          </p:nvPr>
        </p:nvSpPr>
        <p:spPr>
          <a:xfrm>
            <a:off x="685800" y="1828800"/>
            <a:ext cx="7696199" cy="36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/>
          <p:nvPr>
            <p:ph type="title"/>
          </p:nvPr>
        </p:nvSpPr>
        <p:spPr>
          <a:xfrm>
            <a:off x="685800" y="152400"/>
            <a:ext cx="6870700" cy="16001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omic Sans MS"/>
              <a:buNone/>
            </a:pPr>
            <a:r>
              <a:rPr b="0" i="0" lang="en-US" sz="4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Use </a:t>
            </a:r>
          </a:p>
        </p:txBody>
      </p:sp>
      <p:sp>
        <p:nvSpPr>
          <p:cNvPr id="139" name="Shape 139"/>
          <p:cNvSpPr txBox="1"/>
          <p:nvPr>
            <p:ph idx="1" type="body"/>
          </p:nvPr>
        </p:nvSpPr>
        <p:spPr>
          <a:xfrm>
            <a:off x="685800" y="1828800"/>
            <a:ext cx="7696199" cy="36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•"/>
            </a:pPr>
            <a:r>
              <a:rPr b="0" i="0" lang="en-US" sz="3200" u="sng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a finished action in the past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We met in 2007.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•"/>
            </a:pPr>
            <a:r>
              <a:rPr b="0" i="0" lang="en-US" sz="3200" u="sng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action that follow each other in a story 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Mary walked into the room and stopped. </a:t>
            </a:r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/>
          <p:nvPr>
            <p:ph type="title"/>
          </p:nvPr>
        </p:nvSpPr>
        <p:spPr>
          <a:xfrm>
            <a:off x="685800" y="152400"/>
            <a:ext cx="6870700" cy="16001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t/>
            </a:r>
            <a:endParaRPr b="0" i="0" sz="44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45" name="Shape 145"/>
          <p:cNvSpPr txBox="1"/>
          <p:nvPr>
            <p:ph idx="1" type="body"/>
          </p:nvPr>
        </p:nvSpPr>
        <p:spPr>
          <a:xfrm>
            <a:off x="685800" y="1828800"/>
            <a:ext cx="7696199" cy="36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•"/>
            </a:pPr>
            <a:r>
              <a:rPr b="0" i="0" lang="en-US" sz="3200" u="sng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a past situation or habit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When I </a:t>
            </a:r>
            <a:r>
              <a:rPr b="1" i="0" lang="en-US" sz="2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was</a:t>
            </a:r>
            <a:r>
              <a:rPr b="0" i="0" lang="en-US" sz="2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a child, we lived in a small house by the sea.</a:t>
            </a:r>
          </a:p>
        </p:txBody>
      </p:sp>
    </p:spTree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/>
          <p:nvPr>
            <p:ph type="title"/>
          </p:nvPr>
        </p:nvSpPr>
        <p:spPr>
          <a:xfrm>
            <a:off x="685800" y="152400"/>
            <a:ext cx="6870700" cy="16001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t/>
            </a:r>
            <a:endParaRPr b="0" i="0" sz="44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51" name="Shape 151"/>
          <p:cNvSpPr txBox="1"/>
          <p:nvPr>
            <p:ph idx="1" type="body"/>
          </p:nvPr>
        </p:nvSpPr>
        <p:spPr>
          <a:xfrm>
            <a:off x="685800" y="1828800"/>
            <a:ext cx="7696199" cy="36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•"/>
            </a:pPr>
            <a:r>
              <a:rPr b="0" i="0" lang="en-US" sz="3200" u="sng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most regular verbs add –ed to the</a:t>
            </a:r>
            <a:r>
              <a:rPr b="0" i="0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b="0" i="0" lang="en-US" sz="3200" u="sng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base form of the verb</a:t>
            </a:r>
            <a:r>
              <a:rPr b="0" i="0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( </a:t>
            </a:r>
            <a:r>
              <a:rPr b="0" i="1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worked, wanted, helped .....)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•"/>
            </a:pPr>
            <a:r>
              <a:rPr b="0" i="0" lang="en-US" sz="3200" u="sng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there are many common irregular verbs ( go-went, meet-met, see-saw,.....)</a:t>
            </a:r>
          </a:p>
        </p:txBody>
      </p:sp>
    </p:spTree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/>
          <p:nvPr>
            <p:ph type="title"/>
          </p:nvPr>
        </p:nvSpPr>
        <p:spPr>
          <a:xfrm>
            <a:off x="685800" y="152400"/>
            <a:ext cx="6870700" cy="16001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omic Sans MS"/>
              <a:buNone/>
            </a:pPr>
            <a:r>
              <a:rPr b="0" i="0" lang="en-US" sz="4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Time expressions</a:t>
            </a:r>
          </a:p>
        </p:txBody>
      </p:sp>
      <p:sp>
        <p:nvSpPr>
          <p:cNvPr id="157" name="Shape 157"/>
          <p:cNvSpPr txBox="1"/>
          <p:nvPr>
            <p:ph idx="1" type="body"/>
          </p:nvPr>
        </p:nvSpPr>
        <p:spPr>
          <a:xfrm>
            <a:off x="685800" y="1828800"/>
            <a:ext cx="7696199" cy="36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last night, two days ago, yesterday, </a:t>
            </a:r>
          </a:p>
        </p:txBody>
      </p:sp>
    </p:spTree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/>
          <p:nvPr>
            <p:ph type="ctrTitle"/>
          </p:nvPr>
        </p:nvSpPr>
        <p:spPr>
          <a:xfrm>
            <a:off x="1371600" y="1511300"/>
            <a:ext cx="6400799" cy="22732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Comic Sans MS"/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Past continuous </a:t>
            </a:r>
          </a:p>
        </p:txBody>
      </p:sp>
      <p:sp>
        <p:nvSpPr>
          <p:cNvPr id="163" name="Shape 163"/>
          <p:cNvSpPr txBox="1"/>
          <p:nvPr>
            <p:ph idx="1" type="subTitle"/>
          </p:nvPr>
        </p:nvSpPr>
        <p:spPr>
          <a:xfrm>
            <a:off x="1549400" y="4051300"/>
            <a:ext cx="6032499" cy="1003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omic Sans MS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 txBox="1"/>
          <p:nvPr>
            <p:ph type="title"/>
          </p:nvPr>
        </p:nvSpPr>
        <p:spPr>
          <a:xfrm>
            <a:off x="685800" y="152400"/>
            <a:ext cx="6870700" cy="16001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omic Sans MS"/>
              <a:buNone/>
            </a:pPr>
            <a:r>
              <a:rPr b="0" i="0" lang="en-US" sz="4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Form </a:t>
            </a:r>
          </a:p>
        </p:txBody>
      </p:sp>
      <p:sp>
        <p:nvSpPr>
          <p:cNvPr id="169" name="Shape 169"/>
          <p:cNvSpPr txBox="1"/>
          <p:nvPr>
            <p:ph idx="1" type="body"/>
          </p:nvPr>
        </p:nvSpPr>
        <p:spPr>
          <a:xfrm>
            <a:off x="685800" y="1828800"/>
            <a:ext cx="7696199" cy="36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Was / were + verb + -ing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They </a:t>
            </a:r>
            <a:r>
              <a:rPr b="0" i="0" lang="en-US" sz="2800" u="sng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were driving</a:t>
            </a:r>
            <a:r>
              <a:rPr b="0" i="0" lang="en-US" sz="2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to Paris.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We </a:t>
            </a:r>
            <a:r>
              <a:rPr b="0" i="0" lang="en-US" sz="2800" u="sng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weren’t waiting</a:t>
            </a:r>
            <a:r>
              <a:rPr b="0" i="0" lang="en-US" sz="2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for a long time.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What </a:t>
            </a:r>
            <a:r>
              <a:rPr b="0" i="0" lang="en-US" sz="2800" u="sng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were</a:t>
            </a:r>
            <a:r>
              <a:rPr b="0" i="0" lang="en-US" sz="2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they </a:t>
            </a:r>
            <a:r>
              <a:rPr b="0" i="0" lang="en-US" sz="2800" u="sng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doing</a:t>
            </a:r>
            <a:r>
              <a:rPr b="0" i="0" lang="en-US" sz="2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?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 txBox="1"/>
          <p:nvPr>
            <p:ph type="title"/>
          </p:nvPr>
        </p:nvSpPr>
        <p:spPr>
          <a:xfrm>
            <a:off x="685800" y="152400"/>
            <a:ext cx="6870700" cy="160019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omic Sans MS"/>
              <a:buNone/>
            </a:pPr>
            <a:r>
              <a:rPr b="0" i="0" lang="en-US" sz="44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Use </a:t>
            </a:r>
          </a:p>
        </p:txBody>
      </p:sp>
      <p:sp>
        <p:nvSpPr>
          <p:cNvPr id="175" name="Shape 175"/>
          <p:cNvSpPr txBox="1"/>
          <p:nvPr>
            <p:ph idx="1" type="body"/>
          </p:nvPr>
        </p:nvSpPr>
        <p:spPr>
          <a:xfrm>
            <a:off x="685800" y="1828800"/>
            <a:ext cx="7696199" cy="36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•"/>
            </a:pPr>
            <a:r>
              <a:rPr b="0" i="0" lang="en-US" sz="3200" u="sng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to express</a:t>
            </a:r>
            <a:r>
              <a:rPr b="0" i="0" lang="en-US" sz="32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b="0" i="0" lang="en-US" sz="3200" u="sng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activities in progress before, and probably after, a particular time in the past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At 7 0’clock this morning I </a:t>
            </a:r>
            <a:r>
              <a:rPr b="0" i="0" lang="en-US" sz="2800" u="sng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was having</a:t>
            </a:r>
            <a:r>
              <a:rPr b="0" i="0" lang="en-US" sz="2800" u="none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my breakfast.</a:t>
            </a:r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mic Sans MS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1_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