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H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9FAD60A-E15E-4F8E-BAB8-563EB7A4C715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29C2367-6516-4F9E-8798-15E1633999FA}" type="slidenum">
              <a:rPr lang="es-HN" smtClean="0"/>
              <a:t>‹#›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733365" y="2996952"/>
            <a:ext cx="3313355" cy="2448272"/>
          </a:xfrm>
        </p:spPr>
        <p:txBody>
          <a:bodyPr>
            <a:normAutofit/>
          </a:bodyPr>
          <a:lstStyle/>
          <a:p>
            <a:pPr algn="ctr"/>
            <a:r>
              <a:rPr lang="es-HN" smtClean="0"/>
              <a:t>Present</a:t>
            </a:r>
            <a:r>
              <a:rPr lang="es-HN" dirty="0" smtClean="0"/>
              <a:t> </a:t>
            </a:r>
            <a:r>
              <a:rPr lang="es-HN" dirty="0" err="1" smtClean="0"/>
              <a:t>Perfect</a:t>
            </a:r>
            <a:r>
              <a:rPr lang="es-HN" dirty="0" smtClean="0"/>
              <a:t> vs. </a:t>
            </a:r>
            <a:br>
              <a:rPr lang="es-HN" dirty="0" smtClean="0"/>
            </a:br>
            <a:r>
              <a:rPr lang="es-HN" dirty="0" err="1" smtClean="0"/>
              <a:t>Past</a:t>
            </a:r>
            <a:r>
              <a:rPr lang="es-HN" dirty="0" smtClean="0"/>
              <a:t> Simple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03305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Has the time period finished?</a:t>
            </a:r>
            <a:r>
              <a:rPr lang="es-HN" dirty="0"/>
              <a:t/>
            </a:r>
            <a:br>
              <a:rPr lang="es-HN" dirty="0"/>
            </a:br>
            <a:r>
              <a:rPr lang="es-HN" dirty="0" smtClean="0"/>
              <a:t>Rule:</a:t>
            </a:r>
            <a:endParaRPr lang="es-HN" dirty="0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755576" y="2492896"/>
            <a:ext cx="3857699" cy="96693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 present perfect is used when the time period has NOT finished.</a:t>
            </a:r>
            <a:endParaRPr lang="es-HN" dirty="0"/>
          </a:p>
          <a:p>
            <a:endParaRPr lang="es-HN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827584" y="3212976"/>
            <a:ext cx="3419856" cy="2835797"/>
          </a:xfrm>
        </p:spPr>
        <p:txBody>
          <a:bodyPr/>
          <a:lstStyle/>
          <a:p>
            <a:r>
              <a:rPr lang="es-HN" dirty="0" err="1" smtClean="0"/>
              <a:t>Example</a:t>
            </a:r>
            <a:r>
              <a:rPr lang="es-HN" dirty="0" smtClean="0"/>
              <a:t>:</a:t>
            </a:r>
          </a:p>
          <a:p>
            <a:pPr marL="68580" indent="0">
              <a:buNone/>
            </a:pPr>
            <a:r>
              <a:rPr lang="en-US" dirty="0"/>
              <a:t>I </a:t>
            </a:r>
            <a:r>
              <a:rPr lang="en-US" b="1" dirty="0"/>
              <a:t>have seen</a:t>
            </a:r>
            <a:r>
              <a:rPr lang="en-US" dirty="0"/>
              <a:t> three movies </a:t>
            </a:r>
            <a:r>
              <a:rPr lang="en-US" b="1" dirty="0"/>
              <a:t>this week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Explanation:</a:t>
            </a:r>
          </a:p>
          <a:p>
            <a:pPr marL="68580" indent="0">
              <a:buNone/>
            </a:pPr>
            <a:r>
              <a:rPr lang="en-US" dirty="0"/>
              <a:t>(This week has not finished yet.)</a:t>
            </a:r>
            <a:endParaRPr lang="es-HN" dirty="0"/>
          </a:p>
        </p:txBody>
      </p:sp>
      <p:sp>
        <p:nvSpPr>
          <p:cNvPr id="10" name="9 Marcador de texto"/>
          <p:cNvSpPr>
            <a:spLocks noGrp="1"/>
          </p:cNvSpPr>
          <p:nvPr>
            <p:ph type="body" sz="quarter" idx="3"/>
          </p:nvPr>
        </p:nvSpPr>
        <p:spPr>
          <a:xfrm>
            <a:off x="4860033" y="2060848"/>
            <a:ext cx="3207522" cy="89492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 simple past is used when the time period HAS finished.</a:t>
            </a:r>
            <a:endParaRPr lang="es-HN" dirty="0"/>
          </a:p>
        </p:txBody>
      </p:sp>
      <p:sp>
        <p:nvSpPr>
          <p:cNvPr id="5" name="4 Marcador de texto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HN" dirty="0" err="1" smtClean="0"/>
              <a:t>Example</a:t>
            </a:r>
            <a:r>
              <a:rPr lang="es-HN" dirty="0" smtClean="0"/>
              <a:t>:</a:t>
            </a:r>
          </a:p>
          <a:p>
            <a:pPr marL="68580" indent="0">
              <a:buNone/>
            </a:pPr>
            <a:r>
              <a:rPr lang="en-US" dirty="0"/>
              <a:t>I </a:t>
            </a:r>
            <a:r>
              <a:rPr lang="en-US" b="1" dirty="0"/>
              <a:t>saw</a:t>
            </a:r>
            <a:r>
              <a:rPr lang="en-US" dirty="0"/>
              <a:t> three movies </a:t>
            </a:r>
            <a:r>
              <a:rPr lang="en-US" b="1" dirty="0"/>
              <a:t>last week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Explanation:</a:t>
            </a:r>
          </a:p>
          <a:p>
            <a:pPr marL="68580" indent="0">
              <a:buNone/>
            </a:pPr>
            <a:r>
              <a:rPr lang="es-HN" dirty="0"/>
              <a:t>(</a:t>
            </a:r>
            <a:r>
              <a:rPr lang="es-HN" dirty="0" err="1"/>
              <a:t>Last</a:t>
            </a:r>
            <a:r>
              <a:rPr lang="es-HN" dirty="0"/>
              <a:t> </a:t>
            </a:r>
            <a:r>
              <a:rPr lang="es-HN" dirty="0" err="1"/>
              <a:t>week</a:t>
            </a:r>
            <a:r>
              <a:rPr lang="es-HN" dirty="0"/>
              <a:t> has </a:t>
            </a:r>
            <a:r>
              <a:rPr lang="es-HN" dirty="0" err="1"/>
              <a:t>finished</a:t>
            </a:r>
            <a:r>
              <a:rPr lang="es-HN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3040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Is it new information or old?</a:t>
            </a:r>
            <a:r>
              <a:rPr lang="es-HN" dirty="0"/>
              <a:t/>
            </a:r>
            <a:br>
              <a:rPr lang="es-HN" dirty="0"/>
            </a:br>
            <a:r>
              <a:rPr lang="es-HN" dirty="0" smtClean="0"/>
              <a:t>Rule:</a:t>
            </a:r>
            <a:endParaRPr lang="es-HN" dirty="0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1259632" y="2132856"/>
            <a:ext cx="3209627" cy="82291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present perfect is often used when giving recent news.</a:t>
            </a:r>
            <a:endParaRPr lang="es-HN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HN" dirty="0" err="1" smtClean="0"/>
              <a:t>Example</a:t>
            </a:r>
            <a:r>
              <a:rPr lang="es-HN" dirty="0" smtClean="0"/>
              <a:t>:</a:t>
            </a:r>
          </a:p>
          <a:p>
            <a:pPr marL="68580" indent="0">
              <a:buNone/>
            </a:pPr>
            <a:r>
              <a:rPr lang="en-US" dirty="0"/>
              <a:t>Martin </a:t>
            </a:r>
            <a:r>
              <a:rPr lang="en-US" b="1" dirty="0"/>
              <a:t>has crashed</a:t>
            </a:r>
            <a:r>
              <a:rPr lang="en-US" dirty="0"/>
              <a:t> his car again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Explanation:</a:t>
            </a:r>
          </a:p>
          <a:p>
            <a:pPr marL="68580" indent="0">
              <a:buNone/>
            </a:pPr>
            <a:r>
              <a:rPr lang="es-HN" dirty="0"/>
              <a:t>(</a:t>
            </a:r>
            <a:r>
              <a:rPr lang="es-HN" dirty="0" err="1"/>
              <a:t>This</a:t>
            </a:r>
            <a:r>
              <a:rPr lang="es-HN" dirty="0"/>
              <a:t> </a:t>
            </a:r>
            <a:r>
              <a:rPr lang="es-HN" dirty="0" err="1"/>
              <a:t>is</a:t>
            </a:r>
            <a:r>
              <a:rPr lang="es-HN" dirty="0"/>
              <a:t> new </a:t>
            </a:r>
            <a:r>
              <a:rPr lang="es-HN" dirty="0" err="1"/>
              <a:t>information</a:t>
            </a:r>
            <a:r>
              <a:rPr lang="es-HN" dirty="0"/>
              <a:t>.)</a:t>
            </a:r>
          </a:p>
        </p:txBody>
      </p:sp>
      <p:sp>
        <p:nvSpPr>
          <p:cNvPr id="10" name="9 Marcador de texto"/>
          <p:cNvSpPr>
            <a:spLocks noGrp="1"/>
          </p:cNvSpPr>
          <p:nvPr>
            <p:ph type="body" sz="quarter" idx="3"/>
          </p:nvPr>
        </p:nvSpPr>
        <p:spPr>
          <a:xfrm>
            <a:off x="4860032" y="1988840"/>
            <a:ext cx="3207523" cy="96693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simple past is used when giving older information.</a:t>
            </a:r>
            <a:endParaRPr lang="es-HN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HN" dirty="0" err="1" smtClean="0"/>
              <a:t>Example</a:t>
            </a:r>
            <a:r>
              <a:rPr lang="es-HN" dirty="0" smtClean="0"/>
              <a:t>:</a:t>
            </a:r>
          </a:p>
          <a:p>
            <a:pPr marL="68580" indent="0">
              <a:buNone/>
            </a:pPr>
            <a:r>
              <a:rPr lang="en-US" dirty="0"/>
              <a:t>Martin crashed his car last year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Explanation:</a:t>
            </a:r>
          </a:p>
          <a:p>
            <a:pPr marL="68580" indent="0">
              <a:buNone/>
            </a:pPr>
            <a:r>
              <a:rPr lang="es-HN" dirty="0"/>
              <a:t>(</a:t>
            </a:r>
            <a:r>
              <a:rPr lang="es-HN" dirty="0" err="1"/>
              <a:t>This</a:t>
            </a:r>
            <a:r>
              <a:rPr lang="es-HN" dirty="0"/>
              <a:t> </a:t>
            </a:r>
            <a:r>
              <a:rPr lang="es-HN" dirty="0" err="1"/>
              <a:t>is</a:t>
            </a:r>
            <a:r>
              <a:rPr lang="es-HN" dirty="0"/>
              <a:t> </a:t>
            </a:r>
            <a:r>
              <a:rPr lang="es-HN" dirty="0" err="1"/>
              <a:t>old</a:t>
            </a:r>
            <a:r>
              <a:rPr lang="es-HN" dirty="0"/>
              <a:t> </a:t>
            </a:r>
            <a:r>
              <a:rPr lang="es-HN" dirty="0" err="1"/>
              <a:t>information</a:t>
            </a:r>
            <a:r>
              <a:rPr lang="es-HN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79293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Is it a specific time?</a:t>
            </a:r>
            <a:r>
              <a:rPr lang="es-HN" dirty="0"/>
              <a:t/>
            </a:r>
            <a:br>
              <a:rPr lang="es-HN" dirty="0"/>
            </a:br>
            <a:r>
              <a:rPr lang="es-HN" dirty="0" smtClean="0"/>
              <a:t>Rule:</a:t>
            </a:r>
            <a:endParaRPr lang="es-HN" dirty="0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1187624" y="2132856"/>
            <a:ext cx="3281635" cy="82291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present perfect is used when the time is not specific.</a:t>
            </a:r>
            <a:endParaRPr lang="es-HN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HN" dirty="0" err="1" smtClean="0"/>
              <a:t>Example</a:t>
            </a:r>
            <a:r>
              <a:rPr lang="es-HN" dirty="0" smtClean="0"/>
              <a:t>:</a:t>
            </a:r>
          </a:p>
          <a:p>
            <a:pPr marL="68580" indent="0">
              <a:buNone/>
            </a:pPr>
            <a:r>
              <a:rPr lang="en-US" dirty="0"/>
              <a:t>I </a:t>
            </a:r>
            <a:r>
              <a:rPr lang="en-US" b="1" dirty="0"/>
              <a:t>have seen</a:t>
            </a:r>
            <a:r>
              <a:rPr lang="en-US" dirty="0"/>
              <a:t> that movie already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Explanation:</a:t>
            </a:r>
          </a:p>
          <a:p>
            <a:pPr marL="68580" indent="0">
              <a:buNone/>
            </a:pPr>
            <a:r>
              <a:rPr lang="es-HN" dirty="0"/>
              <a:t>(</a:t>
            </a:r>
            <a:r>
              <a:rPr lang="es-HN" dirty="0" err="1"/>
              <a:t>We</a:t>
            </a:r>
            <a:r>
              <a:rPr lang="es-HN" dirty="0"/>
              <a:t> </a:t>
            </a:r>
            <a:r>
              <a:rPr lang="es-HN" dirty="0" err="1"/>
              <a:t>don't</a:t>
            </a:r>
            <a:r>
              <a:rPr lang="es-HN" dirty="0"/>
              <a:t> </a:t>
            </a:r>
            <a:r>
              <a:rPr lang="es-HN" dirty="0" err="1"/>
              <a:t>know</a:t>
            </a:r>
            <a:r>
              <a:rPr lang="es-HN" dirty="0"/>
              <a:t> </a:t>
            </a:r>
            <a:r>
              <a:rPr lang="es-HN" dirty="0" err="1"/>
              <a:t>when</a:t>
            </a:r>
            <a:r>
              <a:rPr lang="es-HN" dirty="0"/>
              <a:t>.)</a:t>
            </a:r>
          </a:p>
        </p:txBody>
      </p:sp>
      <p:sp>
        <p:nvSpPr>
          <p:cNvPr id="10" name="9 Marcador de texto"/>
          <p:cNvSpPr>
            <a:spLocks noGrp="1"/>
          </p:cNvSpPr>
          <p:nvPr>
            <p:ph type="body" sz="quarter" idx="3"/>
          </p:nvPr>
        </p:nvSpPr>
        <p:spPr>
          <a:xfrm>
            <a:off x="4932040" y="1988840"/>
            <a:ext cx="3168351" cy="96693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 simple past is used when the time is clear.</a:t>
            </a:r>
            <a:endParaRPr lang="es-HN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HN" dirty="0" err="1" smtClean="0"/>
              <a:t>Example</a:t>
            </a:r>
            <a:r>
              <a:rPr lang="es-HN" dirty="0" smtClean="0"/>
              <a:t>:</a:t>
            </a:r>
          </a:p>
          <a:p>
            <a:pPr marL="68580" indent="0">
              <a:buNone/>
            </a:pPr>
            <a:r>
              <a:rPr lang="en-US" dirty="0"/>
              <a:t>I saw that movie on Thursday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Explanation:</a:t>
            </a:r>
          </a:p>
          <a:p>
            <a:pPr marL="68580" indent="0">
              <a:buNone/>
            </a:pPr>
            <a:r>
              <a:rPr lang="es-HN" dirty="0"/>
              <a:t>(</a:t>
            </a:r>
            <a:r>
              <a:rPr lang="es-HN" dirty="0" err="1"/>
              <a:t>We</a:t>
            </a:r>
            <a:r>
              <a:rPr lang="es-HN" dirty="0"/>
              <a:t> </a:t>
            </a:r>
            <a:r>
              <a:rPr lang="es-HN" dirty="0" err="1"/>
              <a:t>know</a:t>
            </a:r>
            <a:r>
              <a:rPr lang="es-HN" dirty="0"/>
              <a:t> </a:t>
            </a:r>
            <a:r>
              <a:rPr lang="es-HN" dirty="0" err="1"/>
              <a:t>exactly</a:t>
            </a:r>
            <a:r>
              <a:rPr lang="es-HN" dirty="0"/>
              <a:t> </a:t>
            </a:r>
            <a:r>
              <a:rPr lang="es-HN" dirty="0" err="1"/>
              <a:t>when</a:t>
            </a:r>
            <a:r>
              <a:rPr lang="es-HN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78688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Has the action finished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(</a:t>
            </a:r>
            <a:r>
              <a:rPr lang="en-US" sz="3600" b="1" dirty="0"/>
              <a:t>sentences with “for” or “since”)?</a:t>
            </a:r>
            <a:r>
              <a:rPr lang="es-HN" dirty="0"/>
              <a:t/>
            </a:r>
            <a:br>
              <a:rPr lang="es-HN" dirty="0"/>
            </a:br>
            <a:r>
              <a:rPr lang="es-HN" dirty="0" smtClean="0"/>
              <a:t>Rule:</a:t>
            </a:r>
            <a:endParaRPr lang="es-HN" dirty="0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1043608" y="2132856"/>
            <a:ext cx="3456384" cy="103893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 present perfect is used with for and since when the actions have not finished yet.</a:t>
            </a:r>
            <a:endParaRPr lang="es-HN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>
          <a:xfrm>
            <a:off x="1043608" y="3140968"/>
            <a:ext cx="3419856" cy="2835797"/>
          </a:xfrm>
        </p:spPr>
        <p:txBody>
          <a:bodyPr/>
          <a:lstStyle/>
          <a:p>
            <a:r>
              <a:rPr lang="es-HN" dirty="0" err="1" smtClean="0"/>
              <a:t>Example</a:t>
            </a:r>
            <a:r>
              <a:rPr lang="es-HN" dirty="0" smtClean="0"/>
              <a:t>:</a:t>
            </a:r>
          </a:p>
          <a:p>
            <a:pPr marL="68580" indent="0">
              <a:buNone/>
            </a:pPr>
            <a:r>
              <a:rPr lang="en-US" dirty="0"/>
              <a:t>I have lived in Victoria for five years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Explanation:</a:t>
            </a:r>
          </a:p>
          <a:p>
            <a:pPr marL="68580" indent="0">
              <a:buNone/>
            </a:pPr>
            <a:r>
              <a:rPr lang="en-US" dirty="0"/>
              <a:t>(I still live in Victoria.)</a:t>
            </a:r>
            <a:endParaRPr lang="es-HN" dirty="0"/>
          </a:p>
        </p:txBody>
      </p:sp>
      <p:sp>
        <p:nvSpPr>
          <p:cNvPr id="10" name="9 Marcador de texto"/>
          <p:cNvSpPr>
            <a:spLocks noGrp="1"/>
          </p:cNvSpPr>
          <p:nvPr>
            <p:ph type="body" sz="quarter" idx="3"/>
          </p:nvPr>
        </p:nvSpPr>
        <p:spPr>
          <a:xfrm>
            <a:off x="4788024" y="2060848"/>
            <a:ext cx="3279531" cy="89492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simple past is used with for when the actions have already finished.</a:t>
            </a:r>
            <a:endParaRPr lang="es-HN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HN" dirty="0" err="1" smtClean="0"/>
              <a:t>Example</a:t>
            </a:r>
            <a:r>
              <a:rPr lang="es-HN" dirty="0" smtClean="0"/>
              <a:t>:</a:t>
            </a:r>
          </a:p>
          <a:p>
            <a:pPr marL="68580" indent="0">
              <a:buNone/>
            </a:pPr>
            <a:r>
              <a:rPr lang="en-US" dirty="0"/>
              <a:t>I lived in Victoria for five years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Explanation:</a:t>
            </a:r>
          </a:p>
          <a:p>
            <a:pPr marL="68580" indent="0">
              <a:buNone/>
            </a:pPr>
            <a:r>
              <a:rPr lang="en-US" dirty="0"/>
              <a:t>(I don't live in Victoria now.)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07408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97110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26</TotalTime>
  <Words>164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Present Perfect vs.  Past Simple</vt:lpstr>
      <vt:lpstr>Has the time period finished? Rule:</vt:lpstr>
      <vt:lpstr>Is it new information or old? Rule:</vt:lpstr>
      <vt:lpstr>Is it a specific time? Rule:</vt:lpstr>
      <vt:lpstr>Has the action finished  (sentences with “for” or “since”)? Rule: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 vs.  Past Simple</dc:title>
  <dc:creator>Ordoñez</dc:creator>
  <cp:lastModifiedBy>English Academy</cp:lastModifiedBy>
  <cp:revision>4</cp:revision>
  <dcterms:created xsi:type="dcterms:W3CDTF">2014-06-14T12:21:12Z</dcterms:created>
  <dcterms:modified xsi:type="dcterms:W3CDTF">2014-06-14T18:09:21Z</dcterms:modified>
</cp:coreProperties>
</file>