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PRESENTATION QUANTIFIERS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10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Not much and little</a:t>
            </a:r>
            <a:r>
              <a:rPr lang="en-US" dirty="0" smtClean="0">
                <a:solidFill>
                  <a:schemeClr val="tx1"/>
                </a:solidFill>
              </a:rPr>
              <a:t> mean the same. (Almost none)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Mary didn’t eat much food today.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She spent not much money in her trip.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We only have little money in our account.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OTHER QUANTIFIERS THAT CAN BE FOLLOWED BY  COUNTABLES AND UNCOUNTABLES.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Plenty:</a:t>
            </a:r>
            <a:r>
              <a:rPr lang="en-US" dirty="0" smtClean="0">
                <a:solidFill>
                  <a:schemeClr val="tx1"/>
                </a:solidFill>
              </a:rPr>
              <a:t> It means more than necessary.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We have plenty of paper to print the document.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My car has plenty of gas to travel to </a:t>
            </a:r>
            <a:r>
              <a:rPr lang="en-US" dirty="0" err="1" smtClean="0">
                <a:solidFill>
                  <a:schemeClr val="tx1"/>
                </a:solidFill>
              </a:rPr>
              <a:t>Siguatepeque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07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Lack of: (It means less than necessary)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This department has lack of employees. We have 17 and we need 20. (Used as a noun.)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This guy lacks of  motivation. (Used as a verb.)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b="1" u="sng" dirty="0" smtClean="0">
                <a:solidFill>
                  <a:schemeClr val="tx1"/>
                </a:solidFill>
              </a:rPr>
              <a:t>Enough: It means  sufficient.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We have enough employees in our department.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She  has enough materials to do her project.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03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DETERMINERS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 + a singular countable noun</a:t>
            </a:r>
            <a:r>
              <a:rPr lang="en-US" dirty="0" smtClean="0">
                <a:solidFill>
                  <a:schemeClr val="tx1"/>
                </a:solidFill>
              </a:rPr>
              <a:t>. (More specific than each).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Every student has to bring the materials on Friday.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Every team in the tournament has to have a coach.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Every house in the neighborhood has a basement.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u="sng" dirty="0" smtClean="0">
                <a:solidFill>
                  <a:schemeClr val="tx1"/>
                </a:solidFill>
              </a:rPr>
              <a:t>Each + a singular countable noun</a:t>
            </a:r>
            <a:r>
              <a:rPr lang="en-US" dirty="0" smtClean="0">
                <a:solidFill>
                  <a:schemeClr val="tx1"/>
                </a:solidFill>
              </a:rPr>
              <a:t>. (More general  than every.)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Each teacher  has a different teaching style.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Each team sponsored by FIFA has to have 2 doctors.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Each professional has to be honest and dedicated.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60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Any</a:t>
            </a:r>
            <a:r>
              <a:rPr lang="en-US" dirty="0" smtClean="0">
                <a:solidFill>
                  <a:schemeClr val="tx1"/>
                </a:solidFill>
              </a:rPr>
              <a:t>: We use it in negative sentences and  in questions with plural </a:t>
            </a:r>
            <a:r>
              <a:rPr lang="en-US" dirty="0" err="1" smtClean="0">
                <a:solidFill>
                  <a:schemeClr val="tx1"/>
                </a:solidFill>
              </a:rPr>
              <a:t>countables</a:t>
            </a:r>
            <a:r>
              <a:rPr lang="en-US" dirty="0" smtClean="0">
                <a:solidFill>
                  <a:schemeClr val="tx1"/>
                </a:solidFill>
              </a:rPr>
              <a:t> and </a:t>
            </a:r>
            <a:r>
              <a:rPr lang="en-US" dirty="0" err="1" smtClean="0">
                <a:solidFill>
                  <a:schemeClr val="tx1"/>
                </a:solidFill>
              </a:rPr>
              <a:t>uncountables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 don’t have any money in my account.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We  won’t give them any gifts this year.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Are there any cars in front of the house?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Is there any mustard in the bottle?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Are there any heads of lettuce in the fridge?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You can choose any of the gifts.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15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Both + plural countable noun</a:t>
            </a:r>
            <a:r>
              <a:rPr lang="en-US" dirty="0" smtClean="0">
                <a:solidFill>
                  <a:schemeClr val="tx1"/>
                </a:solidFill>
              </a:rPr>
              <a:t>. It means 2.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Both dogs are beautiful.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Both men are totally guilty.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u="sng" dirty="0" smtClean="0">
                <a:solidFill>
                  <a:schemeClr val="tx1"/>
                </a:solidFill>
              </a:rPr>
              <a:t>The whole + singular countable noun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whole area is contaminated.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whole house is in  a terrible condition.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13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Either</a:t>
            </a:r>
            <a:r>
              <a:rPr lang="en-US" dirty="0" smtClean="0">
                <a:solidFill>
                  <a:schemeClr val="tx1"/>
                </a:solidFill>
              </a:rPr>
              <a:t> : We can use it to confirm  or emphasize on something negative.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Carlos doesn’t like liver, but Luis doesn’t like it either.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 can’t play tennis and </a:t>
            </a:r>
            <a:r>
              <a:rPr lang="en-US" dirty="0" err="1" smtClean="0">
                <a:solidFill>
                  <a:schemeClr val="tx1"/>
                </a:solidFill>
              </a:rPr>
              <a:t>Jeny</a:t>
            </a:r>
            <a:r>
              <a:rPr lang="en-US" dirty="0" smtClean="0">
                <a:solidFill>
                  <a:schemeClr val="tx1"/>
                </a:solidFill>
              </a:rPr>
              <a:t> either.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Marisol doesn’t like soccer and Patty doesn’t either.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u="sng" dirty="0" smtClean="0">
                <a:solidFill>
                  <a:schemeClr val="tx1"/>
                </a:solidFill>
              </a:rPr>
              <a:t>We can also use either to give 2 options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We could either go to the beach or to our farm.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Either Pablo or Mary can go with me to the seminar.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 will either call  or write to you.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94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No +  a plural countable noun</a:t>
            </a:r>
            <a:r>
              <a:rPr lang="en-US" dirty="0" smtClean="0">
                <a:solidFill>
                  <a:schemeClr val="tx1"/>
                </a:solidFill>
              </a:rPr>
              <a:t>. (We use it for prohibitions and as any.)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No weapons allowed in this place.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No cellphones are permitted in his class.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 have no money </a:t>
            </a:r>
            <a:r>
              <a:rPr lang="en-US" smtClean="0">
                <a:solidFill>
                  <a:schemeClr val="tx1"/>
                </a:solidFill>
              </a:rPr>
              <a:t>in my </a:t>
            </a:r>
            <a:r>
              <a:rPr lang="en-US" dirty="0" smtClean="0">
                <a:solidFill>
                  <a:schemeClr val="tx1"/>
                </a:solidFill>
              </a:rPr>
              <a:t>account. (I don’t have any money.)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u="sng" dirty="0" smtClean="0">
                <a:solidFill>
                  <a:schemeClr val="tx1"/>
                </a:solidFill>
              </a:rPr>
              <a:t>No + an uncountable noun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No food is allowed in this class.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No culture is superior than another.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This area has no radiation. (This area doesn’t have any radiation.)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69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All + a </a:t>
            </a:r>
            <a:r>
              <a:rPr lang="en-US" b="1" u="sng" smtClean="0">
                <a:solidFill>
                  <a:schemeClr val="tx1"/>
                </a:solidFill>
              </a:rPr>
              <a:t>plural countable </a:t>
            </a:r>
            <a:r>
              <a:rPr lang="en-US" b="1" u="sng" dirty="0" smtClean="0">
                <a:solidFill>
                  <a:schemeClr val="tx1"/>
                </a:solidFill>
              </a:rPr>
              <a:t>noun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All the books are new.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All bilingual schools are expensive.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She told me that all the employees will be evaluated next month.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u="sng" dirty="0" smtClean="0">
                <a:solidFill>
                  <a:schemeClr val="tx1"/>
                </a:solidFill>
              </a:rPr>
              <a:t> </a:t>
            </a:r>
            <a:r>
              <a:rPr lang="en-US" b="1" u="sng" dirty="0">
                <a:solidFill>
                  <a:schemeClr val="tx1"/>
                </a:solidFill>
              </a:rPr>
              <a:t>All + an uncountable noun</a:t>
            </a:r>
            <a:endParaRPr lang="en-US" b="1" u="sng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All information is vital for taking good decisions.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I  am sure that all violence is negative.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All literature has value..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81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Quantifiers followed by Count nouns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 lot of/ lots of/ A number of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Many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Several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Some                                  A few   </a:t>
            </a:r>
          </a:p>
          <a:p>
            <a:pPr marL="45720" indent="0" algn="ctr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Not many         Few        A  small # of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41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Quantifiers followed by Non-Counts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     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 lot of /  Lots of / A large amount of</a:t>
            </a:r>
          </a:p>
          <a:p>
            <a:pPr marL="45720" indent="0" algn="ctr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Some            A little</a:t>
            </a:r>
          </a:p>
          <a:p>
            <a:pPr marL="45720" indent="0" algn="ctr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Not much       Little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78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u="sng" dirty="0" smtClean="0">
                <a:solidFill>
                  <a:schemeClr val="tx1"/>
                </a:solidFill>
              </a:rPr>
              <a:t>Quantifiers </a:t>
            </a:r>
            <a:r>
              <a:rPr lang="en-US" u="sng" dirty="0">
                <a:solidFill>
                  <a:schemeClr val="tx1"/>
                </a:solidFill>
              </a:rPr>
              <a:t>followed by Count nouns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tx1"/>
                </a:solidFill>
              </a:rPr>
              <a:t>A lot of, lots of, and a number of mean the same thing. A big quantity.</a:t>
            </a:r>
          </a:p>
          <a:p>
            <a:r>
              <a:rPr lang="en-US" b="1" u="sng" dirty="0" smtClean="0">
                <a:solidFill>
                  <a:schemeClr val="tx1"/>
                </a:solidFill>
              </a:rPr>
              <a:t>A lot of: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 lot of cars were washed today in the carwash.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 lot of people came to watch the match.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u="sng" dirty="0" smtClean="0">
                <a:solidFill>
                  <a:schemeClr val="tx1"/>
                </a:solidFill>
              </a:rPr>
              <a:t>Lots of: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Lots of wild animals were seen on the road due to the forest fire.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Luis has lots of candies for the children.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A number of: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 number of  companies will close this year.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 number of fans were arrested last night after the soccer match.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u="sng" dirty="0" smtClean="0">
                <a:solidFill>
                  <a:schemeClr val="tx1"/>
                </a:solidFill>
              </a:rPr>
              <a:t>Many:</a:t>
            </a:r>
            <a:r>
              <a:rPr lang="en-US" dirty="0" smtClean="0">
                <a:solidFill>
                  <a:schemeClr val="tx1"/>
                </a:solidFill>
              </a:rPr>
              <a:t> (Represents a big quantity, but less than a lot of.)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Many  new employees need to be trained in my department.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coach told me that many games will be at night.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91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Several:</a:t>
            </a:r>
            <a:r>
              <a:rPr lang="en-US" dirty="0" smtClean="0">
                <a:solidFill>
                  <a:schemeClr val="tx1"/>
                </a:solidFill>
              </a:rPr>
              <a:t> (Represents more than some, </a:t>
            </a:r>
            <a:r>
              <a:rPr lang="en-US" smtClean="0">
                <a:solidFill>
                  <a:schemeClr val="tx1"/>
                </a:solidFill>
              </a:rPr>
              <a:t>but </a:t>
            </a:r>
            <a:r>
              <a:rPr lang="en-US" smtClean="0">
                <a:solidFill>
                  <a:schemeClr val="tx1"/>
                </a:solidFill>
              </a:rPr>
              <a:t>less </a:t>
            </a:r>
            <a:r>
              <a:rPr lang="en-US" dirty="0" smtClean="0">
                <a:solidFill>
                  <a:schemeClr val="tx1"/>
                </a:solidFill>
              </a:rPr>
              <a:t>than many)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My uncle lost several documents last  Friday.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Several monkeys fled from the zoo early this morning.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Some and a few:</a:t>
            </a:r>
            <a:r>
              <a:rPr lang="en-US" dirty="0" smtClean="0">
                <a:solidFill>
                  <a:schemeClr val="tx1"/>
                </a:solidFill>
              </a:rPr>
              <a:t> (Both mean the same. They represent around 50%)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Some  High School students do not feel well.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 few students came to the International School Fair.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42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Not many, few, and a small # of</a:t>
            </a:r>
            <a:r>
              <a:rPr lang="en-US" dirty="0" smtClean="0">
                <a:solidFill>
                  <a:schemeClr val="tx1"/>
                </a:solidFill>
              </a:rPr>
              <a:t> mean the same. They mean almost none. (A small quantity)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Not many rooms were decorated yesterday.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teachers didn’t decorate many rooms yesterday.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Few students failed the exam.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 small number of complaints were received this week.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44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Quantifiers followed by Non-Counts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u="sng" dirty="0">
                <a:solidFill>
                  <a:schemeClr val="tx1"/>
                </a:solidFill>
              </a:rPr>
              <a:t>A lot of, lots of, and a </a:t>
            </a:r>
            <a:r>
              <a:rPr lang="en-US" b="1" u="sng" dirty="0" smtClean="0">
                <a:solidFill>
                  <a:schemeClr val="tx1"/>
                </a:solidFill>
              </a:rPr>
              <a:t>large amount of </a:t>
            </a:r>
            <a:r>
              <a:rPr lang="en-US" b="1" u="sng" dirty="0">
                <a:solidFill>
                  <a:schemeClr val="tx1"/>
                </a:solidFill>
              </a:rPr>
              <a:t>mean the same thing. A big quantity</a:t>
            </a:r>
            <a:r>
              <a:rPr lang="en-US" b="1" u="sng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b="1" u="sng" dirty="0" smtClean="0">
                <a:solidFill>
                  <a:schemeClr val="tx1"/>
                </a:solidFill>
              </a:rPr>
              <a:t>A lot of: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A lot of money was spent by the company in advertising.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I found a lot of information about whales.</a:t>
            </a:r>
          </a:p>
          <a:p>
            <a:endParaRPr lang="en-US" b="1" u="sng" dirty="0">
              <a:solidFill>
                <a:schemeClr val="tx1"/>
              </a:solidFill>
            </a:endParaRPr>
          </a:p>
          <a:p>
            <a:r>
              <a:rPr lang="en-US" b="1" u="sng" dirty="0" smtClean="0">
                <a:solidFill>
                  <a:schemeClr val="tx1"/>
                </a:solidFill>
              </a:rPr>
              <a:t>Lots of: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Lots of water  was wasted with the broken pipe.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Lots of contamination affects this city.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19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Baker Boulevard had a large  amount of traffic yesterday evening.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They used a large amount of oil to prepare this food.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Some and a little mean the same thing</a:t>
            </a:r>
            <a:r>
              <a:rPr lang="en-US" dirty="0" smtClean="0">
                <a:solidFill>
                  <a:schemeClr val="tx1"/>
                </a:solidFill>
              </a:rPr>
              <a:t>. (50%)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Our employees need some motivation.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bottle only has a little mayonnaise.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02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624</TotalTime>
  <Words>1068</Words>
  <Application>Microsoft Office PowerPoint</Application>
  <PresentationFormat>Panorámica</PresentationFormat>
  <Paragraphs>129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0" baseType="lpstr">
      <vt:lpstr>Corbel</vt:lpstr>
      <vt:lpstr>Wingdings</vt:lpstr>
      <vt:lpstr>Basis</vt:lpstr>
      <vt:lpstr>PRESENTATION QUANTIFIERS</vt:lpstr>
      <vt:lpstr>Quantifiers followed by Count nouns</vt:lpstr>
      <vt:lpstr>Quantifiers followed by Non-Counts</vt:lpstr>
      <vt:lpstr> Quantifiers followed by Count nouns</vt:lpstr>
      <vt:lpstr>Presentación de PowerPoint</vt:lpstr>
      <vt:lpstr>Presentación de PowerPoint</vt:lpstr>
      <vt:lpstr>Presentación de PowerPoint</vt:lpstr>
      <vt:lpstr>Quantifiers followed by Non-Counts</vt:lpstr>
      <vt:lpstr>Presentación de PowerPoint</vt:lpstr>
      <vt:lpstr>Presentación de PowerPoint</vt:lpstr>
      <vt:lpstr>Presentación de PowerPoint</vt:lpstr>
      <vt:lpstr>DETERMINERS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QUANTIFIERS</dc:title>
  <dc:creator>English Academy</dc:creator>
  <cp:lastModifiedBy>Mama y Papa</cp:lastModifiedBy>
  <cp:revision>50</cp:revision>
  <dcterms:created xsi:type="dcterms:W3CDTF">2020-01-27T22:02:08Z</dcterms:created>
  <dcterms:modified xsi:type="dcterms:W3CDTF">2020-11-14T14:43:58Z</dcterms:modified>
</cp:coreProperties>
</file>