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3" y="2382592"/>
            <a:ext cx="10975987" cy="2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01" y="271800"/>
            <a:ext cx="5898524" cy="16027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80" y="1874517"/>
            <a:ext cx="7628966" cy="47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5" y="669701"/>
            <a:ext cx="8696163" cy="9097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760" y="2286001"/>
            <a:ext cx="5607712" cy="45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327320"/>
            <a:ext cx="8651135" cy="9090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84" y="1687132"/>
            <a:ext cx="4898444" cy="49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-13149"/>
            <a:ext cx="8829258" cy="67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77" y="579550"/>
            <a:ext cx="10984246" cy="13007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HAVE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          BEEN            -</a:t>
            </a:r>
            <a:r>
              <a:rPr lang="en-US" sz="45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ING</a:t>
            </a:r>
            <a:endParaRPr lang="en-US" sz="45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HAS</a:t>
            </a:r>
            <a:endParaRPr lang="en-US" sz="45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ross 4"/>
          <p:cNvSpPr/>
          <p:nvPr/>
        </p:nvSpPr>
        <p:spPr>
          <a:xfrm>
            <a:off x="3528811" y="3335628"/>
            <a:ext cx="631065" cy="618186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Cross 5"/>
          <p:cNvSpPr/>
          <p:nvPr/>
        </p:nvSpPr>
        <p:spPr>
          <a:xfrm>
            <a:off x="7163872" y="3335628"/>
            <a:ext cx="631065" cy="618186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" y="1687235"/>
            <a:ext cx="10667345" cy="27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70" y="1014493"/>
            <a:ext cx="7502349" cy="739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225" y="2286001"/>
            <a:ext cx="7160653" cy="449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33" y="371746"/>
            <a:ext cx="6735650" cy="14360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2157412"/>
            <a:ext cx="4161888" cy="45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49" y="408820"/>
            <a:ext cx="6736527" cy="15079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399" y="2166937"/>
            <a:ext cx="3966026" cy="44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76" y="227943"/>
            <a:ext cx="6965043" cy="1801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28" y="2029005"/>
            <a:ext cx="5939425" cy="44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90" y="88399"/>
            <a:ext cx="7534141" cy="15326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96" y="1809874"/>
            <a:ext cx="3863662" cy="50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108</TotalTime>
  <Words>6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Academy</dc:creator>
  <cp:lastModifiedBy>English Academy</cp:lastModifiedBy>
  <cp:revision>6</cp:revision>
  <dcterms:created xsi:type="dcterms:W3CDTF">2018-09-27T23:27:26Z</dcterms:created>
  <dcterms:modified xsi:type="dcterms:W3CDTF">2018-09-28T01:15:47Z</dcterms:modified>
</cp:coreProperties>
</file>