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9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812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8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7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5635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6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6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1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9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668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1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5203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213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9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7083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4BAFF-E191-43C3-8365-C1E77852FCB2}" type="datetimeFigureOut">
              <a:rPr lang="es-HN" smtClean="0"/>
              <a:t>16/2/2024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42E042-A9D3-42E4-9903-AB52FDF2792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2195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Algerian" panose="04020705040A02060702" pitchFamily="82" charset="0"/>
              </a:rPr>
              <a:t>PAST PERFECT</a:t>
            </a:r>
            <a:br>
              <a:rPr lang="es-MX" b="1" dirty="0">
                <a:latin typeface="Algerian" panose="04020705040A02060702" pitchFamily="82" charset="0"/>
              </a:rPr>
            </a:br>
            <a:r>
              <a:rPr lang="es-MX" b="1" dirty="0">
                <a:latin typeface="Algerian" panose="04020705040A02060702" pitchFamily="82" charset="0"/>
              </a:rPr>
              <a:t>VRS.</a:t>
            </a:r>
            <a:br>
              <a:rPr lang="es-MX" b="1" dirty="0">
                <a:latin typeface="Algerian" panose="04020705040A02060702" pitchFamily="82" charset="0"/>
              </a:rPr>
            </a:br>
            <a:r>
              <a:rPr lang="es-MX" b="1" dirty="0">
                <a:latin typeface="Algerian" panose="04020705040A02060702" pitchFamily="82" charset="0"/>
              </a:rPr>
              <a:t>SIMPLE PAST.</a:t>
            </a:r>
            <a:endParaRPr lang="es-HN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34095"/>
            <a:ext cx="10515600" cy="586787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s-MX" b="1" dirty="0">
                <a:solidFill>
                  <a:srgbClr val="FF0000"/>
                </a:solidFill>
              </a:rPr>
              <a:t>I </a:t>
            </a:r>
            <a:r>
              <a:rPr lang="es-MX" b="1" dirty="0" err="1">
                <a:solidFill>
                  <a:srgbClr val="FF0000"/>
                </a:solidFill>
              </a:rPr>
              <a:t>brush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my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teeth</a:t>
            </a:r>
            <a:r>
              <a:rPr lang="es-MX" b="1" dirty="0">
                <a:solidFill>
                  <a:srgbClr val="FF0000"/>
                </a:solidFill>
              </a:rPr>
              <a:t>                                 a. I </a:t>
            </a:r>
            <a:r>
              <a:rPr lang="es-MX" b="1" dirty="0" err="1">
                <a:solidFill>
                  <a:srgbClr val="FF0000"/>
                </a:solidFill>
              </a:rPr>
              <a:t>go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to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bed</a:t>
            </a:r>
            <a:endParaRPr lang="es-MX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b="1" dirty="0" err="1"/>
              <a:t>When</a:t>
            </a:r>
            <a:r>
              <a:rPr lang="es-MX" b="1" dirty="0"/>
              <a:t> I </a:t>
            </a:r>
            <a:r>
              <a:rPr lang="es-MX" b="1" dirty="0" err="1"/>
              <a:t>went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bed</a:t>
            </a:r>
            <a:r>
              <a:rPr lang="es-MX" b="1" dirty="0"/>
              <a:t>, I </a:t>
            </a:r>
            <a:r>
              <a:rPr lang="es-MX" b="1" dirty="0" err="1"/>
              <a:t>had</a:t>
            </a:r>
            <a:r>
              <a:rPr lang="es-MX" b="1" dirty="0"/>
              <a:t> </a:t>
            </a:r>
            <a:r>
              <a:rPr lang="es-MX" b="1" dirty="0" err="1"/>
              <a:t>brushed</a:t>
            </a:r>
            <a:r>
              <a:rPr lang="es-MX" b="1" dirty="0"/>
              <a:t> </a:t>
            </a:r>
            <a:r>
              <a:rPr lang="es-MX" b="1" dirty="0" err="1"/>
              <a:t>my</a:t>
            </a:r>
            <a:r>
              <a:rPr lang="es-MX" b="1" dirty="0"/>
              <a:t> </a:t>
            </a:r>
            <a:r>
              <a:rPr lang="es-MX" b="1" dirty="0" err="1"/>
              <a:t>teeth</a:t>
            </a:r>
            <a:r>
              <a:rPr lang="es-MX" b="1" dirty="0"/>
              <a:t>.</a:t>
            </a:r>
          </a:p>
          <a:p>
            <a:pPr marL="0" indent="0">
              <a:buNone/>
            </a:pPr>
            <a:r>
              <a:rPr lang="es-MX" b="1" dirty="0"/>
              <a:t>                    2                                  1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</a:rPr>
              <a:t>b. I </a:t>
            </a:r>
            <a:r>
              <a:rPr lang="es-MX" b="1" dirty="0" err="1">
                <a:solidFill>
                  <a:srgbClr val="00B050"/>
                </a:solidFill>
              </a:rPr>
              <a:t>go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to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the</a:t>
            </a:r>
            <a:r>
              <a:rPr lang="es-MX" b="1" dirty="0">
                <a:solidFill>
                  <a:srgbClr val="00B050"/>
                </a:solidFill>
              </a:rPr>
              <a:t> US.                                       b. I </a:t>
            </a:r>
            <a:r>
              <a:rPr lang="es-MX" b="1" dirty="0" err="1">
                <a:solidFill>
                  <a:srgbClr val="00B050"/>
                </a:solidFill>
              </a:rPr>
              <a:t>get</a:t>
            </a:r>
            <a:r>
              <a:rPr lang="es-MX" b="1" dirty="0">
                <a:solidFill>
                  <a:srgbClr val="00B050"/>
                </a:solidFill>
              </a:rPr>
              <a:t> </a:t>
            </a:r>
            <a:r>
              <a:rPr lang="es-MX" b="1" dirty="0" err="1">
                <a:solidFill>
                  <a:srgbClr val="00B050"/>
                </a:solidFill>
              </a:rPr>
              <a:t>my</a:t>
            </a:r>
            <a:r>
              <a:rPr lang="es-MX" b="1" dirty="0">
                <a:solidFill>
                  <a:srgbClr val="00B050"/>
                </a:solidFill>
              </a:rPr>
              <a:t> visa.</a:t>
            </a:r>
          </a:p>
          <a:p>
            <a:pPr marL="0" indent="0">
              <a:buNone/>
            </a:pPr>
            <a:r>
              <a:rPr lang="es-MX" b="1" dirty="0"/>
              <a:t> I </a:t>
            </a:r>
            <a:r>
              <a:rPr lang="es-MX" b="1" dirty="0" err="1"/>
              <a:t>had</a:t>
            </a:r>
            <a:r>
              <a:rPr lang="es-MX" b="1" dirty="0"/>
              <a:t> </a:t>
            </a:r>
            <a:r>
              <a:rPr lang="es-MX" b="1" dirty="0" err="1"/>
              <a:t>gotten</a:t>
            </a:r>
            <a:r>
              <a:rPr lang="es-MX" b="1" dirty="0"/>
              <a:t> </a:t>
            </a:r>
            <a:r>
              <a:rPr lang="es-MX" b="1" dirty="0" err="1"/>
              <a:t>my</a:t>
            </a:r>
            <a:r>
              <a:rPr lang="es-MX" b="1" dirty="0"/>
              <a:t> visa </a:t>
            </a:r>
            <a:r>
              <a:rPr lang="es-MX" b="1" dirty="0" err="1"/>
              <a:t>before</a:t>
            </a:r>
            <a:r>
              <a:rPr lang="es-MX" b="1" dirty="0"/>
              <a:t> I </a:t>
            </a:r>
            <a:r>
              <a:rPr lang="es-MX" b="1" dirty="0" err="1"/>
              <a:t>went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US.</a:t>
            </a:r>
          </a:p>
          <a:p>
            <a:pPr marL="0" indent="0">
              <a:buNone/>
            </a:pPr>
            <a:r>
              <a:rPr lang="es-MX" b="1" dirty="0"/>
              <a:t>                 1                                           2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>
                <a:solidFill>
                  <a:srgbClr val="0070C0"/>
                </a:solidFill>
              </a:rPr>
              <a:t>c. </a:t>
            </a:r>
            <a:r>
              <a:rPr lang="es-MX" b="1" dirty="0" err="1">
                <a:solidFill>
                  <a:srgbClr val="0070C0"/>
                </a:solidFill>
              </a:rPr>
              <a:t>They</a:t>
            </a:r>
            <a:r>
              <a:rPr lang="es-MX" b="1" dirty="0">
                <a:solidFill>
                  <a:srgbClr val="0070C0"/>
                </a:solidFill>
              </a:rPr>
              <a:t> invite me </a:t>
            </a:r>
            <a:r>
              <a:rPr lang="es-MX" b="1" dirty="0" err="1">
                <a:solidFill>
                  <a:srgbClr val="0070C0"/>
                </a:solidFill>
              </a:rPr>
              <a:t>to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b="1" dirty="0" err="1">
                <a:solidFill>
                  <a:srgbClr val="0070C0"/>
                </a:solidFill>
              </a:rPr>
              <a:t>the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b="1" dirty="0" err="1">
                <a:solidFill>
                  <a:srgbClr val="0070C0"/>
                </a:solidFill>
              </a:rPr>
              <a:t>party</a:t>
            </a:r>
            <a:r>
              <a:rPr lang="es-MX" b="1" dirty="0">
                <a:solidFill>
                  <a:srgbClr val="0070C0"/>
                </a:solidFill>
              </a:rPr>
              <a:t>                 c. I </a:t>
            </a:r>
            <a:r>
              <a:rPr lang="es-MX" b="1" dirty="0" err="1">
                <a:solidFill>
                  <a:srgbClr val="0070C0"/>
                </a:solidFill>
              </a:rPr>
              <a:t>buy</a:t>
            </a:r>
            <a:r>
              <a:rPr lang="es-MX" b="1" dirty="0">
                <a:solidFill>
                  <a:srgbClr val="0070C0"/>
                </a:solidFill>
              </a:rPr>
              <a:t> a </a:t>
            </a:r>
            <a:r>
              <a:rPr lang="es-MX" b="1" dirty="0" err="1">
                <a:solidFill>
                  <a:srgbClr val="0070C0"/>
                </a:solidFill>
              </a:rPr>
              <a:t>nice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b="1" dirty="0" err="1">
                <a:solidFill>
                  <a:srgbClr val="0070C0"/>
                </a:solidFill>
              </a:rPr>
              <a:t>present</a:t>
            </a:r>
            <a:endParaRPr lang="es-MX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b="1" dirty="0"/>
              <a:t>I </a:t>
            </a:r>
            <a:r>
              <a:rPr lang="es-MX" b="1" dirty="0" err="1"/>
              <a:t>bought</a:t>
            </a:r>
            <a:r>
              <a:rPr lang="es-MX" b="1" dirty="0"/>
              <a:t> a </a:t>
            </a:r>
            <a:r>
              <a:rPr lang="es-MX" b="1" dirty="0" err="1"/>
              <a:t>nice</a:t>
            </a:r>
            <a:r>
              <a:rPr lang="es-MX" b="1" dirty="0"/>
              <a:t> </a:t>
            </a:r>
            <a:r>
              <a:rPr lang="es-MX" b="1" dirty="0" err="1"/>
              <a:t>present</a:t>
            </a:r>
            <a:r>
              <a:rPr lang="es-MX" b="1" dirty="0"/>
              <a:t> </a:t>
            </a:r>
            <a:r>
              <a:rPr lang="es-MX" b="1" dirty="0" err="1"/>
              <a:t>because</a:t>
            </a:r>
            <a:r>
              <a:rPr lang="es-MX" b="1" dirty="0"/>
              <a:t> </a:t>
            </a:r>
            <a:r>
              <a:rPr lang="es-MX" b="1" dirty="0" err="1"/>
              <a:t>they</a:t>
            </a:r>
            <a:r>
              <a:rPr lang="es-MX" b="1" dirty="0"/>
              <a:t> </a:t>
            </a:r>
            <a:r>
              <a:rPr lang="es-MX" b="1" dirty="0" err="1"/>
              <a:t>had</a:t>
            </a:r>
            <a:r>
              <a:rPr lang="es-MX" b="1" dirty="0"/>
              <a:t> </a:t>
            </a:r>
            <a:r>
              <a:rPr lang="es-MX" b="1" dirty="0" err="1"/>
              <a:t>invited</a:t>
            </a:r>
            <a:r>
              <a:rPr lang="es-MX" b="1" dirty="0"/>
              <a:t> me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party</a:t>
            </a:r>
            <a:r>
              <a:rPr lang="es-MX" b="1" dirty="0"/>
              <a:t>.</a:t>
            </a:r>
          </a:p>
          <a:p>
            <a:pPr marL="0" indent="0">
              <a:buNone/>
            </a:pPr>
            <a:r>
              <a:rPr lang="es-MX" b="1" dirty="0"/>
              <a:t>                   2                                                              1</a:t>
            </a:r>
          </a:p>
          <a:p>
            <a:pPr marL="0" indent="0">
              <a:buNone/>
            </a:pPr>
            <a:r>
              <a:rPr lang="es-MX" dirty="0"/>
              <a:t>                  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347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704" y="321972"/>
            <a:ext cx="11526592" cy="6722772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d</a:t>
            </a:r>
            <a:r>
              <a:rPr lang="es-MX" b="1" dirty="0">
                <a:solidFill>
                  <a:srgbClr val="7030A0"/>
                </a:solidFill>
              </a:rPr>
              <a:t>. I </a:t>
            </a:r>
            <a:r>
              <a:rPr lang="es-MX" b="1" dirty="0" err="1">
                <a:solidFill>
                  <a:srgbClr val="7030A0"/>
                </a:solidFill>
              </a:rPr>
              <a:t>turn</a:t>
            </a:r>
            <a:r>
              <a:rPr lang="es-MX" b="1" dirty="0">
                <a:solidFill>
                  <a:srgbClr val="7030A0"/>
                </a:solidFill>
              </a:rPr>
              <a:t> </a:t>
            </a:r>
            <a:r>
              <a:rPr lang="es-MX" b="1" dirty="0" err="1">
                <a:solidFill>
                  <a:srgbClr val="7030A0"/>
                </a:solidFill>
              </a:rPr>
              <a:t>on</a:t>
            </a:r>
            <a:r>
              <a:rPr lang="es-MX" b="1" dirty="0">
                <a:solidFill>
                  <a:srgbClr val="7030A0"/>
                </a:solidFill>
              </a:rPr>
              <a:t> </a:t>
            </a:r>
            <a:r>
              <a:rPr lang="es-MX" b="1" dirty="0" err="1">
                <a:solidFill>
                  <a:srgbClr val="7030A0"/>
                </a:solidFill>
              </a:rPr>
              <a:t>the</a:t>
            </a:r>
            <a:r>
              <a:rPr lang="es-MX" b="1" dirty="0">
                <a:solidFill>
                  <a:srgbClr val="7030A0"/>
                </a:solidFill>
              </a:rPr>
              <a:t> radio                           d. I listen </a:t>
            </a:r>
            <a:r>
              <a:rPr lang="es-MX" b="1" dirty="0" err="1">
                <a:solidFill>
                  <a:srgbClr val="7030A0"/>
                </a:solidFill>
              </a:rPr>
              <a:t>to</a:t>
            </a:r>
            <a:r>
              <a:rPr lang="es-MX" b="1" dirty="0">
                <a:solidFill>
                  <a:srgbClr val="7030A0"/>
                </a:solidFill>
              </a:rPr>
              <a:t> Soda </a:t>
            </a:r>
            <a:r>
              <a:rPr lang="es-MX" b="1" dirty="0" err="1">
                <a:solidFill>
                  <a:srgbClr val="7030A0"/>
                </a:solidFill>
              </a:rPr>
              <a:t>Stereo</a:t>
            </a:r>
            <a:endParaRPr lang="es-MX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MX" b="1" dirty="0"/>
              <a:t>I </a:t>
            </a:r>
            <a:r>
              <a:rPr lang="es-MX" b="1" dirty="0" err="1"/>
              <a:t>had</a:t>
            </a:r>
            <a:r>
              <a:rPr lang="es-MX" b="1" dirty="0"/>
              <a:t> </a:t>
            </a:r>
            <a:r>
              <a:rPr lang="es-MX" b="1" dirty="0" err="1"/>
              <a:t>turned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radio, so I </a:t>
            </a:r>
            <a:r>
              <a:rPr lang="es-MX" b="1" dirty="0" err="1"/>
              <a:t>listened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Soda </a:t>
            </a:r>
            <a:r>
              <a:rPr lang="es-MX" b="1" dirty="0" err="1"/>
              <a:t>Stereo</a:t>
            </a:r>
            <a:r>
              <a:rPr lang="es-MX" b="1" dirty="0"/>
              <a:t>.</a:t>
            </a:r>
          </a:p>
          <a:p>
            <a:pPr marL="0" indent="0">
              <a:buNone/>
            </a:pPr>
            <a:r>
              <a:rPr lang="es-MX" b="1" dirty="0"/>
              <a:t>                 1                                           2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e. </a:t>
            </a:r>
            <a:r>
              <a:rPr lang="es-MX" b="1" dirty="0" err="1">
                <a:solidFill>
                  <a:srgbClr val="CC0099"/>
                </a:solidFill>
              </a:rPr>
              <a:t>We</a:t>
            </a:r>
            <a:r>
              <a:rPr lang="es-MX" b="1" dirty="0">
                <a:solidFill>
                  <a:srgbClr val="CC0099"/>
                </a:solidFill>
              </a:rPr>
              <a:t> </a:t>
            </a:r>
            <a:r>
              <a:rPr lang="es-MX" b="1" dirty="0" err="1">
                <a:solidFill>
                  <a:srgbClr val="CC0099"/>
                </a:solidFill>
              </a:rPr>
              <a:t>ask</a:t>
            </a:r>
            <a:r>
              <a:rPr lang="es-MX" b="1" dirty="0">
                <a:solidFill>
                  <a:srgbClr val="CC0099"/>
                </a:solidFill>
              </a:rPr>
              <a:t> </a:t>
            </a:r>
            <a:r>
              <a:rPr lang="es-MX" b="1" dirty="0" err="1">
                <a:solidFill>
                  <a:srgbClr val="CC0099"/>
                </a:solidFill>
              </a:rPr>
              <a:t>for</a:t>
            </a:r>
            <a:r>
              <a:rPr lang="es-MX" b="1" dirty="0">
                <a:solidFill>
                  <a:srgbClr val="CC0099"/>
                </a:solidFill>
              </a:rPr>
              <a:t> pizza                                e. </a:t>
            </a:r>
            <a:r>
              <a:rPr lang="es-MX" b="1" dirty="0" err="1">
                <a:solidFill>
                  <a:srgbClr val="CC0099"/>
                </a:solidFill>
              </a:rPr>
              <a:t>They</a:t>
            </a:r>
            <a:r>
              <a:rPr lang="es-MX" b="1" dirty="0">
                <a:solidFill>
                  <a:srgbClr val="CC0099"/>
                </a:solidFill>
              </a:rPr>
              <a:t> come </a:t>
            </a:r>
            <a:r>
              <a:rPr lang="es-MX" b="1" dirty="0" err="1">
                <a:solidFill>
                  <a:srgbClr val="CC0099"/>
                </a:solidFill>
              </a:rPr>
              <a:t>to</a:t>
            </a:r>
            <a:r>
              <a:rPr lang="es-MX" b="1" dirty="0">
                <a:solidFill>
                  <a:srgbClr val="CC0099"/>
                </a:solidFill>
              </a:rPr>
              <a:t> </a:t>
            </a:r>
            <a:r>
              <a:rPr lang="es-MX" b="1" dirty="0" err="1">
                <a:solidFill>
                  <a:srgbClr val="CC0099"/>
                </a:solidFill>
              </a:rPr>
              <a:t>visit</a:t>
            </a:r>
            <a:r>
              <a:rPr lang="es-MX" b="1" dirty="0">
                <a:solidFill>
                  <a:srgbClr val="CC0099"/>
                </a:solidFill>
              </a:rPr>
              <a:t> me</a:t>
            </a:r>
          </a:p>
          <a:p>
            <a:pPr marL="0" indent="0">
              <a:buNone/>
            </a:pPr>
            <a:r>
              <a:rPr lang="es-MX" b="1" dirty="0" err="1"/>
              <a:t>We</a:t>
            </a:r>
            <a:r>
              <a:rPr lang="es-MX" b="1" dirty="0"/>
              <a:t> </a:t>
            </a:r>
            <a:r>
              <a:rPr lang="es-MX" b="1" dirty="0" err="1"/>
              <a:t>asked</a:t>
            </a:r>
            <a:r>
              <a:rPr lang="es-MX" b="1" dirty="0"/>
              <a:t> </a:t>
            </a:r>
            <a:r>
              <a:rPr lang="es-MX" b="1" dirty="0" err="1"/>
              <a:t>for</a:t>
            </a:r>
            <a:r>
              <a:rPr lang="es-MX" b="1" dirty="0"/>
              <a:t> pizza </a:t>
            </a:r>
            <a:r>
              <a:rPr lang="es-MX" b="1" dirty="0" err="1"/>
              <a:t>because</a:t>
            </a:r>
            <a:r>
              <a:rPr lang="es-MX" b="1" dirty="0"/>
              <a:t> </a:t>
            </a:r>
            <a:r>
              <a:rPr lang="es-MX" b="1" dirty="0" err="1"/>
              <a:t>they</a:t>
            </a:r>
            <a:r>
              <a:rPr lang="es-MX" b="1" dirty="0"/>
              <a:t> </a:t>
            </a:r>
            <a:r>
              <a:rPr lang="es-MX" b="1" dirty="0" err="1"/>
              <a:t>had</a:t>
            </a:r>
            <a:r>
              <a:rPr lang="es-MX" b="1" dirty="0"/>
              <a:t> come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visit</a:t>
            </a:r>
            <a:r>
              <a:rPr lang="es-MX" b="1" dirty="0"/>
              <a:t> me.</a:t>
            </a:r>
          </a:p>
          <a:p>
            <a:pPr marL="0" indent="0">
              <a:buNone/>
            </a:pPr>
            <a:r>
              <a:rPr lang="es-MX" b="1" dirty="0"/>
              <a:t>                     2                                               1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f. </a:t>
            </a:r>
            <a:r>
              <a:rPr lang="es-MX" b="1" dirty="0">
                <a:solidFill>
                  <a:srgbClr val="FFC000"/>
                </a:solidFill>
              </a:rPr>
              <a:t>Christopher Columbus </a:t>
            </a:r>
            <a:r>
              <a:rPr lang="es-MX" b="1" dirty="0" err="1">
                <a:solidFill>
                  <a:srgbClr val="FFC000"/>
                </a:solidFill>
              </a:rPr>
              <a:t>discover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America</a:t>
            </a:r>
            <a:r>
              <a:rPr lang="es-MX" b="1" dirty="0">
                <a:solidFill>
                  <a:srgbClr val="FFC000"/>
                </a:solidFill>
              </a:rPr>
              <a:t>        f. He prepare </a:t>
            </a:r>
            <a:r>
              <a:rPr lang="es-MX" b="1" dirty="0" err="1">
                <a:solidFill>
                  <a:srgbClr val="FFC000"/>
                </a:solidFill>
              </a:rPr>
              <a:t>the</a:t>
            </a:r>
            <a:r>
              <a:rPr lang="es-MX" b="1" dirty="0">
                <a:solidFill>
                  <a:srgbClr val="FFC000"/>
                </a:solidFill>
              </a:rPr>
              <a:t> </a:t>
            </a:r>
            <a:r>
              <a:rPr lang="es-MX" b="1" dirty="0" err="1">
                <a:solidFill>
                  <a:srgbClr val="FFC000"/>
                </a:solidFill>
              </a:rPr>
              <a:t>trip</a:t>
            </a:r>
            <a:endParaRPr lang="es-MX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MX" b="1" dirty="0"/>
              <a:t>Christopher Columbus </a:t>
            </a:r>
            <a:r>
              <a:rPr lang="es-MX" b="1" dirty="0" err="1"/>
              <a:t>had</a:t>
            </a:r>
            <a:r>
              <a:rPr lang="es-MX" b="1" dirty="0"/>
              <a:t> </a:t>
            </a:r>
            <a:r>
              <a:rPr lang="es-MX" b="1" dirty="0" err="1"/>
              <a:t>prepared</a:t>
            </a:r>
            <a:r>
              <a:rPr lang="es-MX" b="1" dirty="0"/>
              <a:t> </a:t>
            </a:r>
            <a:r>
              <a:rPr lang="es-MX" b="1" dirty="0" err="1"/>
              <a:t>his</a:t>
            </a:r>
            <a:r>
              <a:rPr lang="es-MX" b="1" dirty="0"/>
              <a:t> </a:t>
            </a:r>
            <a:r>
              <a:rPr lang="es-MX" b="1" dirty="0" err="1"/>
              <a:t>trip</a:t>
            </a:r>
            <a:r>
              <a:rPr lang="es-MX" b="1" dirty="0"/>
              <a:t> </a:t>
            </a:r>
            <a:r>
              <a:rPr lang="es-MX" b="1" dirty="0" err="1"/>
              <a:t>before</a:t>
            </a:r>
            <a:r>
              <a:rPr lang="es-MX" b="1" dirty="0"/>
              <a:t> he </a:t>
            </a:r>
            <a:r>
              <a:rPr lang="es-MX" b="1" dirty="0" err="1"/>
              <a:t>discovered</a:t>
            </a:r>
            <a:r>
              <a:rPr lang="es-MX" b="1" dirty="0"/>
              <a:t> </a:t>
            </a:r>
            <a:r>
              <a:rPr lang="es-MX" b="1" dirty="0" err="1"/>
              <a:t>America</a:t>
            </a:r>
            <a:r>
              <a:rPr lang="es-MX" b="1" dirty="0"/>
              <a:t>.</a:t>
            </a:r>
          </a:p>
          <a:p>
            <a:pPr marL="0" indent="0">
              <a:buNone/>
            </a:pPr>
            <a:r>
              <a:rPr lang="es-MX" b="1"/>
              <a:t>                                          1                                                                </a:t>
            </a:r>
            <a:r>
              <a:rPr lang="es-MX" b="1" dirty="0"/>
              <a:t>2</a:t>
            </a:r>
            <a:endParaRPr lang="es-HN" b="1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31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183</Words>
  <Application>Microsoft Office PowerPoint</Application>
  <PresentationFormat>Panorámica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Algerian</vt:lpstr>
      <vt:lpstr>Arial</vt:lpstr>
      <vt:lpstr>Garamond</vt:lpstr>
      <vt:lpstr>Orgánico</vt:lpstr>
      <vt:lpstr>PAST PERFECT VRS. SIMPLE PAST.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 VRS. SIMPLE PAST.</dc:title>
  <dc:creator>Karol Hernandez</dc:creator>
  <cp:lastModifiedBy>HP</cp:lastModifiedBy>
  <cp:revision>11</cp:revision>
  <dcterms:created xsi:type="dcterms:W3CDTF">2021-10-22T00:28:38Z</dcterms:created>
  <dcterms:modified xsi:type="dcterms:W3CDTF">2024-02-16T18:01:38Z</dcterms:modified>
</cp:coreProperties>
</file>