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58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544B042-C20F-4D7B-B902-6E225CF222B1}" type="datetimeFigureOut">
              <a:rPr lang="es-HN" smtClean="0"/>
              <a:t>18/07/2013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DDF171E-80ED-45FB-857F-0EE02D64581A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4571999"/>
          </a:xfrm>
        </p:spPr>
        <p:txBody>
          <a:bodyPr/>
          <a:lstStyle/>
          <a:p>
            <a:pPr algn="ctr"/>
            <a:r>
              <a:rPr lang="es-HN" dirty="0" smtClean="0"/>
              <a:t>PASSIVE VOICE.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12488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336704"/>
          </a:xfrm>
        </p:spPr>
        <p:txBody>
          <a:bodyPr>
            <a:normAutofit/>
          </a:bodyPr>
          <a:lstStyle/>
          <a:p>
            <a:r>
              <a:rPr lang="es-HN" sz="2800" dirty="0" smtClean="0"/>
              <a:t>     </a:t>
            </a:r>
            <a:r>
              <a:rPr lang="es-HN" sz="2800" dirty="0" smtClean="0">
                <a:solidFill>
                  <a:srgbClr val="00B050"/>
                </a:solidFill>
              </a:rPr>
              <a:t>SUBJ           +     </a:t>
            </a:r>
            <a:r>
              <a:rPr lang="es-HN" sz="2800" dirty="0">
                <a:solidFill>
                  <a:srgbClr val="00B050"/>
                </a:solidFill>
              </a:rPr>
              <a:t>VERB  </a:t>
            </a:r>
            <a:r>
              <a:rPr lang="es-HN" sz="2800" dirty="0" smtClean="0">
                <a:solidFill>
                  <a:srgbClr val="00B050"/>
                </a:solidFill>
              </a:rPr>
              <a:t>   +         OBJECT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  +        </a:t>
            </a:r>
            <a:r>
              <a:rPr lang="es-HN" sz="2800" dirty="0" err="1" smtClean="0"/>
              <a:t>eat</a:t>
            </a:r>
            <a:r>
              <a:rPr lang="es-HN" sz="2800" dirty="0" smtClean="0"/>
              <a:t>         +    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cake.             </a:t>
            </a:r>
            <a:endParaRPr lang="es-HN" sz="2800" dirty="0"/>
          </a:p>
          <a:p>
            <a:endParaRPr lang="es-HN" sz="2800" dirty="0" smtClean="0"/>
          </a:p>
          <a:p>
            <a:endParaRPr lang="es-HN" sz="2800" dirty="0"/>
          </a:p>
          <a:p>
            <a:r>
              <a:rPr lang="es-HN" sz="2800" dirty="0" smtClean="0">
                <a:solidFill>
                  <a:srgbClr val="00B050"/>
                </a:solidFill>
              </a:rPr>
              <a:t>SUBJ  +   VERB   +  PAST PARTICIPLE   +  OBJECT</a:t>
            </a:r>
          </a:p>
          <a:p>
            <a:r>
              <a:rPr lang="es-HN" sz="2800" dirty="0"/>
              <a:t> </a:t>
            </a:r>
            <a:r>
              <a:rPr lang="es-HN" sz="2800" dirty="0" smtClean="0"/>
              <a:t>                </a:t>
            </a:r>
            <a:r>
              <a:rPr lang="es-HN" sz="2800" dirty="0" smtClean="0">
                <a:solidFill>
                  <a:srgbClr val="00B050"/>
                </a:solidFill>
              </a:rPr>
              <a:t>TO BE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cake    +   </a:t>
            </a:r>
            <a:r>
              <a:rPr lang="es-HN" sz="2800" dirty="0" err="1" smtClean="0"/>
              <a:t>is</a:t>
            </a:r>
            <a:r>
              <a:rPr lang="es-HN" sz="2800" dirty="0" smtClean="0"/>
              <a:t>    +    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    +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.</a:t>
            </a:r>
            <a:endParaRPr lang="es-HN" sz="28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115616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92392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680424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7812360" y="378588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932040" y="3783360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699792" y="429309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755576" y="3823111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9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16632"/>
            <a:ext cx="5791200" cy="828010"/>
          </a:xfrm>
        </p:spPr>
        <p:txBody>
          <a:bodyPr/>
          <a:lstStyle/>
          <a:p>
            <a:pPr algn="ctr"/>
            <a:r>
              <a:rPr lang="es-HN" dirty="0" smtClean="0"/>
              <a:t>POSITIVE 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568952" cy="5001419"/>
          </a:xfrm>
        </p:spPr>
        <p:txBody>
          <a:bodyPr>
            <a:normAutofit/>
          </a:bodyPr>
          <a:lstStyle/>
          <a:p>
            <a:r>
              <a:rPr lang="es-HN" sz="2400" dirty="0" err="1" smtClean="0"/>
              <a:t>The</a:t>
            </a:r>
            <a:r>
              <a:rPr lang="es-HN" sz="2400" dirty="0" smtClean="0"/>
              <a:t> cake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baked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lady.</a:t>
            </a:r>
          </a:p>
          <a:p>
            <a:r>
              <a:rPr lang="es-HN" sz="2400" dirty="0" smtClean="0"/>
              <a:t>English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spoken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smtClean="0"/>
              <a:t>in 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HMWK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being</a:t>
            </a:r>
            <a:r>
              <a:rPr lang="es-HN" sz="2400" dirty="0" smtClean="0">
                <a:solidFill>
                  <a:srgbClr val="FF0000"/>
                </a:solidFill>
              </a:rPr>
              <a:t> done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pyramids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were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built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egyptians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America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was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discovered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Christopher Columbus.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girl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kissed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boy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These</a:t>
            </a:r>
            <a:r>
              <a:rPr lang="es-HN" sz="2400" dirty="0" smtClean="0"/>
              <a:t> baleadas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eaten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us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meeting</a:t>
            </a:r>
            <a:r>
              <a:rPr lang="es-HN" sz="2400" dirty="0" smtClean="0"/>
              <a:t>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attended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LMS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done</a:t>
            </a:r>
            <a:r>
              <a:rPr lang="es-HN" sz="2400" dirty="0" smtClean="0"/>
              <a:t>.</a:t>
            </a:r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20454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52718"/>
            <a:ext cx="6480720" cy="900018"/>
          </a:xfrm>
        </p:spPr>
        <p:txBody>
          <a:bodyPr/>
          <a:lstStyle/>
          <a:p>
            <a:r>
              <a:rPr lang="es-HN" dirty="0" smtClean="0"/>
              <a:t>NEGATIVE SENTENCES.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568952" cy="4896544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eaten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My</a:t>
            </a:r>
            <a:r>
              <a:rPr lang="es-HN" sz="2800" dirty="0" smtClean="0"/>
              <a:t> </a:t>
            </a:r>
            <a:r>
              <a:rPr lang="es-HN" sz="2800" dirty="0" err="1" smtClean="0"/>
              <a:t>parents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visited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our</a:t>
            </a:r>
            <a:r>
              <a:rPr lang="es-HN" sz="2800" dirty="0" smtClean="0"/>
              <a:t> </a:t>
            </a:r>
            <a:r>
              <a:rPr lang="es-HN" sz="2800" dirty="0" err="1" smtClean="0"/>
              <a:t>family</a:t>
            </a:r>
            <a:r>
              <a:rPr lang="es-HN" sz="2800" dirty="0" smtClean="0"/>
              <a:t>.</a:t>
            </a:r>
          </a:p>
          <a:p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song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sung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girls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We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weren’t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bitten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dog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food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prepared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games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played</a:t>
            </a:r>
            <a:r>
              <a:rPr lang="es-HN" sz="2800" dirty="0" smtClean="0">
                <a:solidFill>
                  <a:srgbClr val="92D050"/>
                </a:solidFill>
              </a:rPr>
              <a:t> 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kids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baby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hasn’t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fed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mom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party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will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not</a:t>
            </a:r>
            <a:r>
              <a:rPr lang="es-HN" sz="2800" dirty="0" smtClean="0">
                <a:solidFill>
                  <a:srgbClr val="92D050"/>
                </a:solidFill>
              </a:rPr>
              <a:t> be </a:t>
            </a:r>
            <a:r>
              <a:rPr lang="es-HN" sz="2800" dirty="0" err="1" smtClean="0">
                <a:solidFill>
                  <a:srgbClr val="92D050"/>
                </a:solidFill>
              </a:rPr>
              <a:t>attended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us</a:t>
            </a:r>
            <a:r>
              <a:rPr lang="es-HN" sz="2800" dirty="0" smtClean="0"/>
              <a:t>. 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51165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15816" y="116632"/>
            <a:ext cx="3384376" cy="828010"/>
          </a:xfrm>
        </p:spPr>
        <p:txBody>
          <a:bodyPr/>
          <a:lstStyle/>
          <a:p>
            <a:r>
              <a:rPr lang="es-HN" dirty="0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96752"/>
            <a:ext cx="7620000" cy="4373563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me?</a:t>
            </a:r>
          </a:p>
          <a:p>
            <a:r>
              <a:rPr lang="es-HN" sz="2800" dirty="0" smtClean="0"/>
              <a:t>Are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</a:t>
            </a:r>
            <a:r>
              <a:rPr lang="es-HN" sz="2800" dirty="0" err="1" smtClean="0"/>
              <a:t>punished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teacher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Was</a:t>
            </a:r>
            <a:r>
              <a:rPr lang="es-HN" sz="2800" dirty="0" smtClean="0"/>
              <a:t> Machu </a:t>
            </a:r>
            <a:r>
              <a:rPr lang="es-HN" sz="2800" dirty="0" err="1" smtClean="0"/>
              <a:t>Pichu</a:t>
            </a:r>
            <a:r>
              <a:rPr lang="es-HN" sz="2800" dirty="0" smtClean="0"/>
              <a:t> </a:t>
            </a:r>
            <a:r>
              <a:rPr lang="es-HN" sz="2800" dirty="0" err="1" smtClean="0"/>
              <a:t>built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Incas?</a:t>
            </a:r>
          </a:p>
          <a:p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sandwiches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in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kitchen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Has </a:t>
            </a:r>
            <a:r>
              <a:rPr lang="es-HN" sz="2800" dirty="0" err="1" smtClean="0"/>
              <a:t>the</a:t>
            </a:r>
            <a:r>
              <a:rPr lang="es-HN" sz="2800" dirty="0" smtClean="0"/>
              <a:t> salad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prepared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Have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shoes</a:t>
            </a:r>
            <a:r>
              <a:rPr lang="es-HN" sz="2800" dirty="0" smtClean="0"/>
              <a:t>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worn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women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Will</a:t>
            </a:r>
            <a:r>
              <a:rPr lang="es-HN" sz="2800" dirty="0" smtClean="0"/>
              <a:t> </a:t>
            </a:r>
            <a:r>
              <a:rPr lang="es-HN" sz="2800" dirty="0" err="1" smtClean="0"/>
              <a:t>you</a:t>
            </a:r>
            <a:r>
              <a:rPr lang="es-HN" sz="2800" dirty="0" smtClean="0"/>
              <a:t> be </a:t>
            </a:r>
            <a:r>
              <a:rPr lang="es-HN" sz="2800" dirty="0" err="1" smtClean="0"/>
              <a:t>visited</a:t>
            </a:r>
            <a:r>
              <a:rPr lang="es-HN" sz="2800" dirty="0" smtClean="0"/>
              <a:t> </a:t>
            </a:r>
            <a:r>
              <a:rPr lang="es-HN" sz="2800" dirty="0" err="1" smtClean="0"/>
              <a:t>this</a:t>
            </a:r>
            <a:r>
              <a:rPr lang="es-HN" sz="2800" dirty="0" smtClean="0"/>
              <a:t> </a:t>
            </a:r>
            <a:r>
              <a:rPr lang="es-HN" sz="2800" dirty="0" err="1" smtClean="0"/>
              <a:t>weekend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Garcia</a:t>
            </a:r>
            <a:r>
              <a:rPr lang="es-HN" sz="2800" dirty="0" smtClean="0"/>
              <a:t> </a:t>
            </a:r>
            <a:r>
              <a:rPr lang="es-HN" sz="2800" dirty="0" err="1" smtClean="0"/>
              <a:t>Marquez</a:t>
            </a:r>
            <a:r>
              <a:rPr lang="es-HN" sz="2800" dirty="0" smtClean="0"/>
              <a:t> </a:t>
            </a:r>
            <a:r>
              <a:rPr lang="es-HN" sz="2800" dirty="0" err="1" smtClean="0"/>
              <a:t>going</a:t>
            </a:r>
            <a:r>
              <a:rPr lang="es-HN" sz="2800" dirty="0" smtClean="0"/>
              <a:t> </a:t>
            </a:r>
            <a:r>
              <a:rPr lang="es-HN" sz="2800" dirty="0" err="1" smtClean="0"/>
              <a:t>to</a:t>
            </a:r>
            <a:r>
              <a:rPr lang="es-HN" sz="2800" dirty="0" smtClean="0"/>
              <a:t> be </a:t>
            </a:r>
            <a:r>
              <a:rPr lang="es-HN" sz="2800" dirty="0" err="1" smtClean="0"/>
              <a:t>forgotten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Can </a:t>
            </a:r>
            <a:r>
              <a:rPr lang="es-HN" sz="2800" dirty="0" err="1" smtClean="0"/>
              <a:t>Spanish</a:t>
            </a:r>
            <a:r>
              <a:rPr lang="es-HN" sz="2800" dirty="0" smtClean="0"/>
              <a:t> be </a:t>
            </a:r>
            <a:r>
              <a:rPr lang="es-HN" sz="2800" dirty="0" err="1" smtClean="0"/>
              <a:t>spoken</a:t>
            </a:r>
            <a:r>
              <a:rPr lang="es-HN" sz="2800" dirty="0" smtClean="0"/>
              <a:t> in Honduras?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3375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7620000" cy="4373563"/>
          </a:xfrm>
        </p:spPr>
        <p:txBody>
          <a:bodyPr>
            <a:normAutofit/>
          </a:bodyPr>
          <a:lstStyle/>
          <a:p>
            <a:r>
              <a:rPr lang="es-HN" sz="2800" dirty="0" err="1" smtClean="0"/>
              <a:t>Where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wine</a:t>
            </a:r>
            <a:r>
              <a:rPr lang="es-HN" sz="2800" dirty="0" smtClean="0"/>
              <a:t> </a:t>
            </a:r>
            <a:r>
              <a:rPr lang="es-HN" sz="2800" dirty="0" err="1" smtClean="0"/>
              <a:t>drunk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music</a:t>
            </a:r>
            <a:r>
              <a:rPr lang="es-HN" sz="2800" dirty="0" smtClean="0"/>
              <a:t> </a:t>
            </a:r>
            <a:r>
              <a:rPr lang="es-HN" sz="2800" dirty="0" err="1" smtClean="0"/>
              <a:t>listened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oranges</a:t>
            </a:r>
            <a:r>
              <a:rPr lang="es-HN" sz="2800" dirty="0" smtClean="0"/>
              <a:t> </a:t>
            </a:r>
            <a:r>
              <a:rPr lang="es-HN" sz="2800" dirty="0" err="1" smtClean="0"/>
              <a:t>grown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was</a:t>
            </a:r>
            <a:r>
              <a:rPr lang="es-HN" sz="2800" dirty="0" smtClean="0"/>
              <a:t> </a:t>
            </a:r>
            <a:r>
              <a:rPr lang="es-HN" sz="2800" dirty="0" err="1" smtClean="0"/>
              <a:t>America</a:t>
            </a:r>
            <a:r>
              <a:rPr lang="es-HN" sz="2800" dirty="0" smtClean="0"/>
              <a:t> </a:t>
            </a:r>
            <a:r>
              <a:rPr lang="es-HN" sz="2800" dirty="0" err="1" smtClean="0"/>
              <a:t>discovered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 </a:t>
            </a:r>
            <a:r>
              <a:rPr lang="es-HN" sz="2800" dirty="0" err="1" smtClean="0"/>
              <a:t>being</a:t>
            </a:r>
            <a:r>
              <a:rPr lang="es-HN" sz="2800" dirty="0" smtClean="0"/>
              <a:t> </a:t>
            </a:r>
            <a:r>
              <a:rPr lang="es-HN" sz="2800" dirty="0" err="1" smtClean="0"/>
              <a:t>baked</a:t>
            </a:r>
            <a:r>
              <a:rPr lang="es-HN" sz="2800" dirty="0" smtClean="0"/>
              <a:t>?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3259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2760805"/>
              </p:ext>
            </p:extLst>
          </p:nvPr>
        </p:nvGraphicFramePr>
        <p:xfrm>
          <a:off x="179512" y="332657"/>
          <a:ext cx="8820472" cy="6264698"/>
        </p:xfrm>
        <a:graphic>
          <a:graphicData uri="http://schemas.openxmlformats.org/drawingml/2006/table">
            <a:tbl>
              <a:tblPr/>
              <a:tblGrid>
                <a:gridCol w="1928472"/>
                <a:gridCol w="1357073"/>
                <a:gridCol w="1642773"/>
                <a:gridCol w="2571297"/>
                <a:gridCol w="1320857"/>
              </a:tblGrid>
              <a:tr h="439748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96859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Simple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writes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by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Simple Past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wrote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Present Perfect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been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Future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I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 smtClean="0">
                          <a:effectLst/>
                          <a:latin typeface="Arial"/>
                        </a:rPr>
                        <a:t>Modals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67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913420"/>
              </p:ext>
            </p:extLst>
          </p:nvPr>
        </p:nvGraphicFramePr>
        <p:xfrm>
          <a:off x="35497" y="188639"/>
          <a:ext cx="9000999" cy="6669361"/>
        </p:xfrm>
        <a:graphic>
          <a:graphicData uri="http://schemas.openxmlformats.org/drawingml/2006/table">
            <a:tbl>
              <a:tblPr/>
              <a:tblGrid>
                <a:gridCol w="1800199"/>
                <a:gridCol w="1440160"/>
                <a:gridCol w="1080121"/>
                <a:gridCol w="3528391"/>
                <a:gridCol w="1152128"/>
              </a:tblGrid>
              <a:tr h="320660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80872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Progressive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45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being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Progressive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was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70840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being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Perfect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had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had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been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Future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write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be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376873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29063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H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05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90</TotalTime>
  <Words>503</Words>
  <Application>Microsoft Office PowerPoint</Application>
  <PresentationFormat>Presentación en pantalla (4:3)</PresentationFormat>
  <Paragraphs>152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Esencial</vt:lpstr>
      <vt:lpstr>PASSIVE VOICE.</vt:lpstr>
      <vt:lpstr>Presentación de PowerPoint</vt:lpstr>
      <vt:lpstr>POSITIVE SENTENCES</vt:lpstr>
      <vt:lpstr>NEGATIVE SENTENCES.</vt:lpstr>
      <vt:lpstr>QUESTIONS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VOICE.</dc:title>
  <dc:creator>Usuario</dc:creator>
  <cp:lastModifiedBy>Usuario</cp:lastModifiedBy>
  <cp:revision>14</cp:revision>
  <dcterms:created xsi:type="dcterms:W3CDTF">2012-11-26T03:26:47Z</dcterms:created>
  <dcterms:modified xsi:type="dcterms:W3CDTF">2013-07-19T00:12:30Z</dcterms:modified>
</cp:coreProperties>
</file>