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57" r:id="rId8"/>
    <p:sldId id="258" r:id="rId9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544B042-C20F-4D7B-B902-6E225CF222B1}" type="datetimeFigureOut">
              <a:rPr lang="es-HN" smtClean="0"/>
              <a:t>18/8/2018</a:t>
            </a:fld>
            <a:endParaRPr lang="es-H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H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3DDF171E-80ED-45FB-857F-0EE02D64581A}" type="slidenum">
              <a:rPr lang="es-HN" smtClean="0"/>
              <a:t>‹#›</a:t>
            </a:fld>
            <a:endParaRPr lang="es-HN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7772400" cy="4571999"/>
          </a:xfrm>
        </p:spPr>
        <p:txBody>
          <a:bodyPr/>
          <a:lstStyle/>
          <a:p>
            <a:pPr algn="ctr"/>
            <a:r>
              <a:rPr lang="es-HN" dirty="0" smtClean="0"/>
              <a:t>PASSIVE VOICE.</a:t>
            </a:r>
            <a:endParaRPr lang="es-HN" dirty="0"/>
          </a:p>
        </p:txBody>
      </p:sp>
    </p:spTree>
    <p:extLst>
      <p:ext uri="{BB962C8B-B14F-4D97-AF65-F5344CB8AC3E}">
        <p14:creationId xmlns:p14="http://schemas.microsoft.com/office/powerpoint/2010/main" val="2712488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260648"/>
            <a:ext cx="8784976" cy="6336704"/>
          </a:xfrm>
        </p:spPr>
        <p:txBody>
          <a:bodyPr>
            <a:normAutofit/>
          </a:bodyPr>
          <a:lstStyle/>
          <a:p>
            <a:r>
              <a:rPr lang="es-HN" sz="2800" dirty="0" smtClean="0"/>
              <a:t>     </a:t>
            </a:r>
            <a:r>
              <a:rPr lang="es-HN" sz="2800" dirty="0" smtClean="0">
                <a:solidFill>
                  <a:srgbClr val="00B050"/>
                </a:solidFill>
              </a:rPr>
              <a:t>SUBJ           +     </a:t>
            </a:r>
            <a:r>
              <a:rPr lang="es-HN" sz="2800" dirty="0">
                <a:solidFill>
                  <a:srgbClr val="00B050"/>
                </a:solidFill>
              </a:rPr>
              <a:t>VERB  </a:t>
            </a:r>
            <a:r>
              <a:rPr lang="es-HN" sz="2800" dirty="0" smtClean="0">
                <a:solidFill>
                  <a:srgbClr val="00B050"/>
                </a:solidFill>
              </a:rPr>
              <a:t>   +         OBJECT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  +        </a:t>
            </a:r>
            <a:r>
              <a:rPr lang="es-HN" sz="2800" dirty="0" err="1" smtClean="0"/>
              <a:t>eat</a:t>
            </a:r>
            <a:r>
              <a:rPr lang="es-HN" sz="2800" dirty="0" smtClean="0"/>
              <a:t>         +    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cake.             </a:t>
            </a:r>
            <a:endParaRPr lang="es-HN" sz="2800" dirty="0"/>
          </a:p>
          <a:p>
            <a:endParaRPr lang="es-HN" sz="2800" dirty="0" smtClean="0"/>
          </a:p>
          <a:p>
            <a:endParaRPr lang="es-HN" sz="2800" dirty="0"/>
          </a:p>
          <a:p>
            <a:r>
              <a:rPr lang="es-HN" sz="2800" dirty="0" smtClean="0">
                <a:solidFill>
                  <a:srgbClr val="00B050"/>
                </a:solidFill>
              </a:rPr>
              <a:t>SUBJ  +   VERB   +  PAST PARTICIPLE   +  OBJECT</a:t>
            </a:r>
          </a:p>
          <a:p>
            <a:r>
              <a:rPr lang="es-HN" sz="2800" dirty="0"/>
              <a:t> </a:t>
            </a:r>
            <a:r>
              <a:rPr lang="es-HN" sz="2800" dirty="0" smtClean="0"/>
              <a:t>                </a:t>
            </a:r>
            <a:r>
              <a:rPr lang="es-HN" sz="2800" dirty="0" smtClean="0">
                <a:solidFill>
                  <a:srgbClr val="00B050"/>
                </a:solidFill>
              </a:rPr>
              <a:t>TO BE</a:t>
            </a:r>
          </a:p>
          <a:p>
            <a:endParaRPr lang="es-HN" sz="2800" dirty="0"/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cake    +   </a:t>
            </a:r>
            <a:r>
              <a:rPr lang="es-HN" sz="2800" dirty="0" err="1" smtClean="0"/>
              <a:t>is</a:t>
            </a:r>
            <a:r>
              <a:rPr lang="es-HN" sz="2800" dirty="0" smtClean="0"/>
              <a:t>    +    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    +   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.</a:t>
            </a:r>
            <a:endParaRPr lang="es-HN" sz="28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1115616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>
            <a:off x="392392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>
            <a:off x="6804248" y="764704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>
            <a:off x="7812360" y="378588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932040" y="3783360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>
            <a:off x="2699792" y="4293096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 de flecha"/>
          <p:cNvCxnSpPr/>
          <p:nvPr/>
        </p:nvCxnSpPr>
        <p:spPr>
          <a:xfrm>
            <a:off x="755576" y="3823111"/>
            <a:ext cx="0" cy="720080"/>
          </a:xfrm>
          <a:prstGeom prst="straightConnector1">
            <a:avLst/>
          </a:prstGeom>
          <a:ln w="762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295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116632"/>
            <a:ext cx="5791200" cy="828010"/>
          </a:xfrm>
        </p:spPr>
        <p:txBody>
          <a:bodyPr/>
          <a:lstStyle/>
          <a:p>
            <a:pPr algn="ctr"/>
            <a:r>
              <a:rPr lang="es-HN" dirty="0" smtClean="0"/>
              <a:t>POSITIVE SENTENCES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124744"/>
            <a:ext cx="8568952" cy="5001419"/>
          </a:xfrm>
        </p:spPr>
        <p:txBody>
          <a:bodyPr>
            <a:normAutofit/>
          </a:bodyPr>
          <a:lstStyle/>
          <a:p>
            <a:r>
              <a:rPr lang="es-HN" sz="2400" dirty="0" err="1" smtClean="0"/>
              <a:t>The</a:t>
            </a:r>
            <a:r>
              <a:rPr lang="es-HN" sz="2400" dirty="0" smtClean="0"/>
              <a:t> cake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baked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lady.</a:t>
            </a:r>
          </a:p>
          <a:p>
            <a:r>
              <a:rPr lang="es-HN" sz="2400" dirty="0" smtClean="0"/>
              <a:t>English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spoken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smtClean="0"/>
              <a:t>in 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HMWK </a:t>
            </a:r>
            <a:r>
              <a:rPr lang="es-HN" sz="2400" dirty="0" err="1" smtClean="0">
                <a:solidFill>
                  <a:srgbClr val="FF0000"/>
                </a:solidFill>
              </a:rPr>
              <a:t>is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being</a:t>
            </a:r>
            <a:r>
              <a:rPr lang="es-HN" sz="2400" dirty="0" smtClean="0">
                <a:solidFill>
                  <a:srgbClr val="FF0000"/>
                </a:solidFill>
              </a:rPr>
              <a:t> done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pyramids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were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built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egyptians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America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was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discovered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Christopher Columbus.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girl</a:t>
            </a:r>
            <a:r>
              <a:rPr lang="es-HN" sz="2400" dirty="0" smtClean="0"/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kissed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boy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These</a:t>
            </a:r>
            <a:r>
              <a:rPr lang="es-HN" sz="2400" dirty="0" smtClean="0"/>
              <a:t> baleadas </a:t>
            </a:r>
            <a:r>
              <a:rPr lang="es-HN" sz="2400" dirty="0" err="1" smtClean="0">
                <a:solidFill>
                  <a:srgbClr val="FF0000"/>
                </a:solidFill>
              </a:rPr>
              <a:t>will</a:t>
            </a:r>
            <a:r>
              <a:rPr lang="es-HN" sz="2400" dirty="0" smtClean="0">
                <a:solidFill>
                  <a:srgbClr val="FF0000"/>
                </a:solidFill>
              </a:rPr>
              <a:t> be </a:t>
            </a:r>
            <a:r>
              <a:rPr lang="es-HN" sz="2400" dirty="0" err="1" smtClean="0">
                <a:solidFill>
                  <a:srgbClr val="FF0000"/>
                </a:solidFill>
              </a:rPr>
              <a:t>eaten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us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meeting</a:t>
            </a:r>
            <a:r>
              <a:rPr lang="es-HN" sz="2400" dirty="0" smtClean="0"/>
              <a:t>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>
                <a:solidFill>
                  <a:srgbClr val="FF0000"/>
                </a:solidFill>
              </a:rPr>
              <a:t>attended</a:t>
            </a:r>
            <a:r>
              <a:rPr lang="es-HN" sz="2400" dirty="0" smtClean="0">
                <a:solidFill>
                  <a:srgbClr val="FF0000"/>
                </a:solidFill>
              </a:rPr>
              <a:t> </a:t>
            </a:r>
            <a:r>
              <a:rPr lang="es-HN" sz="2400" dirty="0" err="1" smtClean="0"/>
              <a:t>by</a:t>
            </a:r>
            <a:r>
              <a:rPr lang="es-HN" sz="2400" dirty="0" smtClean="0"/>
              <a:t> </a:t>
            </a:r>
            <a:r>
              <a:rPr lang="es-HN" sz="2400" dirty="0" err="1" smtClean="0"/>
              <a:t>the</a:t>
            </a:r>
            <a:r>
              <a:rPr lang="es-HN" sz="2400" dirty="0" smtClean="0"/>
              <a:t> </a:t>
            </a:r>
            <a:r>
              <a:rPr lang="es-HN" sz="2400" dirty="0" err="1" smtClean="0"/>
              <a:t>students</a:t>
            </a:r>
            <a:r>
              <a:rPr lang="es-HN" sz="2400" dirty="0" smtClean="0"/>
              <a:t>.</a:t>
            </a:r>
          </a:p>
          <a:p>
            <a:r>
              <a:rPr lang="es-HN" sz="2400" dirty="0" err="1" smtClean="0"/>
              <a:t>The</a:t>
            </a:r>
            <a:r>
              <a:rPr lang="es-HN" sz="2400" dirty="0" smtClean="0"/>
              <a:t> LMS </a:t>
            </a:r>
            <a:r>
              <a:rPr lang="es-HN" sz="2400" dirty="0" smtClean="0">
                <a:solidFill>
                  <a:srgbClr val="FF0000"/>
                </a:solidFill>
              </a:rPr>
              <a:t>has </a:t>
            </a:r>
            <a:r>
              <a:rPr lang="es-HN" sz="2400" dirty="0" err="1" smtClean="0">
                <a:solidFill>
                  <a:srgbClr val="FF0000"/>
                </a:solidFill>
              </a:rPr>
              <a:t>been</a:t>
            </a:r>
            <a:r>
              <a:rPr lang="es-HN" sz="2400" dirty="0" smtClean="0">
                <a:solidFill>
                  <a:srgbClr val="FF0000"/>
                </a:solidFill>
              </a:rPr>
              <a:t> done</a:t>
            </a:r>
            <a:r>
              <a:rPr lang="es-HN" sz="2400" dirty="0" smtClean="0"/>
              <a:t>.</a:t>
            </a:r>
            <a:endParaRPr lang="es-HN" sz="2400" dirty="0"/>
          </a:p>
        </p:txBody>
      </p:sp>
    </p:spTree>
    <p:extLst>
      <p:ext uri="{BB962C8B-B14F-4D97-AF65-F5344CB8AC3E}">
        <p14:creationId xmlns:p14="http://schemas.microsoft.com/office/powerpoint/2010/main" val="2045416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31640" y="152718"/>
            <a:ext cx="6480720" cy="900018"/>
          </a:xfrm>
        </p:spPr>
        <p:txBody>
          <a:bodyPr/>
          <a:lstStyle/>
          <a:p>
            <a:r>
              <a:rPr lang="es-HN" dirty="0" smtClean="0"/>
              <a:t>NEGATIVE SENTENCES.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412776"/>
            <a:ext cx="8568952" cy="4896544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eaten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My</a:t>
            </a:r>
            <a:r>
              <a:rPr lang="es-HN" sz="2800" dirty="0" smtClean="0"/>
              <a:t> </a:t>
            </a:r>
            <a:r>
              <a:rPr lang="es-HN" sz="2800" dirty="0" err="1" smtClean="0"/>
              <a:t>parents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visited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our</a:t>
            </a:r>
            <a:r>
              <a:rPr lang="es-HN" sz="2800" dirty="0" smtClean="0"/>
              <a:t> </a:t>
            </a:r>
            <a:r>
              <a:rPr lang="es-HN" sz="2800" dirty="0" err="1" smtClean="0"/>
              <a:t>family</a:t>
            </a:r>
            <a:r>
              <a:rPr lang="es-HN" sz="2800" dirty="0" smtClean="0"/>
              <a:t>.</a:t>
            </a:r>
          </a:p>
          <a:p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song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sung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girls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We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weren’t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bitten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dog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food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isn’t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prepared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games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aren’t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being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played</a:t>
            </a:r>
            <a:r>
              <a:rPr lang="es-HN" sz="2800" dirty="0" smtClean="0">
                <a:solidFill>
                  <a:srgbClr val="92D050"/>
                </a:solidFill>
              </a:rPr>
              <a:t> 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/>
              <a:t>t</a:t>
            </a:r>
            <a:r>
              <a:rPr lang="es-HN" sz="2800" dirty="0" err="1" smtClean="0"/>
              <a:t>he</a:t>
            </a:r>
            <a:r>
              <a:rPr lang="es-HN" sz="2800" dirty="0" smtClean="0"/>
              <a:t> </a:t>
            </a:r>
            <a:r>
              <a:rPr lang="es-HN" sz="2800" dirty="0" err="1" smtClean="0"/>
              <a:t>kids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baby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hasn’t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been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fed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mom</a:t>
            </a:r>
            <a:r>
              <a:rPr lang="es-HN" sz="2800" dirty="0" smtClean="0"/>
              <a:t>.</a:t>
            </a:r>
          </a:p>
          <a:p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party</a:t>
            </a:r>
            <a:r>
              <a:rPr lang="es-HN" sz="2800" dirty="0" smtClean="0"/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will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>
                <a:solidFill>
                  <a:srgbClr val="92D050"/>
                </a:solidFill>
              </a:rPr>
              <a:t>not</a:t>
            </a:r>
            <a:r>
              <a:rPr lang="es-HN" sz="2800" dirty="0" smtClean="0">
                <a:solidFill>
                  <a:srgbClr val="92D050"/>
                </a:solidFill>
              </a:rPr>
              <a:t> be </a:t>
            </a:r>
            <a:r>
              <a:rPr lang="es-HN" sz="2800" dirty="0" err="1" smtClean="0">
                <a:solidFill>
                  <a:srgbClr val="92D050"/>
                </a:solidFill>
              </a:rPr>
              <a:t>attended</a:t>
            </a:r>
            <a:r>
              <a:rPr lang="es-HN" sz="2800" dirty="0" smtClean="0">
                <a:solidFill>
                  <a:srgbClr val="92D050"/>
                </a:solidFill>
              </a:rPr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us</a:t>
            </a:r>
            <a:r>
              <a:rPr lang="es-HN" sz="2800" dirty="0" smtClean="0"/>
              <a:t>. 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51165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915816" y="116632"/>
            <a:ext cx="3384376" cy="828010"/>
          </a:xfrm>
        </p:spPr>
        <p:txBody>
          <a:bodyPr/>
          <a:lstStyle/>
          <a:p>
            <a:r>
              <a:rPr lang="es-HN" dirty="0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196752"/>
            <a:ext cx="7620000" cy="4373563"/>
          </a:xfrm>
        </p:spPr>
        <p:txBody>
          <a:bodyPr>
            <a:noAutofit/>
          </a:bodyPr>
          <a:lstStyle/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apple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me?</a:t>
            </a:r>
          </a:p>
          <a:p>
            <a:r>
              <a:rPr lang="es-HN" sz="2800" dirty="0" smtClean="0"/>
              <a:t>Are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students</a:t>
            </a:r>
            <a:r>
              <a:rPr lang="es-HN" sz="2800" dirty="0" smtClean="0"/>
              <a:t> </a:t>
            </a:r>
            <a:r>
              <a:rPr lang="es-HN" sz="2800" dirty="0" err="1" smtClean="0"/>
              <a:t>punished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teacher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Was</a:t>
            </a:r>
            <a:r>
              <a:rPr lang="es-HN" sz="2800" dirty="0" smtClean="0"/>
              <a:t> Machu </a:t>
            </a:r>
            <a:r>
              <a:rPr lang="es-HN" sz="2800" dirty="0" err="1" smtClean="0"/>
              <a:t>Pichu</a:t>
            </a:r>
            <a:r>
              <a:rPr lang="es-HN" sz="2800" dirty="0" smtClean="0"/>
              <a:t> </a:t>
            </a:r>
            <a:r>
              <a:rPr lang="es-HN" sz="2800" dirty="0" err="1" smtClean="0"/>
              <a:t>built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Incas?</a:t>
            </a:r>
          </a:p>
          <a:p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sandwiches</a:t>
            </a:r>
            <a:r>
              <a:rPr lang="es-HN" sz="2800" dirty="0" smtClean="0"/>
              <a:t> </a:t>
            </a:r>
            <a:r>
              <a:rPr lang="es-HN" sz="2800" dirty="0" err="1" smtClean="0"/>
              <a:t>eaten</a:t>
            </a:r>
            <a:r>
              <a:rPr lang="es-HN" sz="2800" dirty="0" smtClean="0"/>
              <a:t> in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kitchen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Has </a:t>
            </a:r>
            <a:r>
              <a:rPr lang="es-HN" sz="2800" dirty="0" err="1" smtClean="0"/>
              <a:t>the</a:t>
            </a:r>
            <a:r>
              <a:rPr lang="es-HN" sz="2800" dirty="0" smtClean="0"/>
              <a:t> salad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prepared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Have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shoes</a:t>
            </a:r>
            <a:r>
              <a:rPr lang="es-HN" sz="2800" dirty="0" smtClean="0"/>
              <a:t> </a:t>
            </a:r>
            <a:r>
              <a:rPr lang="es-HN" sz="2800" dirty="0" err="1" smtClean="0"/>
              <a:t>been</a:t>
            </a:r>
            <a:r>
              <a:rPr lang="es-HN" sz="2800" dirty="0" smtClean="0"/>
              <a:t> </a:t>
            </a:r>
            <a:r>
              <a:rPr lang="es-HN" sz="2800" dirty="0" err="1" smtClean="0"/>
              <a:t>worn</a:t>
            </a:r>
            <a:r>
              <a:rPr lang="es-HN" sz="2800" dirty="0" smtClean="0"/>
              <a:t> </a:t>
            </a:r>
            <a:r>
              <a:rPr lang="es-HN" sz="2800" dirty="0" err="1" smtClean="0"/>
              <a:t>by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women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Will</a:t>
            </a:r>
            <a:r>
              <a:rPr lang="es-HN" sz="2800" dirty="0" smtClean="0"/>
              <a:t> </a:t>
            </a:r>
            <a:r>
              <a:rPr lang="es-HN" sz="2800" dirty="0" err="1" smtClean="0"/>
              <a:t>you</a:t>
            </a:r>
            <a:r>
              <a:rPr lang="es-HN" sz="2800" dirty="0" smtClean="0"/>
              <a:t> be </a:t>
            </a:r>
            <a:r>
              <a:rPr lang="es-HN" sz="2800" dirty="0" err="1" smtClean="0"/>
              <a:t>visited</a:t>
            </a:r>
            <a:r>
              <a:rPr lang="es-HN" sz="2800" dirty="0" smtClean="0"/>
              <a:t> </a:t>
            </a:r>
            <a:r>
              <a:rPr lang="es-HN" sz="2800" dirty="0" err="1" smtClean="0"/>
              <a:t>this</a:t>
            </a:r>
            <a:r>
              <a:rPr lang="es-HN" sz="2800" dirty="0" smtClean="0"/>
              <a:t> </a:t>
            </a:r>
            <a:r>
              <a:rPr lang="es-HN" sz="2800" dirty="0" err="1" smtClean="0"/>
              <a:t>weekend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Garcia</a:t>
            </a:r>
            <a:r>
              <a:rPr lang="es-HN" sz="2800" dirty="0" smtClean="0"/>
              <a:t> </a:t>
            </a:r>
            <a:r>
              <a:rPr lang="es-HN" sz="2800" dirty="0" err="1" smtClean="0"/>
              <a:t>Marquez</a:t>
            </a:r>
            <a:r>
              <a:rPr lang="es-HN" sz="2800" dirty="0" smtClean="0"/>
              <a:t> </a:t>
            </a:r>
            <a:r>
              <a:rPr lang="es-HN" sz="2800" dirty="0" err="1" smtClean="0"/>
              <a:t>going</a:t>
            </a:r>
            <a:r>
              <a:rPr lang="es-HN" sz="2800" dirty="0" smtClean="0"/>
              <a:t> </a:t>
            </a:r>
            <a:r>
              <a:rPr lang="es-HN" sz="2800" dirty="0" err="1" smtClean="0"/>
              <a:t>to</a:t>
            </a:r>
            <a:r>
              <a:rPr lang="es-HN" sz="2800" dirty="0" smtClean="0"/>
              <a:t> be </a:t>
            </a:r>
            <a:r>
              <a:rPr lang="es-HN" sz="2800" dirty="0" err="1" smtClean="0"/>
              <a:t>forgotten</a:t>
            </a:r>
            <a:r>
              <a:rPr lang="es-HN" sz="2800" dirty="0" smtClean="0"/>
              <a:t>?</a:t>
            </a:r>
          </a:p>
          <a:p>
            <a:r>
              <a:rPr lang="es-HN" sz="2800" dirty="0" smtClean="0"/>
              <a:t>Can </a:t>
            </a:r>
            <a:r>
              <a:rPr lang="es-HN" sz="2800" dirty="0" err="1" smtClean="0"/>
              <a:t>Spanish</a:t>
            </a:r>
            <a:r>
              <a:rPr lang="es-HN" sz="2800" dirty="0" smtClean="0"/>
              <a:t> be </a:t>
            </a:r>
            <a:r>
              <a:rPr lang="es-HN" sz="2800" dirty="0" err="1" smtClean="0"/>
              <a:t>spoken</a:t>
            </a:r>
            <a:r>
              <a:rPr lang="es-HN" sz="2800" dirty="0" smtClean="0"/>
              <a:t> in Honduras? 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13375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836712"/>
            <a:ext cx="7620000" cy="4373563"/>
          </a:xfrm>
        </p:spPr>
        <p:txBody>
          <a:bodyPr>
            <a:normAutofit/>
          </a:bodyPr>
          <a:lstStyle/>
          <a:p>
            <a:r>
              <a:rPr lang="es-HN" sz="2800" dirty="0" err="1" smtClean="0"/>
              <a:t>Where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wine</a:t>
            </a:r>
            <a:r>
              <a:rPr lang="es-HN" sz="2800" dirty="0" smtClean="0"/>
              <a:t> </a:t>
            </a:r>
            <a:r>
              <a:rPr lang="es-HN" sz="2800" dirty="0" err="1" smtClean="0"/>
              <a:t>drunk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music</a:t>
            </a:r>
            <a:r>
              <a:rPr lang="es-HN" sz="2800" dirty="0" smtClean="0"/>
              <a:t> </a:t>
            </a:r>
            <a:r>
              <a:rPr lang="es-HN" sz="2800" dirty="0" err="1" smtClean="0"/>
              <a:t>listened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were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</a:t>
            </a:r>
            <a:r>
              <a:rPr lang="es-HN" sz="2800" dirty="0" err="1" smtClean="0"/>
              <a:t>oranges</a:t>
            </a:r>
            <a:r>
              <a:rPr lang="es-HN" sz="2800" dirty="0" smtClean="0"/>
              <a:t> </a:t>
            </a:r>
            <a:r>
              <a:rPr lang="es-HN" sz="2800" dirty="0" err="1" smtClean="0"/>
              <a:t>grown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When</a:t>
            </a:r>
            <a:r>
              <a:rPr lang="es-HN" sz="2800" dirty="0" smtClean="0"/>
              <a:t> </a:t>
            </a:r>
            <a:r>
              <a:rPr lang="es-HN" sz="2800" dirty="0" err="1" smtClean="0"/>
              <a:t>was</a:t>
            </a:r>
            <a:r>
              <a:rPr lang="es-HN" sz="2800" dirty="0" smtClean="0"/>
              <a:t> </a:t>
            </a:r>
            <a:r>
              <a:rPr lang="es-HN" sz="2800" dirty="0" err="1" smtClean="0"/>
              <a:t>America</a:t>
            </a:r>
            <a:r>
              <a:rPr lang="es-HN" sz="2800" dirty="0" smtClean="0"/>
              <a:t> </a:t>
            </a:r>
            <a:r>
              <a:rPr lang="es-HN" sz="2800" dirty="0" err="1" smtClean="0"/>
              <a:t>discovered</a:t>
            </a:r>
            <a:r>
              <a:rPr lang="es-HN" sz="2800" dirty="0" smtClean="0"/>
              <a:t>?</a:t>
            </a:r>
          </a:p>
          <a:p>
            <a:r>
              <a:rPr lang="es-HN" sz="2800" dirty="0" err="1" smtClean="0"/>
              <a:t>Why</a:t>
            </a:r>
            <a:r>
              <a:rPr lang="es-HN" sz="2800" dirty="0" smtClean="0"/>
              <a:t> </a:t>
            </a:r>
            <a:r>
              <a:rPr lang="es-HN" sz="2800" dirty="0" err="1" smtClean="0"/>
              <a:t>is</a:t>
            </a:r>
            <a:r>
              <a:rPr lang="es-HN" sz="2800" dirty="0" smtClean="0"/>
              <a:t> </a:t>
            </a:r>
            <a:r>
              <a:rPr lang="es-HN" sz="2800" dirty="0" err="1" smtClean="0"/>
              <a:t>the</a:t>
            </a:r>
            <a:r>
              <a:rPr lang="es-HN" sz="2800" dirty="0" smtClean="0"/>
              <a:t> cake </a:t>
            </a:r>
            <a:r>
              <a:rPr lang="es-HN" sz="2800" dirty="0" err="1" smtClean="0"/>
              <a:t>being</a:t>
            </a:r>
            <a:r>
              <a:rPr lang="es-HN" sz="2800" dirty="0" smtClean="0"/>
              <a:t> </a:t>
            </a:r>
            <a:r>
              <a:rPr lang="es-HN" sz="2800" dirty="0" err="1" smtClean="0"/>
              <a:t>baked</a:t>
            </a:r>
            <a:r>
              <a:rPr lang="es-HN" sz="2800" dirty="0" smtClean="0"/>
              <a:t>?</a:t>
            </a:r>
            <a:endParaRPr lang="es-HN" sz="2800" dirty="0"/>
          </a:p>
        </p:txBody>
      </p:sp>
    </p:spTree>
    <p:extLst>
      <p:ext uri="{BB962C8B-B14F-4D97-AF65-F5344CB8AC3E}">
        <p14:creationId xmlns:p14="http://schemas.microsoft.com/office/powerpoint/2010/main" val="232590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22760805"/>
              </p:ext>
            </p:extLst>
          </p:nvPr>
        </p:nvGraphicFramePr>
        <p:xfrm>
          <a:off x="179512" y="332657"/>
          <a:ext cx="8820472" cy="6264698"/>
        </p:xfrm>
        <a:graphic>
          <a:graphicData uri="http://schemas.openxmlformats.org/drawingml/2006/table">
            <a:tbl>
              <a:tblPr/>
              <a:tblGrid>
                <a:gridCol w="1928472"/>
                <a:gridCol w="1357073"/>
                <a:gridCol w="1642773"/>
                <a:gridCol w="2571297"/>
                <a:gridCol w="1320857"/>
              </a:tblGrid>
              <a:tr h="439748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11897" marR="11897" marT="4759" marB="4759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96859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Simple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writes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23793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by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Simple Past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wrote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Present Perfect</a:t>
                      </a:r>
                      <a:endParaRPr lang="es-HN" sz="200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9147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has been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Future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I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7470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 smtClean="0">
                          <a:effectLst/>
                          <a:latin typeface="Arial"/>
                        </a:rPr>
                        <a:t>Modals</a:t>
                      </a:r>
                      <a:endParaRPr lang="es-HN" sz="2000" dirty="0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write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991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can be written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11897" marR="11897" marT="7138" marB="7138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677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913420"/>
              </p:ext>
            </p:extLst>
          </p:nvPr>
        </p:nvGraphicFramePr>
        <p:xfrm>
          <a:off x="35497" y="188639"/>
          <a:ext cx="9000999" cy="6669361"/>
        </p:xfrm>
        <a:graphic>
          <a:graphicData uri="http://schemas.openxmlformats.org/drawingml/2006/table">
            <a:tbl>
              <a:tblPr/>
              <a:tblGrid>
                <a:gridCol w="1800199"/>
                <a:gridCol w="1440160"/>
                <a:gridCol w="1080121"/>
                <a:gridCol w="3528391"/>
                <a:gridCol w="1152128"/>
              </a:tblGrid>
              <a:tr h="320660">
                <a:tc gridSpan="2">
                  <a:txBody>
                    <a:bodyPr/>
                    <a:lstStyle/>
                    <a:p>
                      <a:pPr algn="ctr"/>
                      <a:r>
                        <a:rPr lang="es-HN" sz="2000" b="1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Tense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Subject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Verb</a:t>
                      </a:r>
                      <a:endParaRPr lang="es-HN" sz="2000" b="1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HN" sz="2000" b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Object</a:t>
                      </a:r>
                    </a:p>
                  </a:txBody>
                  <a:tcPr marL="8487" marR="8487" marT="3395" marB="3395" anchor="ctr">
                    <a:lnL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A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FF7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065"/>
                    </a:solidFill>
                  </a:tcPr>
                </a:tc>
              </a:tr>
              <a:tr h="480872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Present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Progressive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>
                          <a:effectLst/>
                          <a:latin typeface="Arial"/>
                        </a:rPr>
                        <a:t>Active: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16974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445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 dirty="0" err="1">
                          <a:effectLst/>
                          <a:latin typeface="Arial"/>
                        </a:rPr>
                        <a:t>Passive</a:t>
                      </a:r>
                      <a:r>
                        <a:rPr lang="es-HN" sz="2000" b="1" i="1" dirty="0">
                          <a:effectLst/>
                          <a:latin typeface="Arial"/>
                        </a:rPr>
                        <a:t>: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is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being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Progressive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was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writing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670840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was being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Past Perfect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had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a letter.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had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been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written</a:t>
                      </a:r>
                      <a:endParaRPr lang="es-HN" sz="2000" b="1" dirty="0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Future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will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write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294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be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756">
                <a:tc rowSpan="2">
                  <a:txBody>
                    <a:bodyPr/>
                    <a:lstStyle/>
                    <a:p>
                      <a:pPr algn="l" fontAlgn="t"/>
                      <a:r>
                        <a:rPr lang="es-HN" sz="2000" b="1">
                          <a:effectLst/>
                          <a:latin typeface="Arial"/>
                        </a:rPr>
                        <a:t>Conditional II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Active: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Rita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>
                          <a:effectLst/>
                          <a:latin typeface="Arial"/>
                        </a:rPr>
                        <a:t>a </a:t>
                      </a:r>
                      <a:r>
                        <a:rPr lang="es-HN" sz="2000" b="1" dirty="0" err="1">
                          <a:effectLst/>
                          <a:latin typeface="Arial"/>
                        </a:rPr>
                        <a:t>letter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  <a:tr h="376873">
                <a:tc vMerge="1">
                  <a:txBody>
                    <a:bodyPr/>
                    <a:lstStyle/>
                    <a:p>
                      <a:endParaRPr lang="es-H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i="1">
                          <a:effectLst/>
                          <a:latin typeface="Arial"/>
                        </a:rPr>
                        <a:t>Passive:</a:t>
                      </a:r>
                      <a:endParaRPr lang="es-HN" sz="2000" b="1">
                        <a:effectLst/>
                        <a:latin typeface="Arial"/>
                      </a:endParaRP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s-HN" sz="2000" b="1">
                          <a:effectLst/>
                          <a:latin typeface="Arial"/>
                        </a:rPr>
                        <a:t>A letter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HN" sz="2000" b="1">
                          <a:effectLst/>
                          <a:latin typeface="Arial"/>
                        </a:rPr>
                        <a:t>would have been written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HN" sz="2000" b="1" dirty="0" err="1">
                          <a:effectLst/>
                          <a:latin typeface="Arial"/>
                        </a:rPr>
                        <a:t>by</a:t>
                      </a:r>
                      <a:r>
                        <a:rPr lang="es-HN" sz="2000" b="1" dirty="0">
                          <a:effectLst/>
                          <a:latin typeface="Arial"/>
                        </a:rPr>
                        <a:t> Rita.</a:t>
                      </a:r>
                    </a:p>
                  </a:txBody>
                  <a:tcPr marL="8487" marR="8487" marT="5092" marB="5092">
                    <a:lnL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CEC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29063" y="1752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s-HN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s-H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051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encial">
  <a:themeElements>
    <a:clrScheme name="Esenc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90</TotalTime>
  <Words>503</Words>
  <Application>Microsoft Office PowerPoint</Application>
  <PresentationFormat>On-screen Show 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Arial Black</vt:lpstr>
      <vt:lpstr>Esencial</vt:lpstr>
      <vt:lpstr>PASSIVE VOICE.</vt:lpstr>
      <vt:lpstr>PowerPoint Presentation</vt:lpstr>
      <vt:lpstr>POSITIVE SENTENCES</vt:lpstr>
      <vt:lpstr>NEGATIVE SENTENCES.</vt:lpstr>
      <vt:lpstr>QUESTIONS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PASSIVE VOICE.</dc:title>
  <dc:creator>Usuario</dc:creator>
  <cp:lastModifiedBy>English Academy</cp:lastModifiedBy>
  <cp:revision>14</cp:revision>
  <dcterms:created xsi:type="dcterms:W3CDTF">2012-11-26T03:26:47Z</dcterms:created>
  <dcterms:modified xsi:type="dcterms:W3CDTF">2018-08-18T15:07:30Z</dcterms:modified>
</cp:coreProperties>
</file>