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6" r:id="rId10"/>
    <p:sldId id="261" r:id="rId11"/>
    <p:sldId id="267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PASSIVE VOICE TENSES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0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27301"/>
            <a:ext cx="9875520" cy="1120959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The document must be printed on time for the presentation.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Luis can be robbed if he goes to that place at this time.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can be hired as a model. I´m sure of it.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car mustn´t be driven so fast. The mechanic has to check it.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department is going to be closed. The President told me yesterday.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Peter shouldn´t be fired. He´s an excellent employee!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house could be sold for more than $200,000.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Her sister would be helped if she were less arrogant.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Modals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Past-Passive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Voice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The store </a:t>
            </a:r>
            <a:r>
              <a:rPr lang="en-US" u="sng" dirty="0">
                <a:solidFill>
                  <a:schemeClr val="tx1"/>
                </a:solidFill>
              </a:rPr>
              <a:t>must have been robbed </a:t>
            </a:r>
            <a:r>
              <a:rPr lang="en-US" dirty="0">
                <a:solidFill>
                  <a:schemeClr val="tx1"/>
                </a:solidFill>
              </a:rPr>
              <a:t>by those guys.</a:t>
            </a:r>
          </a:p>
          <a:p>
            <a:r>
              <a:rPr lang="en-US" dirty="0">
                <a:solidFill>
                  <a:schemeClr val="tx1"/>
                </a:solidFill>
              </a:rPr>
              <a:t> His cousin could have been kidnapped by the Zetas.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would have been found before, but the weather didn´t help.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could have been hired since last year, but he was on a trip in Europe.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house couldn´t have been consumed by the fire if the road hadn´t been blocked.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Hector must have been called by the lawyers some time ago.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Luis might have been really excited when you gave him the news.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Your brother must have been grounded again. He didn´t come to play soccer.</a:t>
            </a:r>
            <a:endParaRPr lang="en-US" dirty="0">
              <a:solidFill>
                <a:schemeClr val="tx1"/>
              </a:solidFill>
            </a:endParaRPr>
          </a:p>
          <a:p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4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Infinitive –Passive Voice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The letters have to be delivered  as soon as possible.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information has to be revised before publishing it.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car needs to be revised before traveling.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prisoners have to be checked before they are visited.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Her house needs to be painted. It looks deteriorated!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building is going to be closed for 6 months due to remodelation.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brother has to be encouraged to retake his university studies.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need to be motivated to have a better performance.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 vaccine needs to be invented promptly </a:t>
            </a:r>
            <a:r>
              <a:rPr lang="en-US" smtClean="0">
                <a:solidFill>
                  <a:schemeClr val="tx1"/>
                </a:solidFill>
              </a:rPr>
              <a:t>to eliminate </a:t>
            </a:r>
            <a:r>
              <a:rPr lang="en-US" dirty="0" smtClean="0">
                <a:solidFill>
                  <a:schemeClr val="tx1"/>
                </a:solidFill>
              </a:rPr>
              <a:t>Covid-19.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err="1" smtClean="0">
                <a:solidFill>
                  <a:schemeClr val="tx1"/>
                </a:solidFill>
              </a:rPr>
              <a:t>Gerund</a:t>
            </a:r>
            <a:r>
              <a:rPr lang="es-ES" b="1" dirty="0" smtClean="0">
                <a:solidFill>
                  <a:schemeClr val="tx1"/>
                </a:solidFill>
              </a:rPr>
              <a:t> – </a:t>
            </a:r>
            <a:r>
              <a:rPr lang="es-ES" b="1" dirty="0" err="1" smtClean="0">
                <a:solidFill>
                  <a:schemeClr val="tx1"/>
                </a:solidFill>
              </a:rPr>
              <a:t>Passive</a:t>
            </a:r>
            <a:r>
              <a:rPr lang="es-ES" b="1" dirty="0" smtClean="0">
                <a:solidFill>
                  <a:schemeClr val="tx1"/>
                </a:solidFill>
              </a:rPr>
              <a:t> </a:t>
            </a:r>
            <a:r>
              <a:rPr lang="es-ES" b="1" dirty="0" err="1" smtClean="0">
                <a:solidFill>
                  <a:schemeClr val="tx1"/>
                </a:solidFill>
              </a:rPr>
              <a:t>Voice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military training involves being left alone in a jungle with only a blade.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book talks about being encouraged to do positive things.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training involves being prepared to commercialize these products through out the world.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Their job considers being exploited every day of the week.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difficult situation involves being relaxed to take the best decisions.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movie is about children not being brought up by their parents due to many hard situations.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Her inspiring story expresses being helped by God when it looked like nothing could be done.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73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8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5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836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Simple Present (</a:t>
            </a:r>
            <a:r>
              <a:rPr lang="en-US" sz="4000" dirty="0" err="1" smtClean="0">
                <a:solidFill>
                  <a:schemeClr val="tx1"/>
                </a:solidFill>
              </a:rPr>
              <a:t>is,am</a:t>
            </a:r>
            <a:r>
              <a:rPr lang="en-US" sz="4000" dirty="0" smtClean="0">
                <a:solidFill>
                  <a:schemeClr val="tx1"/>
                </a:solidFill>
              </a:rPr>
              <a:t>, are + Past Participle)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The buses are revised 3 times a week. 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mechanics check the buses 3 times a week. 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Jenny´s house is painted every 3 years by the ABC Company. 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ABC Company paints Jenny´s house every three years. 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We help the poor through different social projects. 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Mike is promoted every 4 years. 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Peter washes more than 25 cars daily. 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When I have low grades I am grounded by my parents (P)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Simple </a:t>
            </a:r>
            <a:r>
              <a:rPr lang="en-US" sz="4000" dirty="0" smtClean="0">
                <a:solidFill>
                  <a:schemeClr val="tx1"/>
                </a:solidFill>
              </a:rPr>
              <a:t>Past (was, were </a:t>
            </a:r>
            <a:r>
              <a:rPr lang="en-US" sz="4000" dirty="0">
                <a:solidFill>
                  <a:schemeClr val="tx1"/>
                </a:solidFill>
              </a:rPr>
              <a:t>+ Past Participle)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Five years ago more than 2,000 shirts per week were produced by the factory..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The factory produced more than 2,000 shirts per week 5 years ago.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house was painted every year.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We painted our house every year.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Spanish teacher made this mural every year.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products were distributed some years ago by  Paul´s  company..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chef prepared 4 international dishes at the same time.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houses´ lawn was always watered by my father. </a:t>
            </a:r>
            <a:r>
              <a:rPr lang="en-US" dirty="0">
                <a:solidFill>
                  <a:schemeClr val="tx1"/>
                </a:solidFill>
              </a:rPr>
              <a:t>(P)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24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Future 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will + be </a:t>
            </a:r>
            <a:r>
              <a:rPr lang="en-US" dirty="0">
                <a:solidFill>
                  <a:schemeClr val="tx1"/>
                </a:solidFill>
              </a:rPr>
              <a:t>+ Past Participle)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John´s car will be painted next week..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Fernando will paint John´s car next week.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town church will be painted  this weekend.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community will paint the town church this weekend..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will bake 2 delicious cakes for your birthday party.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building will soon be remodeled.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Carlos and Helen will design our country house..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Mary will be promoted to regional manager on November 10th.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</p:txBody>
      </p:sp>
    </p:spTree>
    <p:extLst>
      <p:ext uri="{BB962C8B-B14F-4D97-AF65-F5344CB8AC3E}">
        <p14:creationId xmlns:p14="http://schemas.microsoft.com/office/powerpoint/2010/main" val="37541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Present  Continuous  (is, am, are + being + Past Participle)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Her car is being repaired at Robert´s  mechanic shop.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Robert´s mechanic shop is repairing her car.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The </a:t>
            </a:r>
            <a:r>
              <a:rPr lang="en-US" dirty="0" smtClean="0">
                <a:solidFill>
                  <a:schemeClr val="tx1"/>
                </a:solidFill>
              </a:rPr>
              <a:t>products are being sold only in Tegucigalpa and San Pedro Sula..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company is selling the products only in Tegucigalpa and San Pedro Sula.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are repairing  the roofs of these houses.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Most of the employees are being trained  next week.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is explaining the topic to the children again.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I am being awarded in a couple of days..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40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Past Continuous (Was, were + being + Past Participle)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The car was being washed when I arrived home</a:t>
            </a:r>
            <a:r>
              <a:rPr lang="en-US" dirty="0" smtClean="0"/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When I arrived home my brother was washing the car..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men were being arrested after they got into a street fight.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The </a:t>
            </a:r>
            <a:r>
              <a:rPr lang="en-US" dirty="0" smtClean="0">
                <a:solidFill>
                  <a:schemeClr val="tx1"/>
                </a:solidFill>
              </a:rPr>
              <a:t>Police was arresting the men after they got into a street fight.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was cooking pasta when you called me.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Thousands of pants were being produced by the factory.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Michael was designing an amazing bridge last Tuesday afternoon..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documents were being revised last Monday morning.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Present Perfect  (has/have + been </a:t>
            </a:r>
            <a:r>
              <a:rPr lang="en-US" sz="3200" dirty="0">
                <a:solidFill>
                  <a:schemeClr val="tx1"/>
                </a:solidFill>
              </a:rPr>
              <a:t>+ Past Participle)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Carlos has been suspended twice this partial</a:t>
            </a:r>
            <a:r>
              <a:rPr lang="en-US" dirty="0" smtClean="0"/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The coordinator has suspended  Carlos twice this partial...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issue has been discussed several times without any posterior action.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 discussed this issue several times without any posterior action.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father has visited Egypt many times.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 bridge has been remodeled 3 times in the last 25 years.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I have framed many pictures in this place.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Most of the barns have already been reconstructed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270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Past </a:t>
            </a:r>
            <a:r>
              <a:rPr lang="en-US" sz="3600" dirty="0">
                <a:solidFill>
                  <a:schemeClr val="tx1"/>
                </a:solidFill>
              </a:rPr>
              <a:t>Perfect  </a:t>
            </a:r>
            <a:r>
              <a:rPr lang="en-US" sz="3600" dirty="0" smtClean="0">
                <a:solidFill>
                  <a:schemeClr val="tx1"/>
                </a:solidFill>
              </a:rPr>
              <a:t>(had </a:t>
            </a:r>
            <a:r>
              <a:rPr lang="en-US" sz="3600" dirty="0">
                <a:solidFill>
                  <a:schemeClr val="tx1"/>
                </a:solidFill>
              </a:rPr>
              <a:t>+ been + Past Participle)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Yesterday at 3:00 O´clock in the afternoon the meeting had already been finished</a:t>
            </a:r>
            <a:r>
              <a:rPr lang="en-US" dirty="0"/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The General Manager had already finished the meeting yesterday at 3:00 pm.. </a:t>
            </a:r>
            <a:r>
              <a:rPr lang="en-US" dirty="0">
                <a:solidFill>
                  <a:schemeClr val="tx1"/>
                </a:solidFill>
              </a:rPr>
              <a:t>(A)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When we arrived to our house Luis hadn´t started his project yet-. (A)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Luis 'project hadn´t been started yet when we arrived to our house.. (P)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In 1998 my cousin hadn´t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bought his house yet.(</a:t>
            </a:r>
            <a:r>
              <a:rPr lang="en-US" dirty="0">
                <a:solidFill>
                  <a:schemeClr val="tx1"/>
                </a:solidFill>
              </a:rPr>
              <a:t>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Today at 9:00 am. we had already filled out all the documents.. (A)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car had been crashed when I went to the parking lot. (P)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By the year 2011 the foundation had already been founded.  </a:t>
            </a:r>
            <a:r>
              <a:rPr lang="en-US" dirty="0">
                <a:solidFill>
                  <a:schemeClr val="tx1"/>
                </a:solidFill>
              </a:rPr>
              <a:t>(P)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 </a:t>
            </a:r>
            <a:r>
              <a:rPr lang="es-ES" dirty="0" smtClean="0">
                <a:solidFill>
                  <a:schemeClr val="tx1"/>
                </a:solidFill>
              </a:rPr>
              <a:t>Modal </a:t>
            </a:r>
            <a:r>
              <a:rPr lang="es-ES" dirty="0" err="1" smtClean="0">
                <a:solidFill>
                  <a:schemeClr val="tx1"/>
                </a:solidFill>
              </a:rPr>
              <a:t>Verbs</a:t>
            </a:r>
            <a:r>
              <a:rPr lang="es-ES" dirty="0" smtClean="0">
                <a:solidFill>
                  <a:schemeClr val="tx1"/>
                </a:solidFill>
              </a:rPr>
              <a:t> - </a:t>
            </a:r>
            <a:r>
              <a:rPr lang="es-ES" dirty="0" err="1" smtClean="0">
                <a:solidFill>
                  <a:schemeClr val="tx1"/>
                </a:solidFill>
              </a:rPr>
              <a:t>Passive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2070279"/>
            <a:ext cx="9872871" cy="4038600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you </a:t>
            </a:r>
            <a:r>
              <a:rPr lang="es-ES" dirty="0" err="1" smtClean="0">
                <a:solidFill>
                  <a:schemeClr val="tx1"/>
                </a:solidFill>
              </a:rPr>
              <a:t>practice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lot</a:t>
            </a:r>
            <a:r>
              <a:rPr lang="es-ES" dirty="0" smtClean="0">
                <a:solidFill>
                  <a:schemeClr val="tx1"/>
                </a:solidFill>
              </a:rPr>
              <a:t> you </a:t>
            </a:r>
            <a:r>
              <a:rPr lang="es-ES" dirty="0" err="1" smtClean="0">
                <a:solidFill>
                  <a:schemeClr val="tx1"/>
                </a:solidFill>
              </a:rPr>
              <a:t>could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hired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play</a:t>
            </a:r>
            <a:r>
              <a:rPr lang="es-ES" dirty="0" smtClean="0">
                <a:solidFill>
                  <a:schemeClr val="tx1"/>
                </a:solidFill>
              </a:rPr>
              <a:t> in our band.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t</a:t>
            </a:r>
            <a:r>
              <a:rPr lang="es-ES" dirty="0" err="1" smtClean="0">
                <a:solidFill>
                  <a:schemeClr val="tx1"/>
                </a:solidFill>
              </a:rPr>
              <a:t>here´s</a:t>
            </a:r>
            <a:r>
              <a:rPr lang="es-ES" dirty="0" smtClean="0">
                <a:solidFill>
                  <a:schemeClr val="tx1"/>
                </a:solidFill>
              </a:rPr>
              <a:t> a strong wind the </a:t>
            </a:r>
            <a:r>
              <a:rPr lang="es-ES" dirty="0" err="1" smtClean="0">
                <a:solidFill>
                  <a:schemeClr val="tx1"/>
                </a:solidFill>
              </a:rPr>
              <a:t>clothes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might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carried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away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you </a:t>
            </a:r>
            <a:r>
              <a:rPr lang="es-ES" dirty="0" err="1" smtClean="0">
                <a:solidFill>
                  <a:schemeClr val="tx1"/>
                </a:solidFill>
              </a:rPr>
              <a:t>continue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like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, you </a:t>
            </a:r>
            <a:r>
              <a:rPr lang="es-ES" dirty="0" err="1" smtClean="0">
                <a:solidFill>
                  <a:schemeClr val="tx1"/>
                </a:solidFill>
              </a:rPr>
              <a:t>won´t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promoted</a:t>
            </a:r>
            <a:r>
              <a:rPr lang="es-ES" dirty="0" smtClean="0">
                <a:solidFill>
                  <a:schemeClr val="tx1"/>
                </a:solidFill>
              </a:rPr>
              <a:t> this </a:t>
            </a:r>
            <a:r>
              <a:rPr lang="es-ES" dirty="0" err="1" smtClean="0">
                <a:solidFill>
                  <a:schemeClr val="tx1"/>
                </a:solidFill>
              </a:rPr>
              <a:t>year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The </a:t>
            </a:r>
            <a:r>
              <a:rPr lang="es-ES" dirty="0" err="1" smtClean="0">
                <a:solidFill>
                  <a:schemeClr val="tx1"/>
                </a:solidFill>
              </a:rPr>
              <a:t>letters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must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delivered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before</a:t>
            </a:r>
            <a:r>
              <a:rPr lang="es-ES" dirty="0" smtClean="0">
                <a:solidFill>
                  <a:schemeClr val="tx1"/>
                </a:solidFill>
              </a:rPr>
              <a:t> the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He </a:t>
            </a:r>
            <a:r>
              <a:rPr lang="es-ES" dirty="0" err="1" smtClean="0">
                <a:solidFill>
                  <a:schemeClr val="tx1"/>
                </a:solidFill>
              </a:rPr>
              <a:t>would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hired</a:t>
            </a:r>
            <a:r>
              <a:rPr lang="es-ES" dirty="0" smtClean="0">
                <a:solidFill>
                  <a:schemeClr val="tx1"/>
                </a:solidFill>
              </a:rPr>
              <a:t> in our Company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he </a:t>
            </a:r>
            <a:r>
              <a:rPr lang="es-ES" dirty="0" err="1" smtClean="0">
                <a:solidFill>
                  <a:schemeClr val="tx1"/>
                </a:solidFill>
              </a:rPr>
              <a:t>were</a:t>
            </a:r>
            <a:r>
              <a:rPr lang="es-ES" dirty="0" smtClean="0">
                <a:solidFill>
                  <a:schemeClr val="tx1"/>
                </a:solidFill>
              </a:rPr>
              <a:t> more </a:t>
            </a:r>
            <a:r>
              <a:rPr lang="es-ES" dirty="0" err="1" smtClean="0">
                <a:solidFill>
                  <a:schemeClr val="tx1"/>
                </a:solidFill>
              </a:rPr>
              <a:t>responsible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Carlos </a:t>
            </a:r>
            <a:r>
              <a:rPr lang="es-ES" dirty="0" err="1" smtClean="0">
                <a:solidFill>
                  <a:schemeClr val="tx1"/>
                </a:solidFill>
              </a:rPr>
              <a:t>may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arrested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he </a:t>
            </a:r>
            <a:r>
              <a:rPr lang="es-ES" dirty="0" err="1" smtClean="0">
                <a:solidFill>
                  <a:schemeClr val="tx1"/>
                </a:solidFill>
              </a:rPr>
              <a:t>doesn´t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pay</a:t>
            </a:r>
            <a:r>
              <a:rPr lang="es-ES" dirty="0" smtClean="0">
                <a:solidFill>
                  <a:schemeClr val="tx1"/>
                </a:solidFill>
              </a:rPr>
              <a:t> the </a:t>
            </a:r>
            <a:r>
              <a:rPr lang="es-ES" dirty="0" err="1" smtClean="0">
                <a:solidFill>
                  <a:schemeClr val="tx1"/>
                </a:solidFill>
              </a:rPr>
              <a:t>money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today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He </a:t>
            </a:r>
            <a:r>
              <a:rPr lang="es-ES" dirty="0" err="1" smtClean="0">
                <a:solidFill>
                  <a:schemeClr val="tx1"/>
                </a:solidFill>
              </a:rPr>
              <a:t>could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considered</a:t>
            </a:r>
            <a:r>
              <a:rPr lang="es-ES" dirty="0" smtClean="0">
                <a:solidFill>
                  <a:schemeClr val="tx1"/>
                </a:solidFill>
              </a:rPr>
              <a:t> for the </a:t>
            </a:r>
            <a:r>
              <a:rPr lang="es-ES" dirty="0" err="1" smtClean="0">
                <a:solidFill>
                  <a:schemeClr val="tx1"/>
                </a:solidFill>
              </a:rPr>
              <a:t>job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he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purchasing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experience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We </a:t>
            </a:r>
            <a:r>
              <a:rPr lang="es-ES" dirty="0" err="1" smtClean="0">
                <a:solidFill>
                  <a:schemeClr val="tx1"/>
                </a:solidFill>
              </a:rPr>
              <a:t>would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helped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Carlos </a:t>
            </a:r>
            <a:r>
              <a:rPr lang="es-ES" dirty="0" err="1" smtClean="0">
                <a:solidFill>
                  <a:schemeClr val="tx1"/>
                </a:solidFill>
              </a:rPr>
              <a:t>hadn´t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fought</a:t>
            </a:r>
            <a:r>
              <a:rPr lang="es-ES" dirty="0" smtClean="0">
                <a:solidFill>
                  <a:schemeClr val="tx1"/>
                </a:solidFill>
              </a:rPr>
              <a:t> with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7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1814</TotalTime>
  <Words>1446</Words>
  <Application>Microsoft Office PowerPoint</Application>
  <PresentationFormat>Panorámica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Corbel</vt:lpstr>
      <vt:lpstr>Basis</vt:lpstr>
      <vt:lpstr>PASSIVE VOICE TENSES</vt:lpstr>
      <vt:lpstr> Simple Present (is,am, are + Past Participle)</vt:lpstr>
      <vt:lpstr>Simple Past (was, were + Past Participle)</vt:lpstr>
      <vt:lpstr>Future  (will + be + Past Participle)</vt:lpstr>
      <vt:lpstr>Present  Continuous  (is, am, are + being + Past Participle)</vt:lpstr>
      <vt:lpstr>Past Continuous (Was, were + being + Past Participle)</vt:lpstr>
      <vt:lpstr>Present Perfect  (has/have + been + Past Participle)</vt:lpstr>
      <vt:lpstr>Past Perfect  (had + been + Past Participle)</vt:lpstr>
      <vt:lpstr> Modal Verbs - Passive</vt:lpstr>
      <vt:lpstr>Presentación de PowerPoint</vt:lpstr>
      <vt:lpstr>Modals in Past-Passive Voice</vt:lpstr>
      <vt:lpstr>Infinitive –Passive Voice</vt:lpstr>
      <vt:lpstr>Gerund – Passive Voice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English Academy</dc:creator>
  <cp:lastModifiedBy>Mama y Papa</cp:lastModifiedBy>
  <cp:revision>118</cp:revision>
  <dcterms:created xsi:type="dcterms:W3CDTF">2019-10-22T22:32:07Z</dcterms:created>
  <dcterms:modified xsi:type="dcterms:W3CDTF">2020-08-04T03:02:11Z</dcterms:modified>
</cp:coreProperties>
</file>