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7" r:id="rId8"/>
    <p:sldId id="258" r:id="rId9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8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544B042-C20F-4D7B-B902-6E225CF222B1}" type="datetimeFigureOut">
              <a:rPr lang="es-HN" smtClean="0"/>
              <a:t>5/2/2018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4571999"/>
          </a:xfrm>
        </p:spPr>
        <p:txBody>
          <a:bodyPr/>
          <a:lstStyle/>
          <a:p>
            <a:pPr algn="ctr"/>
            <a:r>
              <a:rPr lang="es-HN" dirty="0" smtClean="0"/>
              <a:t>PASSIVE VOICE.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12488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260648"/>
            <a:ext cx="8784976" cy="6336704"/>
          </a:xfrm>
        </p:spPr>
        <p:txBody>
          <a:bodyPr>
            <a:normAutofit/>
          </a:bodyPr>
          <a:lstStyle/>
          <a:p>
            <a:r>
              <a:rPr lang="es-HN" sz="2800" dirty="0" smtClean="0"/>
              <a:t>     </a:t>
            </a:r>
            <a:r>
              <a:rPr lang="es-HN" sz="2800" dirty="0" smtClean="0">
                <a:solidFill>
                  <a:srgbClr val="00B050"/>
                </a:solidFill>
              </a:rPr>
              <a:t>SUBJ           +     </a:t>
            </a:r>
            <a:r>
              <a:rPr lang="es-HN" sz="2800" dirty="0">
                <a:solidFill>
                  <a:srgbClr val="00B050"/>
                </a:solidFill>
              </a:rPr>
              <a:t>VERB  </a:t>
            </a:r>
            <a:r>
              <a:rPr lang="es-HN" sz="2800" dirty="0" smtClean="0">
                <a:solidFill>
                  <a:srgbClr val="00B050"/>
                </a:solidFill>
              </a:rPr>
              <a:t>   +         OBJECT</a:t>
            </a:r>
          </a:p>
          <a:p>
            <a:endParaRPr lang="es-HN" sz="2800" dirty="0"/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students</a:t>
            </a:r>
            <a:r>
              <a:rPr lang="es-HN" sz="2800" dirty="0" smtClean="0"/>
              <a:t>   +        </a:t>
            </a:r>
            <a:r>
              <a:rPr lang="es-HN" sz="2800" dirty="0" err="1" smtClean="0"/>
              <a:t>eat</a:t>
            </a:r>
            <a:r>
              <a:rPr lang="es-HN" sz="2800" dirty="0" smtClean="0"/>
              <a:t>         +        </a:t>
            </a:r>
            <a:r>
              <a:rPr lang="es-HN" sz="2800" dirty="0" err="1" smtClean="0"/>
              <a:t>the</a:t>
            </a:r>
            <a:r>
              <a:rPr lang="es-HN" sz="2800" dirty="0" smtClean="0"/>
              <a:t> cake.             </a:t>
            </a:r>
            <a:endParaRPr lang="es-HN" sz="2800" dirty="0"/>
          </a:p>
          <a:p>
            <a:endParaRPr lang="es-HN" sz="2800" dirty="0" smtClean="0"/>
          </a:p>
          <a:p>
            <a:endParaRPr lang="es-HN" sz="2800" dirty="0"/>
          </a:p>
          <a:p>
            <a:r>
              <a:rPr lang="es-HN" sz="2800" dirty="0" smtClean="0">
                <a:solidFill>
                  <a:srgbClr val="00B050"/>
                </a:solidFill>
              </a:rPr>
              <a:t>SUBJ  +   VERB   +  PAST PARTICIPLE   +  OBJECT</a:t>
            </a:r>
          </a:p>
          <a:p>
            <a:r>
              <a:rPr lang="es-HN" sz="2800" dirty="0"/>
              <a:t> </a:t>
            </a:r>
            <a:r>
              <a:rPr lang="es-HN" sz="2800" dirty="0" smtClean="0"/>
              <a:t>                </a:t>
            </a:r>
            <a:r>
              <a:rPr lang="es-HN" sz="2800" dirty="0" smtClean="0">
                <a:solidFill>
                  <a:srgbClr val="00B050"/>
                </a:solidFill>
              </a:rPr>
              <a:t>TO BE</a:t>
            </a:r>
          </a:p>
          <a:p>
            <a:endParaRPr lang="es-HN" sz="2800" dirty="0"/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cake    +   </a:t>
            </a:r>
            <a:r>
              <a:rPr lang="es-HN" sz="2800" dirty="0" err="1" smtClean="0"/>
              <a:t>is</a:t>
            </a:r>
            <a:r>
              <a:rPr lang="es-HN" sz="2800" dirty="0" smtClean="0"/>
              <a:t>    +     </a:t>
            </a:r>
            <a:r>
              <a:rPr lang="es-HN" sz="2800" dirty="0" err="1" smtClean="0"/>
              <a:t>eaten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    +   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students</a:t>
            </a:r>
            <a:r>
              <a:rPr lang="es-HN" sz="2800" dirty="0" smtClean="0"/>
              <a:t>.</a:t>
            </a:r>
            <a:endParaRPr lang="es-HN" sz="28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115616" y="764704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3923928" y="764704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6804248" y="764704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7812360" y="3785886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4932040" y="3783360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2699792" y="4293096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755576" y="3823111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95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116632"/>
            <a:ext cx="5791200" cy="828010"/>
          </a:xfrm>
        </p:spPr>
        <p:txBody>
          <a:bodyPr/>
          <a:lstStyle/>
          <a:p>
            <a:pPr algn="ctr"/>
            <a:r>
              <a:rPr lang="es-HN" dirty="0" smtClean="0"/>
              <a:t>POSITIVE 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24744"/>
            <a:ext cx="8568952" cy="5001419"/>
          </a:xfrm>
        </p:spPr>
        <p:txBody>
          <a:bodyPr>
            <a:normAutofit/>
          </a:bodyPr>
          <a:lstStyle/>
          <a:p>
            <a:r>
              <a:rPr lang="es-HN" sz="2400" dirty="0" err="1" smtClean="0"/>
              <a:t>The</a:t>
            </a:r>
            <a:r>
              <a:rPr lang="es-HN" sz="2400" dirty="0" smtClean="0"/>
              <a:t> cake </a:t>
            </a:r>
            <a:r>
              <a:rPr lang="es-HN" sz="2400" dirty="0" err="1" smtClean="0">
                <a:solidFill>
                  <a:srgbClr val="FF0000"/>
                </a:solidFill>
              </a:rPr>
              <a:t>is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baked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lady.</a:t>
            </a:r>
          </a:p>
          <a:p>
            <a:r>
              <a:rPr lang="es-HN" sz="2400" dirty="0" smtClean="0"/>
              <a:t>English </a:t>
            </a:r>
            <a:r>
              <a:rPr lang="es-HN" sz="2400" dirty="0" err="1" smtClean="0">
                <a:solidFill>
                  <a:srgbClr val="FF0000"/>
                </a:solidFill>
              </a:rPr>
              <a:t>is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spoken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smtClean="0"/>
              <a:t>in US.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HMWK </a:t>
            </a:r>
            <a:r>
              <a:rPr lang="es-HN" sz="2400" dirty="0" err="1" smtClean="0">
                <a:solidFill>
                  <a:srgbClr val="FF0000"/>
                </a:solidFill>
              </a:rPr>
              <a:t>is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being</a:t>
            </a:r>
            <a:r>
              <a:rPr lang="es-HN" sz="2400" dirty="0" smtClean="0">
                <a:solidFill>
                  <a:srgbClr val="FF0000"/>
                </a:solidFill>
              </a:rPr>
              <a:t> done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students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pyramids</a:t>
            </a:r>
            <a:r>
              <a:rPr lang="es-HN" sz="2400" dirty="0" smtClean="0"/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were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built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egyptians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America</a:t>
            </a:r>
            <a:r>
              <a:rPr lang="es-HN" sz="2400" dirty="0" smtClean="0"/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was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discovered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Christopher Columbus.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girl</a:t>
            </a:r>
            <a:r>
              <a:rPr lang="es-HN" sz="2400" dirty="0" smtClean="0"/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will</a:t>
            </a:r>
            <a:r>
              <a:rPr lang="es-HN" sz="2400" dirty="0" smtClean="0">
                <a:solidFill>
                  <a:srgbClr val="FF0000"/>
                </a:solidFill>
              </a:rPr>
              <a:t> be </a:t>
            </a:r>
            <a:r>
              <a:rPr lang="es-HN" sz="2400" dirty="0" err="1" smtClean="0">
                <a:solidFill>
                  <a:srgbClr val="FF0000"/>
                </a:solidFill>
              </a:rPr>
              <a:t>kissed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boy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These</a:t>
            </a:r>
            <a:r>
              <a:rPr lang="es-HN" sz="2400" dirty="0" smtClean="0"/>
              <a:t> baleadas </a:t>
            </a:r>
            <a:r>
              <a:rPr lang="es-HN" sz="2400" dirty="0" err="1" smtClean="0">
                <a:solidFill>
                  <a:srgbClr val="FF0000"/>
                </a:solidFill>
              </a:rPr>
              <a:t>will</a:t>
            </a:r>
            <a:r>
              <a:rPr lang="es-HN" sz="2400" dirty="0" smtClean="0">
                <a:solidFill>
                  <a:srgbClr val="FF0000"/>
                </a:solidFill>
              </a:rPr>
              <a:t> be </a:t>
            </a:r>
            <a:r>
              <a:rPr lang="es-HN" sz="2400" dirty="0" err="1" smtClean="0">
                <a:solidFill>
                  <a:srgbClr val="FF0000"/>
                </a:solidFill>
              </a:rPr>
              <a:t>eaten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us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meeting</a:t>
            </a:r>
            <a:r>
              <a:rPr lang="es-HN" sz="2400" dirty="0" smtClean="0"/>
              <a:t> </a:t>
            </a:r>
            <a:r>
              <a:rPr lang="es-HN" sz="2400" dirty="0" smtClean="0">
                <a:solidFill>
                  <a:srgbClr val="FF0000"/>
                </a:solidFill>
              </a:rPr>
              <a:t>has </a:t>
            </a:r>
            <a:r>
              <a:rPr lang="es-HN" sz="2400" dirty="0" err="1" smtClean="0">
                <a:solidFill>
                  <a:srgbClr val="FF0000"/>
                </a:solidFill>
              </a:rPr>
              <a:t>been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attended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students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LMS </a:t>
            </a:r>
            <a:r>
              <a:rPr lang="es-HN" sz="2400" dirty="0" smtClean="0">
                <a:solidFill>
                  <a:srgbClr val="FF0000"/>
                </a:solidFill>
              </a:rPr>
              <a:t>has </a:t>
            </a:r>
            <a:r>
              <a:rPr lang="es-HN" sz="2400" dirty="0" err="1" smtClean="0">
                <a:solidFill>
                  <a:srgbClr val="FF0000"/>
                </a:solidFill>
              </a:rPr>
              <a:t>been</a:t>
            </a:r>
            <a:r>
              <a:rPr lang="es-HN" sz="2400" dirty="0" smtClean="0">
                <a:solidFill>
                  <a:srgbClr val="FF0000"/>
                </a:solidFill>
              </a:rPr>
              <a:t> done</a:t>
            </a:r>
            <a:r>
              <a:rPr lang="es-HN" sz="2400" dirty="0" smtClean="0"/>
              <a:t>.</a:t>
            </a:r>
            <a:endParaRPr lang="es-HN" sz="2400" dirty="0"/>
          </a:p>
        </p:txBody>
      </p:sp>
    </p:spTree>
    <p:extLst>
      <p:ext uri="{BB962C8B-B14F-4D97-AF65-F5344CB8AC3E}">
        <p14:creationId xmlns:p14="http://schemas.microsoft.com/office/powerpoint/2010/main" val="204541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52718"/>
            <a:ext cx="6480720" cy="900018"/>
          </a:xfrm>
        </p:spPr>
        <p:txBody>
          <a:bodyPr/>
          <a:lstStyle/>
          <a:p>
            <a:r>
              <a:rPr lang="es-HN" dirty="0" smtClean="0"/>
              <a:t>NEGATIVE SENTENCES.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412776"/>
            <a:ext cx="8568952" cy="4896544"/>
          </a:xfrm>
        </p:spPr>
        <p:txBody>
          <a:bodyPr>
            <a:noAutofit/>
          </a:bodyPr>
          <a:lstStyle/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apple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isn’t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eaten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me.</a:t>
            </a:r>
          </a:p>
          <a:p>
            <a:r>
              <a:rPr lang="es-HN" sz="2800" dirty="0" err="1" smtClean="0"/>
              <a:t>My</a:t>
            </a:r>
            <a:r>
              <a:rPr lang="es-HN" sz="2800" dirty="0" smtClean="0"/>
              <a:t> </a:t>
            </a:r>
            <a:r>
              <a:rPr lang="es-HN" sz="2800" dirty="0" err="1" smtClean="0"/>
              <a:t>parents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aren’t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visited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our</a:t>
            </a:r>
            <a:r>
              <a:rPr lang="es-HN" sz="2800" dirty="0" smtClean="0"/>
              <a:t> </a:t>
            </a:r>
            <a:r>
              <a:rPr lang="es-HN" sz="2800" dirty="0" err="1" smtClean="0"/>
              <a:t>family</a:t>
            </a:r>
            <a:r>
              <a:rPr lang="es-HN" sz="2800" dirty="0" smtClean="0"/>
              <a:t>.</a:t>
            </a:r>
          </a:p>
          <a:p>
            <a:r>
              <a:rPr lang="es-HN" sz="2800" dirty="0" err="1"/>
              <a:t>T</a:t>
            </a:r>
            <a:r>
              <a:rPr lang="es-HN" sz="2800" dirty="0" err="1" smtClean="0"/>
              <a:t>he</a:t>
            </a:r>
            <a:r>
              <a:rPr lang="es-HN" sz="2800" dirty="0" smtClean="0"/>
              <a:t> </a:t>
            </a:r>
            <a:r>
              <a:rPr lang="es-HN" sz="2800" dirty="0" err="1" smtClean="0"/>
              <a:t>song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wasn’t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sung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girls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We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weren’t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bitten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dog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food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isn’t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being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prepared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me.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games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aren’t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being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played</a:t>
            </a:r>
            <a:r>
              <a:rPr lang="es-HN" sz="2800" dirty="0" smtClean="0">
                <a:solidFill>
                  <a:srgbClr val="92D050"/>
                </a:solidFill>
              </a:rPr>
              <a:t> 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/>
              <a:t>t</a:t>
            </a:r>
            <a:r>
              <a:rPr lang="es-HN" sz="2800" dirty="0" err="1" smtClean="0"/>
              <a:t>he</a:t>
            </a:r>
            <a:r>
              <a:rPr lang="es-HN" sz="2800" dirty="0" smtClean="0"/>
              <a:t> </a:t>
            </a:r>
            <a:r>
              <a:rPr lang="es-HN" sz="2800" dirty="0" err="1" smtClean="0"/>
              <a:t>kids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baby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hasn’t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been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fed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mom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party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will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not</a:t>
            </a:r>
            <a:r>
              <a:rPr lang="es-HN" sz="2800" dirty="0" smtClean="0">
                <a:solidFill>
                  <a:srgbClr val="92D050"/>
                </a:solidFill>
              </a:rPr>
              <a:t> be </a:t>
            </a:r>
            <a:r>
              <a:rPr lang="es-HN" sz="2800" dirty="0" err="1" smtClean="0">
                <a:solidFill>
                  <a:srgbClr val="92D050"/>
                </a:solidFill>
              </a:rPr>
              <a:t>attended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us</a:t>
            </a:r>
            <a:r>
              <a:rPr lang="es-HN" sz="2800" dirty="0" smtClean="0"/>
              <a:t>.  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151165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15816" y="116632"/>
            <a:ext cx="3384376" cy="828010"/>
          </a:xfrm>
        </p:spPr>
        <p:txBody>
          <a:bodyPr/>
          <a:lstStyle/>
          <a:p>
            <a:r>
              <a:rPr lang="es-HN" dirty="0" smtClean="0"/>
              <a:t>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196752"/>
            <a:ext cx="7620000" cy="4373563"/>
          </a:xfrm>
        </p:spPr>
        <p:txBody>
          <a:bodyPr>
            <a:noAutofit/>
          </a:bodyPr>
          <a:lstStyle/>
          <a:p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apple</a:t>
            </a:r>
            <a:r>
              <a:rPr lang="es-HN" sz="2800" dirty="0" smtClean="0"/>
              <a:t> </a:t>
            </a:r>
            <a:r>
              <a:rPr lang="es-HN" sz="2800" dirty="0" err="1" smtClean="0"/>
              <a:t>eaten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me?</a:t>
            </a:r>
          </a:p>
          <a:p>
            <a:r>
              <a:rPr lang="es-HN" sz="2800" dirty="0" smtClean="0"/>
              <a:t>Are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students</a:t>
            </a:r>
            <a:r>
              <a:rPr lang="es-HN" sz="2800" dirty="0" smtClean="0"/>
              <a:t> </a:t>
            </a:r>
            <a:r>
              <a:rPr lang="es-HN" sz="2800" dirty="0" err="1" smtClean="0"/>
              <a:t>punished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teacher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Was</a:t>
            </a:r>
            <a:r>
              <a:rPr lang="es-HN" sz="2800" dirty="0" smtClean="0"/>
              <a:t> Machu </a:t>
            </a:r>
            <a:r>
              <a:rPr lang="es-HN" sz="2800" dirty="0" err="1" smtClean="0"/>
              <a:t>Pichu</a:t>
            </a:r>
            <a:r>
              <a:rPr lang="es-HN" sz="2800" dirty="0" smtClean="0"/>
              <a:t> </a:t>
            </a:r>
            <a:r>
              <a:rPr lang="es-HN" sz="2800" dirty="0" err="1" smtClean="0"/>
              <a:t>built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Incas?</a:t>
            </a:r>
          </a:p>
          <a:p>
            <a:r>
              <a:rPr lang="es-HN" sz="2800" dirty="0" err="1" smtClean="0"/>
              <a:t>Were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sandwiches</a:t>
            </a:r>
            <a:r>
              <a:rPr lang="es-HN" sz="2800" dirty="0" smtClean="0"/>
              <a:t> </a:t>
            </a:r>
            <a:r>
              <a:rPr lang="es-HN" sz="2800" dirty="0" err="1" smtClean="0"/>
              <a:t>eaten</a:t>
            </a:r>
            <a:r>
              <a:rPr lang="es-HN" sz="2800" dirty="0" smtClean="0"/>
              <a:t> in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kitchen</a:t>
            </a:r>
            <a:r>
              <a:rPr lang="es-HN" sz="2800" dirty="0" smtClean="0"/>
              <a:t>?</a:t>
            </a:r>
          </a:p>
          <a:p>
            <a:r>
              <a:rPr lang="es-HN" sz="2800" dirty="0" smtClean="0"/>
              <a:t>Has </a:t>
            </a:r>
            <a:r>
              <a:rPr lang="es-HN" sz="2800" dirty="0" err="1" smtClean="0"/>
              <a:t>the</a:t>
            </a:r>
            <a:r>
              <a:rPr lang="es-HN" sz="2800" dirty="0" smtClean="0"/>
              <a:t> salad </a:t>
            </a:r>
            <a:r>
              <a:rPr lang="es-HN" sz="2800" dirty="0" err="1" smtClean="0"/>
              <a:t>been</a:t>
            </a:r>
            <a:r>
              <a:rPr lang="es-HN" sz="2800" dirty="0" smtClean="0"/>
              <a:t> </a:t>
            </a:r>
            <a:r>
              <a:rPr lang="es-HN" sz="2800" dirty="0" err="1" smtClean="0"/>
              <a:t>prepared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Have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shoes</a:t>
            </a:r>
            <a:r>
              <a:rPr lang="es-HN" sz="2800" dirty="0" smtClean="0"/>
              <a:t> </a:t>
            </a:r>
            <a:r>
              <a:rPr lang="es-HN" sz="2800" dirty="0" err="1" smtClean="0"/>
              <a:t>been</a:t>
            </a:r>
            <a:r>
              <a:rPr lang="es-HN" sz="2800" dirty="0" smtClean="0"/>
              <a:t> </a:t>
            </a:r>
            <a:r>
              <a:rPr lang="es-HN" sz="2800" dirty="0" err="1" smtClean="0"/>
              <a:t>worn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women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Will</a:t>
            </a:r>
            <a:r>
              <a:rPr lang="es-HN" sz="2800" dirty="0" smtClean="0"/>
              <a:t> </a:t>
            </a:r>
            <a:r>
              <a:rPr lang="es-HN" sz="2800" dirty="0" err="1" smtClean="0"/>
              <a:t>you</a:t>
            </a:r>
            <a:r>
              <a:rPr lang="es-HN" sz="2800" dirty="0" smtClean="0"/>
              <a:t> be </a:t>
            </a:r>
            <a:r>
              <a:rPr lang="es-HN" sz="2800" dirty="0" err="1" smtClean="0"/>
              <a:t>visited</a:t>
            </a:r>
            <a:r>
              <a:rPr lang="es-HN" sz="2800" dirty="0" smtClean="0"/>
              <a:t> </a:t>
            </a:r>
            <a:r>
              <a:rPr lang="es-HN" sz="2800" dirty="0" err="1" smtClean="0"/>
              <a:t>this</a:t>
            </a:r>
            <a:r>
              <a:rPr lang="es-HN" sz="2800" dirty="0" smtClean="0"/>
              <a:t> </a:t>
            </a:r>
            <a:r>
              <a:rPr lang="es-HN" sz="2800" dirty="0" err="1" smtClean="0"/>
              <a:t>weekend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Garcia</a:t>
            </a:r>
            <a:r>
              <a:rPr lang="es-HN" sz="2800" dirty="0" smtClean="0"/>
              <a:t> </a:t>
            </a:r>
            <a:r>
              <a:rPr lang="es-HN" sz="2800" dirty="0" err="1" smtClean="0"/>
              <a:t>Marquez</a:t>
            </a:r>
            <a:r>
              <a:rPr lang="es-HN" sz="2800" dirty="0" smtClean="0"/>
              <a:t> </a:t>
            </a:r>
            <a:r>
              <a:rPr lang="es-HN" sz="2800" dirty="0" err="1" smtClean="0"/>
              <a:t>going</a:t>
            </a:r>
            <a:r>
              <a:rPr lang="es-HN" sz="2800" dirty="0" smtClean="0"/>
              <a:t> </a:t>
            </a:r>
            <a:r>
              <a:rPr lang="es-HN" sz="2800" dirty="0" err="1" smtClean="0"/>
              <a:t>to</a:t>
            </a:r>
            <a:r>
              <a:rPr lang="es-HN" sz="2800" dirty="0" smtClean="0"/>
              <a:t> be </a:t>
            </a:r>
            <a:r>
              <a:rPr lang="es-HN" sz="2800" dirty="0" err="1" smtClean="0"/>
              <a:t>forgotten</a:t>
            </a:r>
            <a:r>
              <a:rPr lang="es-HN" sz="2800" dirty="0" smtClean="0"/>
              <a:t>?</a:t>
            </a:r>
          </a:p>
          <a:p>
            <a:r>
              <a:rPr lang="es-HN" sz="2800" dirty="0" smtClean="0"/>
              <a:t>Can </a:t>
            </a:r>
            <a:r>
              <a:rPr lang="es-HN" sz="2800" dirty="0" err="1" smtClean="0"/>
              <a:t>Spanish</a:t>
            </a:r>
            <a:r>
              <a:rPr lang="es-HN" sz="2800" dirty="0" smtClean="0"/>
              <a:t> be </a:t>
            </a:r>
            <a:r>
              <a:rPr lang="es-HN" sz="2800" dirty="0" err="1" smtClean="0"/>
              <a:t>spoken</a:t>
            </a:r>
            <a:r>
              <a:rPr lang="es-HN" sz="2800" dirty="0" smtClean="0"/>
              <a:t> in Honduras? 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133754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36712"/>
            <a:ext cx="7620000" cy="4373563"/>
          </a:xfrm>
        </p:spPr>
        <p:txBody>
          <a:bodyPr>
            <a:normAutofit/>
          </a:bodyPr>
          <a:lstStyle/>
          <a:p>
            <a:r>
              <a:rPr lang="es-HN" sz="2800" dirty="0" err="1" smtClean="0"/>
              <a:t>Where</a:t>
            </a:r>
            <a:r>
              <a:rPr lang="es-HN" sz="2800" dirty="0" smtClean="0"/>
              <a:t> </a:t>
            </a:r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wine</a:t>
            </a:r>
            <a:r>
              <a:rPr lang="es-HN" sz="2800" dirty="0" smtClean="0"/>
              <a:t> </a:t>
            </a:r>
            <a:r>
              <a:rPr lang="es-HN" sz="2800" dirty="0" err="1" smtClean="0"/>
              <a:t>drunk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Why</a:t>
            </a:r>
            <a:r>
              <a:rPr lang="es-HN" sz="2800" dirty="0" smtClean="0"/>
              <a:t> </a:t>
            </a:r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music</a:t>
            </a:r>
            <a:r>
              <a:rPr lang="es-HN" sz="2800" dirty="0" smtClean="0"/>
              <a:t> </a:t>
            </a:r>
            <a:r>
              <a:rPr lang="es-HN" sz="2800" dirty="0" err="1" smtClean="0"/>
              <a:t>listened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When</a:t>
            </a:r>
            <a:r>
              <a:rPr lang="es-HN" sz="2800" dirty="0" smtClean="0"/>
              <a:t> </a:t>
            </a:r>
            <a:r>
              <a:rPr lang="es-HN" sz="2800" dirty="0" err="1" smtClean="0"/>
              <a:t>were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oranges</a:t>
            </a:r>
            <a:r>
              <a:rPr lang="es-HN" sz="2800" dirty="0" smtClean="0"/>
              <a:t> </a:t>
            </a:r>
            <a:r>
              <a:rPr lang="es-HN" sz="2800" dirty="0" err="1" smtClean="0"/>
              <a:t>grown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When</a:t>
            </a:r>
            <a:r>
              <a:rPr lang="es-HN" sz="2800" dirty="0" smtClean="0"/>
              <a:t> </a:t>
            </a:r>
            <a:r>
              <a:rPr lang="es-HN" sz="2800" dirty="0" err="1" smtClean="0"/>
              <a:t>was</a:t>
            </a:r>
            <a:r>
              <a:rPr lang="es-HN" sz="2800" dirty="0" smtClean="0"/>
              <a:t> </a:t>
            </a:r>
            <a:r>
              <a:rPr lang="es-HN" sz="2800" dirty="0" err="1" smtClean="0"/>
              <a:t>America</a:t>
            </a:r>
            <a:r>
              <a:rPr lang="es-HN" sz="2800" dirty="0" smtClean="0"/>
              <a:t> </a:t>
            </a:r>
            <a:r>
              <a:rPr lang="es-HN" sz="2800" dirty="0" err="1" smtClean="0"/>
              <a:t>discovered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Why</a:t>
            </a:r>
            <a:r>
              <a:rPr lang="es-HN" sz="2800" dirty="0" smtClean="0"/>
              <a:t> </a:t>
            </a:r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cake </a:t>
            </a:r>
            <a:r>
              <a:rPr lang="es-HN" sz="2800" dirty="0" err="1" smtClean="0"/>
              <a:t>being</a:t>
            </a:r>
            <a:r>
              <a:rPr lang="es-HN" sz="2800" dirty="0" smtClean="0"/>
              <a:t> </a:t>
            </a:r>
            <a:r>
              <a:rPr lang="es-HN" sz="2800" dirty="0" err="1" smtClean="0"/>
              <a:t>baked</a:t>
            </a:r>
            <a:r>
              <a:rPr lang="es-HN" sz="2800" dirty="0" smtClean="0"/>
              <a:t>?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232590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2760805"/>
              </p:ext>
            </p:extLst>
          </p:nvPr>
        </p:nvGraphicFramePr>
        <p:xfrm>
          <a:off x="179512" y="332657"/>
          <a:ext cx="8820472" cy="6264698"/>
        </p:xfrm>
        <a:graphic>
          <a:graphicData uri="http://schemas.openxmlformats.org/drawingml/2006/table">
            <a:tbl>
              <a:tblPr/>
              <a:tblGrid>
                <a:gridCol w="1928472"/>
                <a:gridCol w="1357073"/>
                <a:gridCol w="1642773"/>
                <a:gridCol w="2571297"/>
                <a:gridCol w="1320857"/>
              </a:tblGrid>
              <a:tr h="439748">
                <a:tc gridSpan="2">
                  <a:txBody>
                    <a:bodyPr/>
                    <a:lstStyle/>
                    <a:p>
                      <a:pPr algn="ctr"/>
                      <a:r>
                        <a:rPr lang="es-HN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Tense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Subject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Verb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Object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</a:tr>
              <a:tr h="496859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Simple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Present</a:t>
                      </a:r>
                      <a:endParaRPr lang="es-HN" sz="2000" dirty="0">
                        <a:effectLst/>
                        <a:latin typeface="Arial"/>
                      </a:endParaRP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>
                          <a:effectLst/>
                          <a:latin typeface="Arial"/>
                        </a:rPr>
                        <a:t>Active: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writes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147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 err="1">
                          <a:effectLst/>
                          <a:latin typeface="Arial"/>
                        </a:rPr>
                        <a:t>Passive</a:t>
                      </a:r>
                      <a:r>
                        <a:rPr lang="es-HN" sz="2000" b="1" i="1" dirty="0">
                          <a:effectLst/>
                          <a:latin typeface="Arial"/>
                        </a:rPr>
                        <a:t>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is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written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by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Simple Past</a:t>
                      </a:r>
                      <a:endParaRPr lang="es-HN" sz="200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wrote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56991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was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Present Perfect</a:t>
                      </a:r>
                      <a:endParaRPr lang="es-HN" sz="200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has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147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has been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Future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I</a:t>
                      </a:r>
                      <a:endParaRPr lang="es-HN" sz="2000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write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56991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be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 smtClean="0">
                          <a:effectLst/>
                          <a:latin typeface="Arial"/>
                        </a:rPr>
                        <a:t>Modals</a:t>
                      </a:r>
                      <a:endParaRPr lang="es-HN" sz="2000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can write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991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can be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67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913420"/>
              </p:ext>
            </p:extLst>
          </p:nvPr>
        </p:nvGraphicFramePr>
        <p:xfrm>
          <a:off x="35497" y="188639"/>
          <a:ext cx="9000999" cy="6669361"/>
        </p:xfrm>
        <a:graphic>
          <a:graphicData uri="http://schemas.openxmlformats.org/drawingml/2006/table">
            <a:tbl>
              <a:tblPr/>
              <a:tblGrid>
                <a:gridCol w="1800199"/>
                <a:gridCol w="1440160"/>
                <a:gridCol w="1080121"/>
                <a:gridCol w="3528391"/>
                <a:gridCol w="1152128"/>
              </a:tblGrid>
              <a:tr h="320660">
                <a:tc gridSpan="2">
                  <a:txBody>
                    <a:bodyPr/>
                    <a:lstStyle/>
                    <a:p>
                      <a:pPr algn="ctr"/>
                      <a:r>
                        <a:rPr lang="es-HN" sz="20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Tense</a:t>
                      </a: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Subject</a:t>
                      </a:r>
                      <a:endParaRPr lang="es-HN" sz="2000" b="1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Verb</a:t>
                      </a:r>
                      <a:endParaRPr lang="es-HN" sz="2000" b="1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Object</a:t>
                      </a: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</a:tr>
              <a:tr h="480872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Present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Progressive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>
                          <a:effectLst/>
                          <a:latin typeface="Arial"/>
                        </a:rPr>
                        <a:t>Active: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is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writing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a letter.</a:t>
                      </a: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45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 err="1">
                          <a:effectLst/>
                          <a:latin typeface="Arial"/>
                        </a:rPr>
                        <a:t>Passive</a:t>
                      </a:r>
                      <a:r>
                        <a:rPr lang="es-HN" sz="2000" b="1" i="1" dirty="0">
                          <a:effectLst/>
                          <a:latin typeface="Arial"/>
                        </a:rPr>
                        <a:t>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is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being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written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Past Progressive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was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writing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70840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was being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Past Perfect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had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a letter.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29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had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been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written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Future II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have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53729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have been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Conditional I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write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29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be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Conditional II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have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376873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have been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29063" y="1752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H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H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H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05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90</TotalTime>
  <Words>503</Words>
  <Application>Microsoft Office PowerPoint</Application>
  <PresentationFormat>On-screen Show (4:3)</PresentationFormat>
  <Paragraphs>152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Arial Black</vt:lpstr>
      <vt:lpstr>Esencial</vt:lpstr>
      <vt:lpstr>PASSIVE VOICE.</vt:lpstr>
      <vt:lpstr>PowerPoint Presentation</vt:lpstr>
      <vt:lpstr>POSITIVE SENTENCES</vt:lpstr>
      <vt:lpstr>NEGATIVE SENTENCES.</vt:lpstr>
      <vt:lpstr>QUESTIONS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VOICE.</dc:title>
  <dc:creator>Usuario</dc:creator>
  <cp:lastModifiedBy>Guillermo Raudes</cp:lastModifiedBy>
  <cp:revision>14</cp:revision>
  <dcterms:created xsi:type="dcterms:W3CDTF">2012-11-26T03:26:47Z</dcterms:created>
  <dcterms:modified xsi:type="dcterms:W3CDTF">2018-02-06T01:26:48Z</dcterms:modified>
</cp:coreProperties>
</file>