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65" r:id="rId3"/>
    <p:sldId id="258" r:id="rId4"/>
    <p:sldId id="259" r:id="rId5"/>
    <p:sldId id="260" r:id="rId6"/>
    <p:sldId id="266" r:id="rId7"/>
    <p:sldId id="261" r:id="rId8"/>
    <p:sldId id="262" r:id="rId9"/>
    <p:sldId id="257" r:id="rId10"/>
    <p:sldId id="263" r:id="rId11"/>
    <p:sldId id="268" r:id="rId12"/>
    <p:sldId id="264" r:id="rId13"/>
    <p:sldId id="267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Passive reporting verbs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>
                <a:solidFill>
                  <a:schemeClr val="tx1"/>
                </a:solidFill>
              </a:rPr>
              <a:t>She </a:t>
            </a:r>
            <a:r>
              <a:rPr lang="en-US" b="1" u="sng" dirty="0" smtClean="0">
                <a:solidFill>
                  <a:schemeClr val="tx1"/>
                </a:solidFill>
              </a:rPr>
              <a:t>insisted on eating </a:t>
            </a:r>
            <a:r>
              <a:rPr lang="en-US" b="1" dirty="0" smtClean="0">
                <a:solidFill>
                  <a:schemeClr val="tx1"/>
                </a:solidFill>
              </a:rPr>
              <a:t>at this restaurant.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They have </a:t>
            </a:r>
            <a:r>
              <a:rPr lang="en-US" b="1" u="sng" dirty="0" smtClean="0">
                <a:solidFill>
                  <a:schemeClr val="tx1"/>
                </a:solidFill>
              </a:rPr>
              <a:t>succeeded in finding </a:t>
            </a:r>
            <a:r>
              <a:rPr lang="en-US" b="1" dirty="0" smtClean="0">
                <a:solidFill>
                  <a:schemeClr val="tx1"/>
                </a:solidFill>
              </a:rPr>
              <a:t>the car keys.</a:t>
            </a:r>
          </a:p>
          <a:p>
            <a:r>
              <a:rPr lang="en-US" b="1" dirty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You will soon </a:t>
            </a:r>
            <a:r>
              <a:rPr lang="en-US" b="1" u="sng" dirty="0" smtClean="0">
                <a:solidFill>
                  <a:schemeClr val="tx1"/>
                </a:solidFill>
              </a:rPr>
              <a:t>become</a:t>
            </a:r>
            <a:r>
              <a:rPr lang="en-US" b="1" dirty="0" smtClean="0">
                <a:solidFill>
                  <a:schemeClr val="tx1"/>
                </a:solidFill>
              </a:rPr>
              <a:t> stronger  </a:t>
            </a:r>
            <a:r>
              <a:rPr lang="en-US" b="1" u="sng" dirty="0" smtClean="0">
                <a:solidFill>
                  <a:schemeClr val="tx1"/>
                </a:solidFill>
              </a:rPr>
              <a:t>by doing </a:t>
            </a:r>
            <a:r>
              <a:rPr lang="en-US" b="1" dirty="0" smtClean="0">
                <a:solidFill>
                  <a:schemeClr val="tx1"/>
                </a:solidFill>
              </a:rPr>
              <a:t>exercise every day.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were </a:t>
            </a:r>
            <a:r>
              <a:rPr lang="en-US" b="1" u="sng" dirty="0" smtClean="0">
                <a:solidFill>
                  <a:schemeClr val="tx1"/>
                </a:solidFill>
              </a:rPr>
              <a:t>suspected of being </a:t>
            </a:r>
            <a:r>
              <a:rPr lang="en-US" b="1" dirty="0" smtClean="0">
                <a:solidFill>
                  <a:schemeClr val="tx1"/>
                </a:solidFill>
              </a:rPr>
              <a:t>thieves.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He was </a:t>
            </a:r>
            <a:r>
              <a:rPr lang="en-US" b="1" u="sng" dirty="0" smtClean="0">
                <a:solidFill>
                  <a:schemeClr val="tx1"/>
                </a:solidFill>
              </a:rPr>
              <a:t>accused of telling </a:t>
            </a:r>
            <a:r>
              <a:rPr lang="en-US" b="1" dirty="0" smtClean="0">
                <a:solidFill>
                  <a:schemeClr val="tx1"/>
                </a:solidFill>
              </a:rPr>
              <a:t>a lie.</a:t>
            </a:r>
          </a:p>
          <a:p>
            <a:r>
              <a:rPr lang="en-US" b="1" dirty="0"/>
              <a:t> </a:t>
            </a:r>
            <a:r>
              <a:rPr lang="en-US" b="1" dirty="0">
                <a:solidFill>
                  <a:schemeClr val="tx1"/>
                </a:solidFill>
              </a:rPr>
              <a:t> I wouldn´t </a:t>
            </a:r>
            <a:r>
              <a:rPr lang="en-US" b="1" u="sng" dirty="0">
                <a:solidFill>
                  <a:schemeClr val="tx1"/>
                </a:solidFill>
              </a:rPr>
              <a:t>dream of hurting </a:t>
            </a:r>
            <a:r>
              <a:rPr lang="en-US" b="1" dirty="0">
                <a:solidFill>
                  <a:schemeClr val="tx1"/>
                </a:solidFill>
              </a:rPr>
              <a:t>you!</a:t>
            </a:r>
          </a:p>
          <a:p>
            <a:r>
              <a:rPr lang="en-US" b="1" dirty="0">
                <a:solidFill>
                  <a:schemeClr val="tx1"/>
                </a:solidFill>
              </a:rPr>
              <a:t> I´m </a:t>
            </a:r>
            <a:r>
              <a:rPr lang="en-US" b="1" u="sng" dirty="0">
                <a:solidFill>
                  <a:schemeClr val="tx1"/>
                </a:solidFill>
              </a:rPr>
              <a:t>thinking of changing </a:t>
            </a:r>
            <a:r>
              <a:rPr lang="en-US" b="1" dirty="0">
                <a:solidFill>
                  <a:schemeClr val="tx1"/>
                </a:solidFill>
              </a:rPr>
              <a:t>my career.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701040"/>
            <a:ext cx="10561320" cy="1356360"/>
          </a:xfrm>
        </p:spPr>
        <p:txBody>
          <a:bodyPr>
            <a:normAutofit/>
          </a:bodyPr>
          <a:lstStyle/>
          <a:p>
            <a:r>
              <a:rPr lang="es-HN" sz="3600" b="1" dirty="0" smtClean="0">
                <a:solidFill>
                  <a:schemeClr val="tx1"/>
                </a:solidFill>
              </a:rPr>
              <a:t>List of </a:t>
            </a:r>
            <a:r>
              <a:rPr lang="es-HN" sz="3600" b="1" dirty="0" err="1" smtClean="0">
                <a:solidFill>
                  <a:schemeClr val="tx1"/>
                </a:solidFill>
              </a:rPr>
              <a:t>verbs</a:t>
            </a:r>
            <a:r>
              <a:rPr lang="es-HN" sz="3600" b="1" dirty="0" smtClean="0">
                <a:solidFill>
                  <a:schemeClr val="tx1"/>
                </a:solidFill>
              </a:rPr>
              <a:t> </a:t>
            </a:r>
            <a:r>
              <a:rPr lang="es-HN" sz="3600" b="1" dirty="0" err="1" smtClean="0">
                <a:solidFill>
                  <a:schemeClr val="tx1"/>
                </a:solidFill>
              </a:rPr>
              <a:t>followed</a:t>
            </a:r>
            <a:r>
              <a:rPr lang="es-HN" sz="3600" b="1" dirty="0" smtClean="0">
                <a:solidFill>
                  <a:schemeClr val="tx1"/>
                </a:solidFill>
              </a:rPr>
              <a:t> </a:t>
            </a:r>
            <a:r>
              <a:rPr lang="es-HN" sz="3600" b="1" dirty="0" err="1" smtClean="0">
                <a:solidFill>
                  <a:schemeClr val="tx1"/>
                </a:solidFill>
              </a:rPr>
              <a:t>by</a:t>
            </a:r>
            <a:r>
              <a:rPr lang="es-HN" sz="3600" b="1" dirty="0" smtClean="0">
                <a:solidFill>
                  <a:schemeClr val="tx1"/>
                </a:solidFill>
              </a:rPr>
              <a:t> a preposition and a </a:t>
            </a:r>
            <a:r>
              <a:rPr lang="es-HN" sz="3600" b="1" dirty="0" err="1" smtClean="0">
                <a:solidFill>
                  <a:schemeClr val="tx1"/>
                </a:solidFill>
              </a:rPr>
              <a:t>gerund</a:t>
            </a:r>
            <a:endParaRPr lang="es-HN" sz="36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Approve</a:t>
            </a:r>
            <a:r>
              <a:rPr lang="es-HN" dirty="0" smtClean="0">
                <a:solidFill>
                  <a:schemeClr val="tx1"/>
                </a:solidFill>
              </a:rPr>
              <a:t> of        - </a:t>
            </a:r>
            <a:r>
              <a:rPr lang="es-HN" dirty="0" err="1" smtClean="0">
                <a:solidFill>
                  <a:schemeClr val="tx1"/>
                </a:solidFill>
              </a:rPr>
              <a:t>argue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r>
              <a:rPr lang="es-HN" dirty="0" smtClean="0">
                <a:solidFill>
                  <a:schemeClr val="tx1"/>
                </a:solidFill>
              </a:rPr>
              <a:t>/</a:t>
            </a:r>
            <a:r>
              <a:rPr lang="es-HN" dirty="0" err="1" smtClean="0">
                <a:solidFill>
                  <a:schemeClr val="tx1"/>
                </a:solidFill>
              </a:rPr>
              <a:t>against</a:t>
            </a:r>
            <a:r>
              <a:rPr lang="es-HN" dirty="0" smtClean="0">
                <a:solidFill>
                  <a:schemeClr val="tx1"/>
                </a:solidFill>
              </a:rPr>
              <a:t>      - </a:t>
            </a:r>
            <a:r>
              <a:rPr lang="es-HN" dirty="0" err="1" smtClean="0">
                <a:solidFill>
                  <a:schemeClr val="tx1"/>
                </a:solidFill>
              </a:rPr>
              <a:t>ask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r>
              <a:rPr lang="es-HN" dirty="0" smtClean="0">
                <a:solidFill>
                  <a:schemeClr val="tx1"/>
                </a:solidFill>
              </a:rPr>
              <a:t>       .-</a:t>
            </a:r>
            <a:r>
              <a:rPr lang="es-HN" dirty="0" err="1" smtClean="0">
                <a:solidFill>
                  <a:schemeClr val="tx1"/>
                </a:solidFill>
              </a:rPr>
              <a:t>believe</a:t>
            </a:r>
            <a:r>
              <a:rPr lang="es-HN" dirty="0" smtClean="0">
                <a:solidFill>
                  <a:schemeClr val="tx1"/>
                </a:solidFill>
              </a:rPr>
              <a:t> in      - </a:t>
            </a:r>
            <a:r>
              <a:rPr lang="es-HN" dirty="0" err="1" smtClean="0">
                <a:solidFill>
                  <a:schemeClr val="tx1"/>
                </a:solidFill>
              </a:rPr>
              <a:t>adapt</a:t>
            </a:r>
            <a:r>
              <a:rPr lang="es-HN" dirty="0" smtClean="0">
                <a:solidFill>
                  <a:schemeClr val="tx1"/>
                </a:solidFill>
              </a:rPr>
              <a:t> to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adjust</a:t>
            </a:r>
            <a:r>
              <a:rPr lang="es-HN" dirty="0" smtClean="0">
                <a:solidFill>
                  <a:schemeClr val="tx1"/>
                </a:solidFill>
              </a:rPr>
              <a:t> to              - </a:t>
            </a:r>
            <a:r>
              <a:rPr lang="es-HN" dirty="0" err="1" smtClean="0">
                <a:solidFill>
                  <a:schemeClr val="tx1"/>
                </a:solidFill>
              </a:rPr>
              <a:t>agree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/with                  - </a:t>
            </a:r>
            <a:r>
              <a:rPr lang="es-HN" dirty="0" err="1" smtClean="0">
                <a:solidFill>
                  <a:schemeClr val="tx1"/>
                </a:solidFill>
              </a:rPr>
              <a:t>apologize</a:t>
            </a:r>
            <a:r>
              <a:rPr lang="es-HN" dirty="0" smtClean="0">
                <a:solidFill>
                  <a:schemeClr val="tx1"/>
                </a:solidFill>
              </a:rPr>
              <a:t> for  - </a:t>
            </a:r>
            <a:r>
              <a:rPr lang="es-HN" dirty="0" err="1" smtClean="0">
                <a:solidFill>
                  <a:schemeClr val="tx1"/>
                </a:solidFill>
              </a:rPr>
              <a:t>approve</a:t>
            </a:r>
            <a:r>
              <a:rPr lang="es-HN" dirty="0" smtClean="0">
                <a:solidFill>
                  <a:schemeClr val="tx1"/>
                </a:solidFill>
              </a:rPr>
              <a:t> of    - Blame for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care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r>
              <a:rPr lang="es-HN" dirty="0" smtClean="0">
                <a:solidFill>
                  <a:schemeClr val="tx1"/>
                </a:solidFill>
              </a:rPr>
              <a:t>           - </a:t>
            </a:r>
            <a:r>
              <a:rPr lang="es-HN" dirty="0" err="1" smtClean="0">
                <a:solidFill>
                  <a:schemeClr val="tx1"/>
                </a:solidFill>
              </a:rPr>
              <a:t>complain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r>
              <a:rPr lang="es-HN" dirty="0" smtClean="0">
                <a:solidFill>
                  <a:schemeClr val="tx1"/>
                </a:solidFill>
              </a:rPr>
              <a:t>              - </a:t>
            </a:r>
            <a:r>
              <a:rPr lang="es-HN" dirty="0" err="1" smtClean="0">
                <a:solidFill>
                  <a:schemeClr val="tx1"/>
                </a:solidFill>
              </a:rPr>
              <a:t>consist</a:t>
            </a:r>
            <a:r>
              <a:rPr lang="es-HN" dirty="0" smtClean="0">
                <a:solidFill>
                  <a:schemeClr val="tx1"/>
                </a:solidFill>
              </a:rPr>
              <a:t> of         - decide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      - </a:t>
            </a:r>
            <a:r>
              <a:rPr lang="es-HN" dirty="0" err="1" smtClean="0">
                <a:solidFill>
                  <a:schemeClr val="tx1"/>
                </a:solidFill>
              </a:rPr>
              <a:t>depend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disapprove</a:t>
            </a:r>
            <a:r>
              <a:rPr lang="es-HN" dirty="0" smtClean="0">
                <a:solidFill>
                  <a:schemeClr val="tx1"/>
                </a:solidFill>
              </a:rPr>
              <a:t> of     - </a:t>
            </a:r>
            <a:r>
              <a:rPr lang="es-HN" dirty="0" err="1" smtClean="0">
                <a:solidFill>
                  <a:schemeClr val="tx1"/>
                </a:solidFill>
              </a:rPr>
              <a:t>discourage</a:t>
            </a:r>
            <a:r>
              <a:rPr lang="es-HN" dirty="0" smtClean="0">
                <a:solidFill>
                  <a:schemeClr val="tx1"/>
                </a:solidFill>
              </a:rPr>
              <a:t> from             - </a:t>
            </a:r>
            <a:r>
              <a:rPr lang="es-HN" dirty="0" err="1" smtClean="0">
                <a:solidFill>
                  <a:schemeClr val="tx1"/>
                </a:solidFill>
              </a:rPr>
              <a:t>engage</a:t>
            </a:r>
            <a:r>
              <a:rPr lang="es-HN" dirty="0" smtClean="0">
                <a:solidFill>
                  <a:schemeClr val="tx1"/>
                </a:solidFill>
              </a:rPr>
              <a:t> in        - </a:t>
            </a:r>
            <a:r>
              <a:rPr lang="es-HN" dirty="0" err="1" smtClean="0">
                <a:solidFill>
                  <a:schemeClr val="tx1"/>
                </a:solidFill>
              </a:rPr>
              <a:t>forgive</a:t>
            </a:r>
            <a:r>
              <a:rPr lang="es-HN" dirty="0" smtClean="0">
                <a:solidFill>
                  <a:schemeClr val="tx1"/>
                </a:solidFill>
              </a:rPr>
              <a:t> for      - </a:t>
            </a:r>
            <a:r>
              <a:rPr lang="es-HN" dirty="0" err="1" smtClean="0">
                <a:solidFill>
                  <a:schemeClr val="tx1"/>
                </a:solidFill>
              </a:rPr>
              <a:t>give</a:t>
            </a:r>
            <a:r>
              <a:rPr lang="es-HN" dirty="0" smtClean="0">
                <a:solidFill>
                  <a:schemeClr val="tx1"/>
                </a:solidFill>
              </a:rPr>
              <a:t> up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help</a:t>
            </a:r>
            <a:r>
              <a:rPr lang="es-HN" dirty="0" smtClean="0">
                <a:solidFill>
                  <a:schemeClr val="tx1"/>
                </a:solidFill>
              </a:rPr>
              <a:t> with              - </a:t>
            </a:r>
            <a:r>
              <a:rPr lang="es-HN" dirty="0" err="1" smtClean="0">
                <a:solidFill>
                  <a:schemeClr val="tx1"/>
                </a:solidFill>
              </a:rPr>
              <a:t>inquire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r>
              <a:rPr lang="es-HN" dirty="0" smtClean="0">
                <a:solidFill>
                  <a:schemeClr val="tx1"/>
                </a:solidFill>
              </a:rPr>
              <a:t>                   - </a:t>
            </a:r>
            <a:r>
              <a:rPr lang="es-HN" dirty="0" err="1" smtClean="0">
                <a:solidFill>
                  <a:schemeClr val="tx1"/>
                </a:solidFill>
              </a:rPr>
              <a:t>insist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          - </a:t>
            </a:r>
            <a:r>
              <a:rPr lang="es-HN" dirty="0" err="1" smtClean="0">
                <a:solidFill>
                  <a:schemeClr val="tx1"/>
                </a:solidFill>
              </a:rPr>
              <a:t>interfere</a:t>
            </a:r>
            <a:r>
              <a:rPr lang="es-HN" dirty="0" smtClean="0">
                <a:solidFill>
                  <a:schemeClr val="tx1"/>
                </a:solidFill>
              </a:rPr>
              <a:t> with  - </a:t>
            </a:r>
            <a:r>
              <a:rPr lang="es-HN" dirty="0" err="1" smtClean="0">
                <a:solidFill>
                  <a:schemeClr val="tx1"/>
                </a:solidFill>
              </a:rPr>
              <a:t>keep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look forward to  - </a:t>
            </a:r>
            <a:r>
              <a:rPr lang="es-HN" dirty="0" err="1" smtClean="0">
                <a:solidFill>
                  <a:schemeClr val="tx1"/>
                </a:solidFill>
              </a:rPr>
              <a:t>participate</a:t>
            </a:r>
            <a:r>
              <a:rPr lang="es-HN" dirty="0" smtClean="0">
                <a:solidFill>
                  <a:schemeClr val="tx1"/>
                </a:solidFill>
              </a:rPr>
              <a:t> in                   - </a:t>
            </a:r>
            <a:r>
              <a:rPr lang="es-HN" dirty="0" err="1" smtClean="0">
                <a:solidFill>
                  <a:schemeClr val="tx1"/>
                </a:solidFill>
              </a:rPr>
              <a:t>object</a:t>
            </a:r>
            <a:r>
              <a:rPr lang="es-HN" dirty="0" smtClean="0">
                <a:solidFill>
                  <a:schemeClr val="tx1"/>
                </a:solidFill>
              </a:rPr>
              <a:t> to          - </a:t>
            </a:r>
            <a:r>
              <a:rPr lang="es-HN" dirty="0" err="1" smtClean="0">
                <a:solidFill>
                  <a:schemeClr val="tx1"/>
                </a:solidFill>
              </a:rPr>
              <a:t>persist</a:t>
            </a:r>
            <a:r>
              <a:rPr lang="es-HN" dirty="0" smtClean="0">
                <a:solidFill>
                  <a:schemeClr val="tx1"/>
                </a:solidFill>
              </a:rPr>
              <a:t> in         - plan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prepare for           - </a:t>
            </a:r>
            <a:r>
              <a:rPr lang="es-HN" dirty="0" err="1" smtClean="0">
                <a:solidFill>
                  <a:schemeClr val="tx1"/>
                </a:solidFill>
              </a:rPr>
              <a:t>profit</a:t>
            </a:r>
            <a:r>
              <a:rPr lang="es-HN" dirty="0" smtClean="0">
                <a:solidFill>
                  <a:schemeClr val="tx1"/>
                </a:solidFill>
              </a:rPr>
              <a:t> from                       - </a:t>
            </a:r>
            <a:r>
              <a:rPr lang="es-HN" dirty="0" err="1" smtClean="0">
                <a:solidFill>
                  <a:schemeClr val="tx1"/>
                </a:solidFill>
              </a:rPr>
              <a:t>prohibit</a:t>
            </a:r>
            <a:r>
              <a:rPr lang="es-HN" dirty="0" smtClean="0">
                <a:solidFill>
                  <a:schemeClr val="tx1"/>
                </a:solidFill>
              </a:rPr>
              <a:t> from  - </a:t>
            </a:r>
            <a:r>
              <a:rPr lang="es-HN" dirty="0" err="1" smtClean="0">
                <a:solidFill>
                  <a:schemeClr val="tx1"/>
                </a:solidFill>
              </a:rPr>
              <a:t>put</a:t>
            </a:r>
            <a:r>
              <a:rPr lang="es-HN" dirty="0" smtClean="0">
                <a:solidFill>
                  <a:schemeClr val="tx1"/>
                </a:solidFill>
              </a:rPr>
              <a:t> off           - succeed in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suffer</a:t>
            </a:r>
            <a:r>
              <a:rPr lang="es-HN" dirty="0" smtClean="0">
                <a:solidFill>
                  <a:schemeClr val="tx1"/>
                </a:solidFill>
              </a:rPr>
              <a:t> from           - </a:t>
            </a:r>
            <a:r>
              <a:rPr lang="es-HN" dirty="0" err="1" smtClean="0">
                <a:solidFill>
                  <a:schemeClr val="tx1"/>
                </a:solidFill>
              </a:rPr>
              <a:t>talk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r>
              <a:rPr lang="es-HN" dirty="0" smtClean="0">
                <a:solidFill>
                  <a:schemeClr val="tx1"/>
                </a:solidFill>
              </a:rPr>
              <a:t>                         - </a:t>
            </a:r>
            <a:r>
              <a:rPr lang="es-HN" dirty="0" err="1" smtClean="0">
                <a:solidFill>
                  <a:schemeClr val="tx1"/>
                </a:solidFill>
              </a:rPr>
              <a:t>take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part</a:t>
            </a:r>
            <a:r>
              <a:rPr lang="es-HN" dirty="0" smtClean="0">
                <a:solidFill>
                  <a:schemeClr val="tx1"/>
                </a:solidFill>
              </a:rPr>
              <a:t> in     - </a:t>
            </a:r>
            <a:r>
              <a:rPr lang="es-HN" dirty="0" err="1" smtClean="0">
                <a:solidFill>
                  <a:schemeClr val="tx1"/>
                </a:solidFill>
              </a:rPr>
              <a:t>think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r>
              <a:rPr lang="es-HN" dirty="0" smtClean="0">
                <a:solidFill>
                  <a:schemeClr val="tx1"/>
                </a:solidFill>
              </a:rPr>
              <a:t>  - </a:t>
            </a:r>
            <a:r>
              <a:rPr lang="es-HN" dirty="0" err="1" smtClean="0">
                <a:solidFill>
                  <a:schemeClr val="tx1"/>
                </a:solidFill>
              </a:rPr>
              <a:t>warn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work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                 - </a:t>
            </a:r>
            <a:r>
              <a:rPr lang="es-HN" dirty="0" err="1" smtClean="0">
                <a:solidFill>
                  <a:schemeClr val="tx1"/>
                </a:solidFill>
              </a:rPr>
              <a:t>worry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r>
              <a:rPr lang="es-HN" dirty="0" smtClean="0">
                <a:solidFill>
                  <a:schemeClr val="tx1"/>
                </a:solidFill>
              </a:rPr>
              <a:t>                     - </a:t>
            </a:r>
            <a:r>
              <a:rPr lang="es-HN" dirty="0" err="1" smtClean="0">
                <a:solidFill>
                  <a:schemeClr val="tx1"/>
                </a:solidFill>
              </a:rPr>
              <a:t>There´s</a:t>
            </a:r>
            <a:r>
              <a:rPr lang="es-HN" dirty="0" smtClean="0">
                <a:solidFill>
                  <a:schemeClr val="tx1"/>
                </a:solidFill>
              </a:rPr>
              <a:t> no </a:t>
            </a:r>
            <a:r>
              <a:rPr lang="es-HN" dirty="0" err="1" smtClean="0">
                <a:solidFill>
                  <a:schemeClr val="tx1"/>
                </a:solidFill>
              </a:rPr>
              <a:t>point</a:t>
            </a:r>
            <a:r>
              <a:rPr lang="es-HN" dirty="0" smtClean="0">
                <a:solidFill>
                  <a:schemeClr val="tx1"/>
                </a:solidFill>
              </a:rPr>
              <a:t> in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50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2) Verb + somebody/something + preposition + -</a:t>
            </a:r>
            <a:r>
              <a:rPr lang="en-US" b="1" dirty="0" err="1" smtClean="0">
                <a:solidFill>
                  <a:schemeClr val="tx1"/>
                </a:solidFill>
              </a:rPr>
              <a:t>ing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They </a:t>
            </a:r>
            <a:r>
              <a:rPr lang="en-US" b="1" u="sng" dirty="0" smtClean="0">
                <a:solidFill>
                  <a:schemeClr val="tx1"/>
                </a:solidFill>
              </a:rPr>
              <a:t>accused him of killing </a:t>
            </a:r>
            <a:r>
              <a:rPr lang="en-US" b="1" dirty="0" smtClean="0">
                <a:solidFill>
                  <a:schemeClr val="tx1"/>
                </a:solidFill>
              </a:rPr>
              <a:t>the man.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</a:t>
            </a:r>
            <a:r>
              <a:rPr lang="en-US" b="1" u="sng" dirty="0" smtClean="0">
                <a:solidFill>
                  <a:schemeClr val="tx1"/>
                </a:solidFill>
              </a:rPr>
              <a:t>congratulated them on buying </a:t>
            </a:r>
            <a:r>
              <a:rPr lang="en-US" b="1" dirty="0" smtClean="0">
                <a:solidFill>
                  <a:schemeClr val="tx1"/>
                </a:solidFill>
              </a:rPr>
              <a:t>their new house.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Please, </a:t>
            </a:r>
            <a:r>
              <a:rPr lang="en-US" b="1" u="sng" dirty="0" smtClean="0">
                <a:solidFill>
                  <a:schemeClr val="tx1"/>
                </a:solidFill>
              </a:rPr>
              <a:t>excuse me for being </a:t>
            </a:r>
            <a:r>
              <a:rPr lang="en-US" b="1" dirty="0" smtClean="0">
                <a:solidFill>
                  <a:schemeClr val="tx1"/>
                </a:solidFill>
              </a:rPr>
              <a:t>so rude.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You must </a:t>
            </a:r>
            <a:r>
              <a:rPr lang="en-US" b="1" u="sng" dirty="0" smtClean="0">
                <a:solidFill>
                  <a:schemeClr val="tx1"/>
                </a:solidFill>
              </a:rPr>
              <a:t>forgive her for not calling </a:t>
            </a:r>
            <a:r>
              <a:rPr lang="en-US" b="1" dirty="0" smtClean="0">
                <a:solidFill>
                  <a:schemeClr val="tx1"/>
                </a:solidFill>
              </a:rPr>
              <a:t>you.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What </a:t>
            </a:r>
            <a:r>
              <a:rPr lang="en-US" b="1" u="sng" dirty="0" smtClean="0">
                <a:solidFill>
                  <a:schemeClr val="tx1"/>
                </a:solidFill>
              </a:rPr>
              <a:t>prevented you from arriving </a:t>
            </a:r>
            <a:r>
              <a:rPr lang="en-US" b="1" dirty="0" smtClean="0">
                <a:solidFill>
                  <a:schemeClr val="tx1"/>
                </a:solidFill>
              </a:rPr>
              <a:t>on time?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rain didn´t </a:t>
            </a:r>
            <a:r>
              <a:rPr lang="en-US" b="1" u="sng" dirty="0" smtClean="0">
                <a:solidFill>
                  <a:schemeClr val="tx1"/>
                </a:solidFill>
              </a:rPr>
              <a:t>stop us from having </a:t>
            </a:r>
            <a:r>
              <a:rPr lang="en-US" b="1" dirty="0" smtClean="0">
                <a:solidFill>
                  <a:schemeClr val="tx1"/>
                </a:solidFill>
              </a:rPr>
              <a:t>a nice picnic.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have to </a:t>
            </a:r>
            <a:r>
              <a:rPr lang="en-US" b="1" u="sng" dirty="0" smtClean="0">
                <a:solidFill>
                  <a:schemeClr val="tx1"/>
                </a:solidFill>
              </a:rPr>
              <a:t>thank you for helping </a:t>
            </a:r>
            <a:r>
              <a:rPr lang="en-US" b="1" dirty="0" smtClean="0">
                <a:solidFill>
                  <a:schemeClr val="tx1"/>
                </a:solidFill>
              </a:rPr>
              <a:t>us.</a:t>
            </a: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b="1" dirty="0" smtClean="0">
                <a:solidFill>
                  <a:schemeClr val="tx1"/>
                </a:solidFill>
              </a:rPr>
              <a:t>You </a:t>
            </a:r>
            <a:r>
              <a:rPr lang="es-HN" b="1" dirty="0" err="1" smtClean="0">
                <a:solidFill>
                  <a:schemeClr val="tx1"/>
                </a:solidFill>
              </a:rPr>
              <a:t>can´t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smtClean="0">
                <a:solidFill>
                  <a:schemeClr val="tx1"/>
                </a:solidFill>
              </a:rPr>
              <a:t>stop me from </a:t>
            </a:r>
            <a:r>
              <a:rPr lang="es-HN" b="1" u="sng" dirty="0" err="1" smtClean="0">
                <a:solidFill>
                  <a:schemeClr val="tx1"/>
                </a:solidFill>
              </a:rPr>
              <a:t>going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out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tonight</a:t>
            </a:r>
            <a:endParaRPr lang="es-HN" b="1" dirty="0" smtClean="0">
              <a:solidFill>
                <a:schemeClr val="tx1"/>
              </a:solidFill>
            </a:endParaRPr>
          </a:p>
          <a:p>
            <a:r>
              <a:rPr lang="es-HN" b="1" dirty="0" smtClean="0">
                <a:solidFill>
                  <a:schemeClr val="tx1"/>
                </a:solidFill>
              </a:rPr>
              <a:t>I </a:t>
            </a:r>
            <a:r>
              <a:rPr lang="es-HN" b="1" u="sng" dirty="0" err="1" smtClean="0">
                <a:solidFill>
                  <a:schemeClr val="tx1"/>
                </a:solidFill>
              </a:rPr>
              <a:t>apologized</a:t>
            </a:r>
            <a:r>
              <a:rPr lang="es-HN" b="1" u="sng" dirty="0" smtClean="0">
                <a:solidFill>
                  <a:schemeClr val="tx1"/>
                </a:solidFill>
              </a:rPr>
              <a:t> to them for </a:t>
            </a:r>
            <a:r>
              <a:rPr lang="es-HN" b="1" u="sng" dirty="0" err="1" smtClean="0">
                <a:solidFill>
                  <a:schemeClr val="tx1"/>
                </a:solidFill>
              </a:rPr>
              <a:t>keeping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them </a:t>
            </a:r>
            <a:r>
              <a:rPr lang="es-HN" b="1" dirty="0" err="1" smtClean="0">
                <a:solidFill>
                  <a:schemeClr val="tx1"/>
                </a:solidFill>
              </a:rPr>
              <a:t>waiting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We </a:t>
            </a:r>
            <a:r>
              <a:rPr lang="en-US" b="1" u="sng" dirty="0">
                <a:solidFill>
                  <a:schemeClr val="tx1"/>
                </a:solidFill>
              </a:rPr>
              <a:t>praised her for being </a:t>
            </a:r>
            <a:r>
              <a:rPr lang="en-US" b="1" dirty="0">
                <a:solidFill>
                  <a:schemeClr val="tx1"/>
                </a:solidFill>
              </a:rPr>
              <a:t>the best employee last year.</a:t>
            </a:r>
          </a:p>
          <a:p>
            <a:r>
              <a:rPr lang="en-US" b="1" dirty="0">
                <a:solidFill>
                  <a:schemeClr val="tx1"/>
                </a:solidFill>
              </a:rPr>
              <a:t> They </a:t>
            </a:r>
            <a:r>
              <a:rPr lang="en-US" b="1" u="sng" dirty="0">
                <a:solidFill>
                  <a:schemeClr val="tx1"/>
                </a:solidFill>
              </a:rPr>
              <a:t>criticized us for wearing </a:t>
            </a:r>
            <a:r>
              <a:rPr lang="en-US" b="1" dirty="0">
                <a:solidFill>
                  <a:schemeClr val="tx1"/>
                </a:solidFill>
              </a:rPr>
              <a:t>jeans  and snickers in the party.</a:t>
            </a:r>
          </a:p>
          <a:p>
            <a:pPr marL="45720" indent="0">
              <a:buNone/>
            </a:pP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3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>
                <a:solidFill>
                  <a:schemeClr val="tx1"/>
                </a:solidFill>
              </a:rPr>
              <a:t>Verb + -</a:t>
            </a:r>
            <a:r>
              <a:rPr lang="es-HN" dirty="0" err="1" smtClean="0">
                <a:solidFill>
                  <a:schemeClr val="tx1"/>
                </a:solidFill>
              </a:rPr>
              <a:t>ing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suggested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eating</a:t>
            </a:r>
            <a:r>
              <a:rPr lang="es-HN" dirty="0" smtClean="0">
                <a:solidFill>
                  <a:schemeClr val="tx1"/>
                </a:solidFill>
              </a:rPr>
              <a:t> in this restaurant, not in the </a:t>
            </a:r>
            <a:r>
              <a:rPr lang="es-HN" dirty="0" err="1" smtClean="0">
                <a:solidFill>
                  <a:schemeClr val="tx1"/>
                </a:solidFill>
              </a:rPr>
              <a:t>other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 </a:t>
            </a:r>
            <a:r>
              <a:rPr lang="es-HN" dirty="0" err="1" smtClean="0">
                <a:solidFill>
                  <a:schemeClr val="tx1"/>
                </a:solidFill>
              </a:rPr>
              <a:t>always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enjoy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playing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videogames</a:t>
            </a:r>
            <a:r>
              <a:rPr lang="es-HN" dirty="0" smtClean="0">
                <a:solidFill>
                  <a:schemeClr val="tx1"/>
                </a:solidFill>
              </a:rPr>
              <a:t> with my </a:t>
            </a:r>
            <a:r>
              <a:rPr lang="es-HN" dirty="0" err="1" smtClean="0">
                <a:solidFill>
                  <a:schemeClr val="tx1"/>
                </a:solidFill>
              </a:rPr>
              <a:t>children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Luis </a:t>
            </a:r>
            <a:r>
              <a:rPr lang="es-HN" dirty="0" err="1" smtClean="0">
                <a:solidFill>
                  <a:schemeClr val="tx1"/>
                </a:solidFill>
              </a:rPr>
              <a:t>dislikes</a:t>
            </a:r>
            <a:r>
              <a:rPr lang="es-HN" dirty="0" smtClean="0">
                <a:solidFill>
                  <a:schemeClr val="tx1"/>
                </a:solidFill>
              </a:rPr>
              <a:t> meeting with his </a:t>
            </a:r>
            <a:r>
              <a:rPr lang="es-HN" dirty="0" err="1" smtClean="0">
                <a:solidFill>
                  <a:schemeClr val="tx1"/>
                </a:solidFill>
              </a:rPr>
              <a:t>boss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Saturday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afternoons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 </a:t>
            </a:r>
            <a:r>
              <a:rPr lang="es-HN" dirty="0" err="1" smtClean="0">
                <a:solidFill>
                  <a:schemeClr val="tx1"/>
                </a:solidFill>
              </a:rPr>
              <a:t>don´t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mind</a:t>
            </a:r>
            <a:r>
              <a:rPr lang="es-HN" dirty="0" smtClean="0">
                <a:solidFill>
                  <a:schemeClr val="tx1"/>
                </a:solidFill>
              </a:rPr>
              <a:t> meeting with you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Monday</a:t>
            </a:r>
            <a:r>
              <a:rPr lang="es-HN" dirty="0" smtClean="0">
                <a:solidFill>
                  <a:schemeClr val="tx1"/>
                </a:solidFill>
              </a:rPr>
              <a:t>  at 4:00 in the </a:t>
            </a:r>
            <a:r>
              <a:rPr lang="es-HN" dirty="0" err="1" smtClean="0">
                <a:solidFill>
                  <a:schemeClr val="tx1"/>
                </a:solidFill>
              </a:rPr>
              <a:t>afternoon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I am </a:t>
            </a:r>
            <a:r>
              <a:rPr lang="es-HN" dirty="0" err="1" smtClean="0">
                <a:solidFill>
                  <a:schemeClr val="tx1"/>
                </a:solidFill>
              </a:rPr>
              <a:t>sure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they´ll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finish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constructing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building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before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November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 </a:t>
            </a:r>
            <a:r>
              <a:rPr lang="es-HN" dirty="0" err="1" smtClean="0">
                <a:solidFill>
                  <a:schemeClr val="tx1"/>
                </a:solidFill>
              </a:rPr>
              <a:t>remember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playing</a:t>
            </a:r>
            <a:r>
              <a:rPr lang="es-HN" dirty="0" smtClean="0">
                <a:solidFill>
                  <a:schemeClr val="tx1"/>
                </a:solidFill>
              </a:rPr>
              <a:t> soccer with my </a:t>
            </a:r>
            <a:r>
              <a:rPr lang="es-HN" dirty="0" err="1" smtClean="0">
                <a:solidFill>
                  <a:schemeClr val="tx1"/>
                </a:solidFill>
              </a:rPr>
              <a:t>friends</a:t>
            </a:r>
            <a:r>
              <a:rPr lang="es-HN" dirty="0" smtClean="0">
                <a:solidFill>
                  <a:schemeClr val="tx1"/>
                </a:solidFill>
              </a:rPr>
              <a:t> when I was a </a:t>
            </a:r>
            <a:r>
              <a:rPr lang="es-HN" dirty="0" err="1" smtClean="0">
                <a:solidFill>
                  <a:schemeClr val="tx1"/>
                </a:solidFill>
              </a:rPr>
              <a:t>child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tolerates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eating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lot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spicy</a:t>
            </a:r>
            <a:r>
              <a:rPr lang="es-HN" dirty="0" smtClean="0">
                <a:solidFill>
                  <a:schemeClr val="tx1"/>
                </a:solidFill>
              </a:rPr>
              <a:t> sauce in her </a:t>
            </a:r>
            <a:r>
              <a:rPr lang="es-HN" dirty="0" err="1" smtClean="0">
                <a:solidFill>
                  <a:schemeClr val="tx1"/>
                </a:solidFill>
              </a:rPr>
              <a:t>food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24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>
                <a:solidFill>
                  <a:schemeClr val="tx1"/>
                </a:solidFill>
              </a:rPr>
              <a:t>Verb + </a:t>
            </a:r>
            <a:r>
              <a:rPr lang="es-HN" dirty="0" err="1" smtClean="0">
                <a:solidFill>
                  <a:schemeClr val="tx1"/>
                </a:solidFill>
              </a:rPr>
              <a:t>Infinitive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At the </a:t>
            </a:r>
            <a:r>
              <a:rPr lang="es-HN" dirty="0" err="1" smtClean="0">
                <a:solidFill>
                  <a:schemeClr val="tx1"/>
                </a:solidFill>
              </a:rPr>
              <a:t>end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decided not to </a:t>
            </a:r>
            <a:r>
              <a:rPr lang="es-HN" dirty="0" err="1" smtClean="0">
                <a:solidFill>
                  <a:schemeClr val="tx1"/>
                </a:solidFill>
              </a:rPr>
              <a:t>travel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abroad</a:t>
            </a:r>
            <a:r>
              <a:rPr lang="es-HN" dirty="0" smtClean="0">
                <a:solidFill>
                  <a:schemeClr val="tx1"/>
                </a:solidFill>
              </a:rPr>
              <a:t> in </a:t>
            </a:r>
            <a:r>
              <a:rPr lang="es-HN" dirty="0" err="1" smtClean="0">
                <a:solidFill>
                  <a:schemeClr val="tx1"/>
                </a:solidFill>
              </a:rPr>
              <a:t>vacations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He </a:t>
            </a:r>
            <a:r>
              <a:rPr lang="es-HN" dirty="0" err="1" smtClean="0">
                <a:solidFill>
                  <a:schemeClr val="tx1"/>
                </a:solidFill>
              </a:rPr>
              <a:t>hesitated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choose</a:t>
            </a:r>
            <a:r>
              <a:rPr lang="es-HN" dirty="0" smtClean="0">
                <a:solidFill>
                  <a:schemeClr val="tx1"/>
                </a:solidFill>
              </a:rPr>
              <a:t>  the place he </a:t>
            </a:r>
            <a:r>
              <a:rPr lang="es-HN" dirty="0" err="1" smtClean="0">
                <a:solidFill>
                  <a:schemeClr val="tx1"/>
                </a:solidFill>
              </a:rPr>
              <a:t>wanted</a:t>
            </a:r>
            <a:r>
              <a:rPr lang="es-HN" dirty="0" smtClean="0">
                <a:solidFill>
                  <a:schemeClr val="tx1"/>
                </a:solidFill>
              </a:rPr>
              <a:t> to eat.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man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Deserves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go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jail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I </a:t>
            </a:r>
            <a:r>
              <a:rPr lang="es-HN" dirty="0" err="1" smtClean="0">
                <a:solidFill>
                  <a:schemeClr val="tx1"/>
                </a:solidFill>
              </a:rPr>
              <a:t>love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play</a:t>
            </a:r>
            <a:r>
              <a:rPr lang="es-HN" dirty="0" smtClean="0">
                <a:solidFill>
                  <a:schemeClr val="tx1"/>
                </a:solidFill>
              </a:rPr>
              <a:t> soccer with my </a:t>
            </a:r>
            <a:r>
              <a:rPr lang="es-HN" dirty="0" err="1" smtClean="0">
                <a:solidFill>
                  <a:schemeClr val="tx1"/>
                </a:solidFill>
              </a:rPr>
              <a:t>friends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Sunday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mornings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We </a:t>
            </a:r>
            <a:r>
              <a:rPr lang="es-HN" dirty="0" err="1" smtClean="0">
                <a:solidFill>
                  <a:schemeClr val="tx1"/>
                </a:solidFill>
              </a:rPr>
              <a:t>expect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improve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Factory´s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production</a:t>
            </a:r>
            <a:r>
              <a:rPr lang="es-HN" dirty="0" smtClean="0">
                <a:solidFill>
                  <a:schemeClr val="tx1"/>
                </a:solidFill>
              </a:rPr>
              <a:t> this </a:t>
            </a:r>
            <a:r>
              <a:rPr lang="es-HN" dirty="0" err="1" smtClean="0">
                <a:solidFill>
                  <a:schemeClr val="tx1"/>
                </a:solidFill>
              </a:rPr>
              <a:t>year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Most</a:t>
            </a:r>
            <a:r>
              <a:rPr lang="es-HN" dirty="0" smtClean="0">
                <a:solidFill>
                  <a:schemeClr val="tx1"/>
                </a:solidFill>
              </a:rPr>
              <a:t> of the </a:t>
            </a:r>
            <a:r>
              <a:rPr lang="es-HN" dirty="0" err="1" smtClean="0">
                <a:solidFill>
                  <a:schemeClr val="tx1"/>
                </a:solidFill>
              </a:rPr>
              <a:t>employees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agree</a:t>
            </a:r>
            <a:r>
              <a:rPr lang="es-HN" dirty="0" smtClean="0">
                <a:solidFill>
                  <a:schemeClr val="tx1"/>
                </a:solidFill>
              </a:rPr>
              <a:t> to use the blue </a:t>
            </a:r>
            <a:r>
              <a:rPr lang="es-HN" dirty="0" err="1" smtClean="0">
                <a:solidFill>
                  <a:schemeClr val="tx1"/>
                </a:solidFill>
              </a:rPr>
              <a:t>uniform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man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refused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get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out</a:t>
            </a:r>
            <a:r>
              <a:rPr lang="es-HN" dirty="0" smtClean="0">
                <a:solidFill>
                  <a:schemeClr val="tx1"/>
                </a:solidFill>
              </a:rPr>
              <a:t> of the store. 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291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>
                <a:solidFill>
                  <a:schemeClr val="tx1"/>
                </a:solidFill>
              </a:rPr>
              <a:t>Verb + </a:t>
            </a:r>
            <a:r>
              <a:rPr lang="es-HN" dirty="0" err="1" smtClean="0">
                <a:solidFill>
                  <a:schemeClr val="tx1"/>
                </a:solidFill>
              </a:rPr>
              <a:t>Object</a:t>
            </a:r>
            <a:r>
              <a:rPr lang="es-HN" dirty="0" smtClean="0">
                <a:solidFill>
                  <a:schemeClr val="tx1"/>
                </a:solidFill>
              </a:rPr>
              <a:t> + </a:t>
            </a:r>
            <a:r>
              <a:rPr lang="es-HN" dirty="0" err="1" smtClean="0">
                <a:solidFill>
                  <a:schemeClr val="tx1"/>
                </a:solidFill>
              </a:rPr>
              <a:t>Infinitives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Luis </a:t>
            </a:r>
            <a:r>
              <a:rPr lang="es-HN" dirty="0" err="1" smtClean="0">
                <a:solidFill>
                  <a:schemeClr val="tx1"/>
                </a:solidFill>
              </a:rPr>
              <a:t>invited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go</a:t>
            </a:r>
            <a:r>
              <a:rPr lang="es-HN" dirty="0" smtClean="0">
                <a:solidFill>
                  <a:schemeClr val="tx1"/>
                </a:solidFill>
              </a:rPr>
              <a:t> to his country </a:t>
            </a:r>
            <a:r>
              <a:rPr lang="es-HN" dirty="0" err="1" smtClean="0">
                <a:solidFill>
                  <a:schemeClr val="tx1"/>
                </a:solidFill>
              </a:rPr>
              <a:t>house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weekend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coach </a:t>
            </a:r>
            <a:r>
              <a:rPr lang="es-HN" dirty="0" err="1" smtClean="0">
                <a:solidFill>
                  <a:schemeClr val="tx1"/>
                </a:solidFill>
              </a:rPr>
              <a:t>encourages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players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give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their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best</a:t>
            </a:r>
            <a:r>
              <a:rPr lang="es-HN" dirty="0" smtClean="0">
                <a:solidFill>
                  <a:schemeClr val="tx1"/>
                </a:solidFill>
              </a:rPr>
              <a:t> in every match.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doctor </a:t>
            </a:r>
            <a:r>
              <a:rPr lang="es-HN" dirty="0" err="1" smtClean="0">
                <a:solidFill>
                  <a:schemeClr val="tx1"/>
                </a:solidFill>
              </a:rPr>
              <a:t>urged</a:t>
            </a:r>
            <a:r>
              <a:rPr lang="es-HN" dirty="0" smtClean="0">
                <a:solidFill>
                  <a:schemeClr val="tx1"/>
                </a:solidFill>
              </a:rPr>
              <a:t> her not to eat </a:t>
            </a:r>
            <a:r>
              <a:rPr lang="es-HN" dirty="0" err="1" smtClean="0">
                <a:solidFill>
                  <a:schemeClr val="tx1"/>
                </a:solidFill>
              </a:rPr>
              <a:t>greasy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food</a:t>
            </a:r>
            <a:r>
              <a:rPr lang="es-HN" dirty="0" smtClean="0">
                <a:solidFill>
                  <a:schemeClr val="tx1"/>
                </a:solidFill>
              </a:rPr>
              <a:t> and </a:t>
            </a:r>
            <a:r>
              <a:rPr lang="es-HN" dirty="0" err="1" smtClean="0">
                <a:solidFill>
                  <a:schemeClr val="tx1"/>
                </a:solidFill>
              </a:rPr>
              <a:t>sweets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old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man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warned</a:t>
            </a:r>
            <a:r>
              <a:rPr lang="es-HN" dirty="0" smtClean="0">
                <a:solidFill>
                  <a:schemeClr val="tx1"/>
                </a:solidFill>
              </a:rPr>
              <a:t> me not to </a:t>
            </a:r>
            <a:r>
              <a:rPr lang="es-HN" dirty="0" err="1" smtClean="0">
                <a:solidFill>
                  <a:schemeClr val="tx1"/>
                </a:solidFill>
              </a:rPr>
              <a:t>get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close</a:t>
            </a:r>
            <a:r>
              <a:rPr lang="es-HN" dirty="0" smtClean="0">
                <a:solidFill>
                  <a:schemeClr val="tx1"/>
                </a:solidFill>
              </a:rPr>
              <a:t> to the </a:t>
            </a:r>
            <a:r>
              <a:rPr lang="es-HN" dirty="0" err="1" smtClean="0">
                <a:solidFill>
                  <a:schemeClr val="tx1"/>
                </a:solidFill>
              </a:rPr>
              <a:t>angry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dogs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Mary </a:t>
            </a:r>
            <a:r>
              <a:rPr lang="es-HN" dirty="0" err="1" smtClean="0">
                <a:solidFill>
                  <a:schemeClr val="tx1"/>
                </a:solidFill>
              </a:rPr>
              <a:t>convinced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him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accompany</a:t>
            </a:r>
            <a:r>
              <a:rPr lang="es-HN" dirty="0" smtClean="0">
                <a:solidFill>
                  <a:schemeClr val="tx1"/>
                </a:solidFill>
              </a:rPr>
              <a:t> her to the doctor.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Gaby </a:t>
            </a:r>
            <a:r>
              <a:rPr lang="es-HN" dirty="0" err="1" smtClean="0">
                <a:solidFill>
                  <a:schemeClr val="tx1"/>
                </a:solidFill>
              </a:rPr>
              <a:t>reminded</a:t>
            </a:r>
            <a:r>
              <a:rPr lang="es-HN" dirty="0" smtClean="0">
                <a:solidFill>
                  <a:schemeClr val="tx1"/>
                </a:solidFill>
              </a:rPr>
              <a:t> me to </a:t>
            </a:r>
            <a:r>
              <a:rPr lang="es-HN" dirty="0" err="1" smtClean="0">
                <a:solidFill>
                  <a:schemeClr val="tx1"/>
                </a:solidFill>
              </a:rPr>
              <a:t>pay</a:t>
            </a:r>
            <a:r>
              <a:rPr lang="es-HN" dirty="0" smtClean="0">
                <a:solidFill>
                  <a:schemeClr val="tx1"/>
                </a:solidFill>
              </a:rPr>
              <a:t> my </a:t>
            </a:r>
            <a:r>
              <a:rPr lang="es-HN" dirty="0" err="1" smtClean="0">
                <a:solidFill>
                  <a:schemeClr val="tx1"/>
                </a:solidFill>
              </a:rPr>
              <a:t>credit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card</a:t>
            </a:r>
            <a:r>
              <a:rPr lang="es-HN" dirty="0" smtClean="0">
                <a:solidFill>
                  <a:schemeClr val="tx1"/>
                </a:solidFill>
              </a:rPr>
              <a:t>  </a:t>
            </a:r>
            <a:r>
              <a:rPr lang="es-HN" dirty="0" err="1" smtClean="0">
                <a:solidFill>
                  <a:schemeClr val="tx1"/>
                </a:solidFill>
              </a:rPr>
              <a:t>last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Tuesday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My father </a:t>
            </a:r>
            <a:r>
              <a:rPr lang="es-HN" dirty="0" err="1" smtClean="0">
                <a:solidFill>
                  <a:schemeClr val="tx1"/>
                </a:solidFill>
              </a:rPr>
              <a:t>always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advised</a:t>
            </a:r>
            <a:r>
              <a:rPr lang="es-HN" dirty="0" smtClean="0">
                <a:solidFill>
                  <a:schemeClr val="tx1"/>
                </a:solidFill>
              </a:rPr>
              <a:t> me not </a:t>
            </a:r>
            <a:r>
              <a:rPr lang="es-HN" dirty="0" err="1" smtClean="0">
                <a:solidFill>
                  <a:schemeClr val="tx1"/>
                </a:solidFill>
              </a:rPr>
              <a:t>bet</a:t>
            </a:r>
            <a:r>
              <a:rPr lang="es-HN" dirty="0" smtClean="0">
                <a:solidFill>
                  <a:schemeClr val="tx1"/>
                </a:solidFill>
              </a:rPr>
              <a:t> and </a:t>
            </a:r>
            <a:r>
              <a:rPr lang="es-HN" dirty="0" err="1" smtClean="0">
                <a:solidFill>
                  <a:schemeClr val="tx1"/>
                </a:solidFill>
              </a:rPr>
              <a:t>gamble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 smtClean="0">
              <a:solidFill>
                <a:schemeClr val="tx1"/>
              </a:solidFill>
            </a:endParaRP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58322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>
                <a:solidFill>
                  <a:schemeClr val="tx1"/>
                </a:solidFill>
              </a:rPr>
              <a:t>Verb + </a:t>
            </a:r>
            <a:r>
              <a:rPr lang="es-HN" dirty="0" err="1" smtClean="0">
                <a:solidFill>
                  <a:schemeClr val="tx1"/>
                </a:solidFill>
              </a:rPr>
              <a:t>object</a:t>
            </a:r>
            <a:r>
              <a:rPr lang="es-HN" dirty="0" smtClean="0">
                <a:solidFill>
                  <a:schemeClr val="tx1"/>
                </a:solidFill>
              </a:rPr>
              <a:t> + base </a:t>
            </a:r>
            <a:r>
              <a:rPr lang="es-HN" dirty="0" err="1" smtClean="0">
                <a:solidFill>
                  <a:schemeClr val="tx1"/>
                </a:solidFill>
              </a:rPr>
              <a:t>form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err="1" smtClean="0">
                <a:solidFill>
                  <a:schemeClr val="tx1"/>
                </a:solidFill>
              </a:rPr>
              <a:t>Lisa´s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mother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helped</a:t>
            </a:r>
            <a:r>
              <a:rPr lang="es-HN" dirty="0" smtClean="0">
                <a:solidFill>
                  <a:schemeClr val="tx1"/>
                </a:solidFill>
              </a:rPr>
              <a:t> her </a:t>
            </a:r>
            <a:r>
              <a:rPr lang="es-HN" dirty="0" err="1" smtClean="0">
                <a:solidFill>
                  <a:schemeClr val="tx1"/>
                </a:solidFill>
              </a:rPr>
              <a:t>establish</a:t>
            </a:r>
            <a:r>
              <a:rPr lang="es-HN" dirty="0" smtClean="0">
                <a:solidFill>
                  <a:schemeClr val="tx1"/>
                </a:solidFill>
              </a:rPr>
              <a:t> her new business.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always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makes</a:t>
            </a:r>
            <a:r>
              <a:rPr lang="es-HN" dirty="0" smtClean="0">
                <a:solidFill>
                  <a:schemeClr val="tx1"/>
                </a:solidFill>
              </a:rPr>
              <a:t> her son </a:t>
            </a:r>
            <a:r>
              <a:rPr lang="es-HN" dirty="0" err="1" smtClean="0">
                <a:solidFill>
                  <a:schemeClr val="tx1"/>
                </a:solidFill>
              </a:rPr>
              <a:t>clean</a:t>
            </a:r>
            <a:r>
              <a:rPr lang="es-HN" dirty="0" smtClean="0">
                <a:solidFill>
                  <a:schemeClr val="tx1"/>
                </a:solidFill>
              </a:rPr>
              <a:t> and </a:t>
            </a:r>
            <a:r>
              <a:rPr lang="es-HN" dirty="0" err="1" smtClean="0">
                <a:solidFill>
                  <a:schemeClr val="tx1"/>
                </a:solidFill>
              </a:rPr>
              <a:t>organize</a:t>
            </a:r>
            <a:r>
              <a:rPr lang="es-HN" dirty="0" smtClean="0">
                <a:solidFill>
                  <a:schemeClr val="tx1"/>
                </a:solidFill>
              </a:rPr>
              <a:t> his </a:t>
            </a:r>
            <a:r>
              <a:rPr lang="es-HN" dirty="0" err="1" smtClean="0">
                <a:solidFill>
                  <a:schemeClr val="tx1"/>
                </a:solidFill>
              </a:rPr>
              <a:t>room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My </a:t>
            </a:r>
            <a:r>
              <a:rPr lang="es-HN" dirty="0" err="1" smtClean="0">
                <a:solidFill>
                  <a:schemeClr val="tx1"/>
                </a:solidFill>
              </a:rPr>
              <a:t>parents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usually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let</a:t>
            </a:r>
            <a:r>
              <a:rPr lang="es-HN" dirty="0" smtClean="0">
                <a:solidFill>
                  <a:schemeClr val="tx1"/>
                </a:solidFill>
              </a:rPr>
              <a:t> me </a:t>
            </a:r>
            <a:r>
              <a:rPr lang="es-HN" dirty="0" err="1" smtClean="0">
                <a:solidFill>
                  <a:schemeClr val="tx1"/>
                </a:solidFill>
              </a:rPr>
              <a:t>go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parties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29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dirty="0" smtClean="0"/>
              <a:t> </a:t>
            </a:r>
            <a:r>
              <a:rPr lang="es-HN" sz="4000" b="1" dirty="0" err="1" smtClean="0">
                <a:solidFill>
                  <a:schemeClr val="tx1"/>
                </a:solidFill>
              </a:rPr>
              <a:t>Review</a:t>
            </a:r>
            <a:r>
              <a:rPr lang="es-HN" sz="4000" b="1" dirty="0" smtClean="0">
                <a:solidFill>
                  <a:schemeClr val="tx1"/>
                </a:solidFill>
              </a:rPr>
              <a:t> of </a:t>
            </a:r>
            <a:r>
              <a:rPr lang="es-HN" sz="4000" b="1" dirty="0" err="1" smtClean="0">
                <a:solidFill>
                  <a:schemeClr val="tx1"/>
                </a:solidFill>
              </a:rPr>
              <a:t>structures</a:t>
            </a:r>
            <a:r>
              <a:rPr lang="es-HN" sz="4000" b="1" dirty="0" smtClean="0">
                <a:solidFill>
                  <a:schemeClr val="tx1"/>
                </a:solidFill>
              </a:rPr>
              <a:t> of tenses in </a:t>
            </a:r>
            <a:r>
              <a:rPr lang="es-HN" sz="4000" b="1" dirty="0" err="1" smtClean="0">
                <a:solidFill>
                  <a:schemeClr val="tx1"/>
                </a:solidFill>
              </a:rPr>
              <a:t>passive</a:t>
            </a:r>
            <a:r>
              <a:rPr lang="es-HN" sz="4000" b="1" dirty="0" smtClean="0">
                <a:solidFill>
                  <a:schemeClr val="tx1"/>
                </a:solidFill>
              </a:rPr>
              <a:t> </a:t>
            </a:r>
            <a:r>
              <a:rPr lang="es-HN" sz="4000" b="1" dirty="0" err="1" smtClean="0">
                <a:solidFill>
                  <a:schemeClr val="tx1"/>
                </a:solidFill>
              </a:rPr>
              <a:t>voice</a:t>
            </a:r>
            <a:r>
              <a:rPr lang="es-HN" sz="4000" b="1" dirty="0" smtClean="0">
                <a:solidFill>
                  <a:schemeClr val="tx1"/>
                </a:solidFill>
              </a:rPr>
              <a:t>:</a:t>
            </a:r>
            <a:br>
              <a:rPr lang="es-HN" sz="4000" b="1" dirty="0" smtClean="0">
                <a:solidFill>
                  <a:schemeClr val="tx1"/>
                </a:solidFill>
              </a:rPr>
            </a:b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Simple </a:t>
            </a:r>
            <a:r>
              <a:rPr lang="es-HN" dirty="0" err="1" smtClean="0">
                <a:solidFill>
                  <a:schemeClr val="tx1"/>
                </a:solidFill>
              </a:rPr>
              <a:t>Present</a:t>
            </a:r>
            <a:r>
              <a:rPr lang="es-HN" dirty="0" smtClean="0">
                <a:solidFill>
                  <a:schemeClr val="tx1"/>
                </a:solidFill>
              </a:rPr>
              <a:t>: (</a:t>
            </a:r>
            <a:r>
              <a:rPr lang="es-HN" dirty="0" err="1" smtClean="0">
                <a:solidFill>
                  <a:schemeClr val="tx1"/>
                </a:solidFill>
              </a:rPr>
              <a:t>is,am</a:t>
            </a:r>
            <a:r>
              <a:rPr lang="es-HN" dirty="0" smtClean="0">
                <a:solidFill>
                  <a:schemeClr val="tx1"/>
                </a:solidFill>
              </a:rPr>
              <a:t>, are +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participle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Simple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: (was,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+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participle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Future</a:t>
            </a:r>
            <a:r>
              <a:rPr lang="es-HN" dirty="0" smtClean="0">
                <a:solidFill>
                  <a:schemeClr val="tx1"/>
                </a:solidFill>
              </a:rPr>
              <a:t>: (will + be+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participle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Present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Continuous</a:t>
            </a:r>
            <a:r>
              <a:rPr lang="es-HN" dirty="0" smtClean="0">
                <a:solidFill>
                  <a:schemeClr val="tx1"/>
                </a:solidFill>
              </a:rPr>
              <a:t>: (is am, are + </a:t>
            </a:r>
            <a:r>
              <a:rPr lang="es-HN" dirty="0" err="1" smtClean="0">
                <a:solidFill>
                  <a:schemeClr val="tx1"/>
                </a:solidFill>
              </a:rPr>
              <a:t>being</a:t>
            </a:r>
            <a:r>
              <a:rPr lang="es-HN" dirty="0" smtClean="0">
                <a:solidFill>
                  <a:schemeClr val="tx1"/>
                </a:solidFill>
              </a:rPr>
              <a:t> +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participle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Continuous</a:t>
            </a:r>
            <a:r>
              <a:rPr lang="es-HN" dirty="0" smtClean="0">
                <a:solidFill>
                  <a:schemeClr val="tx1"/>
                </a:solidFill>
              </a:rPr>
              <a:t>: (was,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+ </a:t>
            </a:r>
            <a:r>
              <a:rPr lang="es-HN" dirty="0" err="1" smtClean="0">
                <a:solidFill>
                  <a:schemeClr val="tx1"/>
                </a:solidFill>
              </a:rPr>
              <a:t>being</a:t>
            </a:r>
            <a:r>
              <a:rPr lang="es-HN" dirty="0" smtClean="0">
                <a:solidFill>
                  <a:schemeClr val="tx1"/>
                </a:solidFill>
              </a:rPr>
              <a:t> +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participle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Present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Perfect</a:t>
            </a:r>
            <a:r>
              <a:rPr lang="es-HN" dirty="0" smtClean="0">
                <a:solidFill>
                  <a:schemeClr val="tx1"/>
                </a:solidFill>
              </a:rPr>
              <a:t>: ( have/has +  </a:t>
            </a:r>
            <a:r>
              <a:rPr lang="es-HN" dirty="0" err="1" smtClean="0">
                <a:solidFill>
                  <a:schemeClr val="tx1"/>
                </a:solidFill>
              </a:rPr>
              <a:t>been</a:t>
            </a:r>
            <a:r>
              <a:rPr lang="es-HN" dirty="0" smtClean="0">
                <a:solidFill>
                  <a:schemeClr val="tx1"/>
                </a:solidFill>
              </a:rPr>
              <a:t> +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participle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Perfect</a:t>
            </a:r>
            <a:r>
              <a:rPr lang="es-HN" dirty="0" smtClean="0">
                <a:solidFill>
                  <a:schemeClr val="tx1"/>
                </a:solidFill>
              </a:rPr>
              <a:t>: (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+ </a:t>
            </a:r>
            <a:r>
              <a:rPr lang="es-HN" dirty="0" err="1" smtClean="0">
                <a:solidFill>
                  <a:schemeClr val="tx1"/>
                </a:solidFill>
              </a:rPr>
              <a:t>been</a:t>
            </a:r>
            <a:r>
              <a:rPr lang="es-HN" dirty="0" smtClean="0">
                <a:solidFill>
                  <a:schemeClr val="tx1"/>
                </a:solidFill>
              </a:rPr>
              <a:t> +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participle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70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There are two different structures to express information with passive reporting verbs: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We use reporting verbs like say, tell, believe, think, claim, express, communicate,  mention, and rumor to express general opinions and information in passive voice.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1)  It + reporting verb + that + subject: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accent3"/>
                </a:solidFill>
              </a:rPr>
              <a:t>It is said </a:t>
            </a:r>
            <a:r>
              <a:rPr lang="en-US" dirty="0" smtClean="0">
                <a:solidFill>
                  <a:schemeClr val="tx1"/>
                </a:solidFill>
              </a:rPr>
              <a:t>that Covid-19 will continue affecting the world during all 2020.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is rumored that Luis and Jessica are a couple.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is thought that JOH will reelect next year.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is claimed by him that he is the owner of this property.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It is believed that if you walk under a ladder you will have bad luck.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is believed that if  you touch this statue  you´ll have good luck.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It was believed by the Mayas that the world would disappear in the year 2012.</a:t>
            </a:r>
          </a:p>
          <a:p>
            <a:r>
              <a:rPr lang="en-US" dirty="0">
                <a:solidFill>
                  <a:schemeClr val="tx1"/>
                </a:solidFill>
              </a:rPr>
              <a:t> It was said last year that we would receive a raise in June of this year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was said last Friday that Pablo was fired in March.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will be said that we are responsible of this situation.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 will be mentioned that the company will fire employees at the end of the year.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has been rumored for the last 6 months that Fernando will become our boss.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has been said all year long that the system will be implemented next November.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is being said that many corrupt Honduran citizens will be extradited to the US this year.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It is being rumored that Carlos stole the money from the cashier.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was being mentioned yesterday morning that  the company will launch the new products until  July, 2021.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was being  mentioned early today that we won´t receive our complete salary due to Covid-19.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By the year 2016, it had already been rumored that JOH was going to reelect.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had already been said that the confinement would be extended for 2 more weeks when I turned on the </a:t>
            </a:r>
            <a:r>
              <a:rPr lang="en-US" dirty="0" err="1" smtClean="0">
                <a:solidFill>
                  <a:schemeClr val="tx1"/>
                </a:solidFill>
              </a:rPr>
              <a:t>tv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>
                <a:solidFill>
                  <a:schemeClr val="tx1"/>
                </a:solidFill>
              </a:rPr>
              <a:t>Writing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Exercise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400" b="1" dirty="0" smtClean="0">
                <a:solidFill>
                  <a:schemeClr val="tx1"/>
                </a:solidFill>
              </a:rPr>
              <a:t>Write a sentence </a:t>
            </a:r>
            <a:r>
              <a:rPr lang="es-HN" sz="2400" b="1" dirty="0" err="1" smtClean="0">
                <a:solidFill>
                  <a:schemeClr val="tx1"/>
                </a:solidFill>
              </a:rPr>
              <a:t>using</a:t>
            </a:r>
            <a:r>
              <a:rPr lang="es-HN" sz="2400" b="1" dirty="0" smtClean="0">
                <a:solidFill>
                  <a:schemeClr val="tx1"/>
                </a:solidFill>
              </a:rPr>
              <a:t> the impersonal </a:t>
            </a:r>
            <a:r>
              <a:rPr lang="es-HN" sz="2400" b="1" dirty="0" err="1" smtClean="0">
                <a:solidFill>
                  <a:schemeClr val="tx1"/>
                </a:solidFill>
              </a:rPr>
              <a:t>passive</a:t>
            </a:r>
            <a:r>
              <a:rPr lang="es-HN" sz="2400" b="1" dirty="0" smtClean="0">
                <a:solidFill>
                  <a:schemeClr val="tx1"/>
                </a:solidFill>
              </a:rPr>
              <a:t> in </a:t>
            </a:r>
            <a:r>
              <a:rPr lang="es-HN" sz="2400" b="1" dirty="0" err="1" smtClean="0">
                <a:solidFill>
                  <a:schemeClr val="tx1"/>
                </a:solidFill>
              </a:rPr>
              <a:t>eah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given</a:t>
            </a:r>
            <a:r>
              <a:rPr lang="es-HN" sz="2400" b="1" dirty="0" smtClean="0">
                <a:solidFill>
                  <a:schemeClr val="tx1"/>
                </a:solidFill>
              </a:rPr>
              <a:t> tense.</a:t>
            </a:r>
          </a:p>
          <a:p>
            <a:r>
              <a:rPr lang="es-HN" sz="2400" b="1" dirty="0" smtClean="0">
                <a:solidFill>
                  <a:schemeClr val="tx1"/>
                </a:solidFill>
              </a:rPr>
              <a:t>Simple </a:t>
            </a:r>
            <a:r>
              <a:rPr lang="es-HN" sz="2400" b="1" dirty="0" err="1" smtClean="0">
                <a:solidFill>
                  <a:schemeClr val="tx1"/>
                </a:solidFill>
              </a:rPr>
              <a:t>Present</a:t>
            </a:r>
            <a:r>
              <a:rPr lang="es-HN" sz="2400" b="1" dirty="0" smtClean="0">
                <a:solidFill>
                  <a:schemeClr val="tx1"/>
                </a:solidFill>
              </a:rPr>
              <a:t> –</a:t>
            </a:r>
          </a:p>
          <a:p>
            <a:r>
              <a:rPr lang="es-HN" sz="2400" b="1" dirty="0" smtClean="0">
                <a:solidFill>
                  <a:schemeClr val="tx1"/>
                </a:solidFill>
              </a:rPr>
              <a:t>Simple </a:t>
            </a:r>
            <a:r>
              <a:rPr lang="es-HN" sz="2400" b="1" dirty="0" err="1" smtClean="0">
                <a:solidFill>
                  <a:schemeClr val="tx1"/>
                </a:solidFill>
              </a:rPr>
              <a:t>Past</a:t>
            </a:r>
            <a:r>
              <a:rPr lang="es-HN" sz="2400" b="1" dirty="0" smtClean="0">
                <a:solidFill>
                  <a:schemeClr val="tx1"/>
                </a:solidFill>
              </a:rPr>
              <a:t> –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Future</a:t>
            </a:r>
            <a:r>
              <a:rPr lang="es-HN" sz="2400" b="1" dirty="0" smtClean="0">
                <a:solidFill>
                  <a:schemeClr val="tx1"/>
                </a:solidFill>
              </a:rPr>
              <a:t> –</a:t>
            </a:r>
          </a:p>
          <a:p>
            <a:r>
              <a:rPr lang="es-HN" sz="2400" b="1" dirty="0" err="1" smtClean="0">
                <a:solidFill>
                  <a:schemeClr val="tx1"/>
                </a:solidFill>
              </a:rPr>
              <a:t>Present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Continuous</a:t>
            </a:r>
            <a:r>
              <a:rPr lang="es-HN" sz="2400" b="1" dirty="0" smtClean="0">
                <a:solidFill>
                  <a:schemeClr val="tx1"/>
                </a:solidFill>
              </a:rPr>
              <a:t> .</a:t>
            </a:r>
          </a:p>
          <a:p>
            <a:r>
              <a:rPr lang="es-HN" sz="2400" b="1" dirty="0" err="1" smtClean="0">
                <a:solidFill>
                  <a:schemeClr val="tx1"/>
                </a:solidFill>
              </a:rPr>
              <a:t>Past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Continuous</a:t>
            </a:r>
            <a:r>
              <a:rPr lang="es-HN" sz="2400" b="1" dirty="0" smtClean="0">
                <a:solidFill>
                  <a:schemeClr val="tx1"/>
                </a:solidFill>
              </a:rPr>
              <a:t> –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Present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Perfect</a:t>
            </a:r>
            <a:r>
              <a:rPr lang="es-HN" sz="2400" b="1" dirty="0" smtClean="0">
                <a:solidFill>
                  <a:schemeClr val="tx1"/>
                </a:solidFill>
              </a:rPr>
              <a:t> –</a:t>
            </a:r>
          </a:p>
          <a:p>
            <a:r>
              <a:rPr lang="es-HN" sz="2400" b="1" dirty="0" err="1" smtClean="0">
                <a:solidFill>
                  <a:schemeClr val="tx1"/>
                </a:solidFill>
              </a:rPr>
              <a:t>Past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Perfect</a:t>
            </a:r>
            <a:r>
              <a:rPr lang="es-HN" sz="2400" b="1" dirty="0" smtClean="0">
                <a:solidFill>
                  <a:schemeClr val="tx1"/>
                </a:solidFill>
              </a:rPr>
              <a:t> -</a:t>
            </a:r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2) </a:t>
            </a:r>
            <a:r>
              <a:rPr lang="es-HN" dirty="0" err="1" smtClean="0">
                <a:solidFill>
                  <a:schemeClr val="tx1"/>
                </a:solidFill>
              </a:rPr>
              <a:t>Subject</a:t>
            </a:r>
            <a:r>
              <a:rPr lang="es-HN" dirty="0" smtClean="0">
                <a:solidFill>
                  <a:schemeClr val="tx1"/>
                </a:solidFill>
              </a:rPr>
              <a:t> + </a:t>
            </a:r>
            <a:r>
              <a:rPr lang="es-HN" dirty="0" err="1">
                <a:solidFill>
                  <a:schemeClr val="tx1"/>
                </a:solidFill>
              </a:rPr>
              <a:t>P</a:t>
            </a:r>
            <a:r>
              <a:rPr lang="es-HN" dirty="0" err="1" smtClean="0">
                <a:solidFill>
                  <a:schemeClr val="tx1"/>
                </a:solidFill>
              </a:rPr>
              <a:t>assive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Reporting</a:t>
            </a:r>
            <a:r>
              <a:rPr lang="es-HN" dirty="0" smtClean="0">
                <a:solidFill>
                  <a:schemeClr val="tx1"/>
                </a:solidFill>
              </a:rPr>
              <a:t> Verb + </a:t>
            </a:r>
            <a:r>
              <a:rPr lang="es-HN" dirty="0" err="1" smtClean="0">
                <a:solidFill>
                  <a:schemeClr val="tx1"/>
                </a:solidFill>
              </a:rPr>
              <a:t>infinitive</a:t>
            </a:r>
            <a:r>
              <a:rPr lang="es-HN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sz="2000" b="1" dirty="0" smtClean="0">
                <a:solidFill>
                  <a:schemeClr val="tx1"/>
                </a:solidFill>
              </a:rPr>
              <a:t>The British </a:t>
            </a:r>
            <a:r>
              <a:rPr lang="es-HN" sz="2000" b="1" dirty="0" err="1" smtClean="0">
                <a:solidFill>
                  <a:schemeClr val="tx1"/>
                </a:solidFill>
              </a:rPr>
              <a:t>scientist</a:t>
            </a:r>
            <a:r>
              <a:rPr lang="es-HN" sz="2000" b="1" dirty="0" smtClean="0">
                <a:solidFill>
                  <a:schemeClr val="tx1"/>
                </a:solidFill>
              </a:rPr>
              <a:t> is </a:t>
            </a:r>
            <a:r>
              <a:rPr lang="es-HN" sz="2000" b="1" dirty="0" err="1" smtClean="0">
                <a:solidFill>
                  <a:schemeClr val="tx1"/>
                </a:solidFill>
              </a:rPr>
              <a:t>believed</a:t>
            </a:r>
            <a:r>
              <a:rPr lang="es-HN" sz="2000" b="1" dirty="0" smtClean="0">
                <a:solidFill>
                  <a:schemeClr val="tx1"/>
                </a:solidFill>
              </a:rPr>
              <a:t> to be the inventor of this wonderful and </a:t>
            </a:r>
            <a:r>
              <a:rPr lang="es-HN" sz="2000" b="1" dirty="0" err="1" smtClean="0">
                <a:solidFill>
                  <a:schemeClr val="tx1"/>
                </a:solidFill>
              </a:rPr>
              <a:t>useful</a:t>
            </a:r>
            <a:r>
              <a:rPr lang="es-HN" sz="2000" b="1" dirty="0" smtClean="0">
                <a:solidFill>
                  <a:schemeClr val="tx1"/>
                </a:solidFill>
              </a:rPr>
              <a:t> </a:t>
            </a:r>
            <a:r>
              <a:rPr lang="es-HN" sz="2000" b="1" dirty="0" err="1" smtClean="0">
                <a:solidFill>
                  <a:schemeClr val="tx1"/>
                </a:solidFill>
              </a:rPr>
              <a:t>product</a:t>
            </a:r>
            <a:r>
              <a:rPr lang="es-HN" sz="20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000" b="1" dirty="0">
                <a:solidFill>
                  <a:schemeClr val="tx1"/>
                </a:solidFill>
              </a:rPr>
              <a:t> </a:t>
            </a:r>
            <a:r>
              <a:rPr lang="es-HN" sz="2000" b="1" dirty="0" smtClean="0">
                <a:solidFill>
                  <a:schemeClr val="tx1"/>
                </a:solidFill>
              </a:rPr>
              <a:t>The </a:t>
            </a:r>
            <a:r>
              <a:rPr lang="es-HN" sz="2000" b="1" dirty="0" err="1" smtClean="0">
                <a:solidFill>
                  <a:schemeClr val="tx1"/>
                </a:solidFill>
              </a:rPr>
              <a:t>old</a:t>
            </a:r>
            <a:r>
              <a:rPr lang="es-HN" sz="2000" b="1" dirty="0" smtClean="0">
                <a:solidFill>
                  <a:schemeClr val="tx1"/>
                </a:solidFill>
              </a:rPr>
              <a:t> </a:t>
            </a:r>
            <a:r>
              <a:rPr lang="es-HN" sz="2000" b="1" dirty="0" err="1" smtClean="0">
                <a:solidFill>
                  <a:schemeClr val="tx1"/>
                </a:solidFill>
              </a:rPr>
              <a:t>man</a:t>
            </a:r>
            <a:r>
              <a:rPr lang="es-HN" sz="2000" b="1" dirty="0" smtClean="0">
                <a:solidFill>
                  <a:schemeClr val="tx1"/>
                </a:solidFill>
              </a:rPr>
              <a:t> is </a:t>
            </a:r>
            <a:r>
              <a:rPr lang="es-HN" sz="2000" b="1" dirty="0" err="1" smtClean="0">
                <a:solidFill>
                  <a:schemeClr val="tx1"/>
                </a:solidFill>
              </a:rPr>
              <a:t>rumored</a:t>
            </a:r>
            <a:r>
              <a:rPr lang="es-HN" sz="2000" b="1" dirty="0" smtClean="0">
                <a:solidFill>
                  <a:schemeClr val="tx1"/>
                </a:solidFill>
              </a:rPr>
              <a:t> to be the </a:t>
            </a:r>
            <a:r>
              <a:rPr lang="es-HN" sz="2000" b="1" dirty="0" err="1" smtClean="0">
                <a:solidFill>
                  <a:schemeClr val="tx1"/>
                </a:solidFill>
              </a:rPr>
              <a:t>killer</a:t>
            </a:r>
            <a:r>
              <a:rPr lang="es-HN" sz="2000" b="1" dirty="0" smtClean="0">
                <a:solidFill>
                  <a:schemeClr val="tx1"/>
                </a:solidFill>
              </a:rPr>
              <a:t> of the </a:t>
            </a:r>
            <a:r>
              <a:rPr lang="es-HN" sz="2000" b="1" dirty="0" err="1" smtClean="0">
                <a:solidFill>
                  <a:schemeClr val="tx1"/>
                </a:solidFill>
              </a:rPr>
              <a:t>two</a:t>
            </a:r>
            <a:r>
              <a:rPr lang="es-HN" sz="2000" b="1" dirty="0" smtClean="0">
                <a:solidFill>
                  <a:schemeClr val="tx1"/>
                </a:solidFill>
              </a:rPr>
              <a:t> ladies.</a:t>
            </a:r>
          </a:p>
          <a:p>
            <a:r>
              <a:rPr lang="es-HN" sz="2000" b="1" dirty="0">
                <a:solidFill>
                  <a:schemeClr val="tx1"/>
                </a:solidFill>
              </a:rPr>
              <a:t> </a:t>
            </a:r>
            <a:r>
              <a:rPr lang="es-HN" sz="2000" b="1" dirty="0" smtClean="0">
                <a:solidFill>
                  <a:schemeClr val="tx1"/>
                </a:solidFill>
              </a:rPr>
              <a:t>Honduras is </a:t>
            </a:r>
            <a:r>
              <a:rPr lang="es-HN" sz="2000" b="1" dirty="0" err="1" smtClean="0">
                <a:solidFill>
                  <a:schemeClr val="tx1"/>
                </a:solidFill>
              </a:rPr>
              <a:t>thought</a:t>
            </a:r>
            <a:r>
              <a:rPr lang="es-HN" sz="2000" b="1" dirty="0" smtClean="0">
                <a:solidFill>
                  <a:schemeClr val="tx1"/>
                </a:solidFill>
              </a:rPr>
              <a:t> to have the </a:t>
            </a:r>
            <a:r>
              <a:rPr lang="es-HN" sz="2000" b="1" dirty="0" err="1" smtClean="0">
                <a:solidFill>
                  <a:schemeClr val="tx1"/>
                </a:solidFill>
              </a:rPr>
              <a:t>highest</a:t>
            </a:r>
            <a:r>
              <a:rPr lang="es-HN" sz="2000" b="1" dirty="0" smtClean="0">
                <a:solidFill>
                  <a:schemeClr val="tx1"/>
                </a:solidFill>
              </a:rPr>
              <a:t> </a:t>
            </a:r>
            <a:r>
              <a:rPr lang="es-HN" sz="2000" b="1" dirty="0" err="1" smtClean="0">
                <a:solidFill>
                  <a:schemeClr val="tx1"/>
                </a:solidFill>
              </a:rPr>
              <a:t>death</a:t>
            </a:r>
            <a:r>
              <a:rPr lang="es-HN" sz="2000" b="1" dirty="0" smtClean="0">
                <a:solidFill>
                  <a:schemeClr val="tx1"/>
                </a:solidFill>
              </a:rPr>
              <a:t> </a:t>
            </a:r>
            <a:r>
              <a:rPr lang="es-HN" sz="2000" b="1" dirty="0" err="1" smtClean="0">
                <a:solidFill>
                  <a:schemeClr val="tx1"/>
                </a:solidFill>
              </a:rPr>
              <a:t>rates</a:t>
            </a:r>
            <a:r>
              <a:rPr lang="es-HN" sz="2000" b="1" dirty="0" smtClean="0">
                <a:solidFill>
                  <a:schemeClr val="tx1"/>
                </a:solidFill>
              </a:rPr>
              <a:t> </a:t>
            </a:r>
            <a:r>
              <a:rPr lang="es-HN" sz="2000" b="1" dirty="0" err="1" smtClean="0">
                <a:solidFill>
                  <a:schemeClr val="tx1"/>
                </a:solidFill>
              </a:rPr>
              <a:t>due</a:t>
            </a:r>
            <a:r>
              <a:rPr lang="es-HN" sz="2000" b="1" dirty="0" smtClean="0">
                <a:solidFill>
                  <a:schemeClr val="tx1"/>
                </a:solidFill>
              </a:rPr>
              <a:t> to Covid-19.</a:t>
            </a:r>
          </a:p>
          <a:p>
            <a:r>
              <a:rPr lang="es-HN" sz="2000" b="1" dirty="0">
                <a:solidFill>
                  <a:schemeClr val="tx1"/>
                </a:solidFill>
              </a:rPr>
              <a:t> </a:t>
            </a:r>
            <a:r>
              <a:rPr lang="es-HN" sz="2000" b="1" dirty="0" smtClean="0">
                <a:solidFill>
                  <a:schemeClr val="tx1"/>
                </a:solidFill>
              </a:rPr>
              <a:t>Marcos is </a:t>
            </a:r>
            <a:r>
              <a:rPr lang="es-HN" sz="2000" b="1" dirty="0" err="1" smtClean="0">
                <a:solidFill>
                  <a:schemeClr val="tx1"/>
                </a:solidFill>
              </a:rPr>
              <a:t>believed</a:t>
            </a:r>
            <a:r>
              <a:rPr lang="es-HN" sz="2000" b="1" dirty="0" smtClean="0">
                <a:solidFill>
                  <a:schemeClr val="tx1"/>
                </a:solidFill>
              </a:rPr>
              <a:t> to have the </a:t>
            </a:r>
            <a:r>
              <a:rPr lang="es-HN" sz="2000" b="1" dirty="0" err="1" smtClean="0">
                <a:solidFill>
                  <a:schemeClr val="tx1"/>
                </a:solidFill>
              </a:rPr>
              <a:t>most</a:t>
            </a:r>
            <a:r>
              <a:rPr lang="es-HN" sz="2000" b="1" dirty="0" smtClean="0">
                <a:solidFill>
                  <a:schemeClr val="tx1"/>
                </a:solidFill>
              </a:rPr>
              <a:t> </a:t>
            </a:r>
            <a:r>
              <a:rPr lang="es-HN" sz="2000" b="1" dirty="0" err="1" smtClean="0">
                <a:solidFill>
                  <a:schemeClr val="tx1"/>
                </a:solidFill>
              </a:rPr>
              <a:t>expensive</a:t>
            </a:r>
            <a:r>
              <a:rPr lang="es-HN" sz="2000" b="1" dirty="0" smtClean="0">
                <a:solidFill>
                  <a:schemeClr val="tx1"/>
                </a:solidFill>
              </a:rPr>
              <a:t> Ferrari </a:t>
            </a:r>
            <a:r>
              <a:rPr lang="es-HN" sz="2000" b="1" smtClean="0">
                <a:solidFill>
                  <a:schemeClr val="tx1"/>
                </a:solidFill>
              </a:rPr>
              <a:t>in Central </a:t>
            </a:r>
            <a:r>
              <a:rPr lang="es-HN" sz="2000" b="1" dirty="0" err="1" smtClean="0">
                <a:solidFill>
                  <a:schemeClr val="tx1"/>
                </a:solidFill>
              </a:rPr>
              <a:t>America</a:t>
            </a:r>
            <a:r>
              <a:rPr lang="es-HN" sz="20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000" b="1" dirty="0">
                <a:solidFill>
                  <a:schemeClr val="tx1"/>
                </a:solidFill>
              </a:rPr>
              <a:t> </a:t>
            </a:r>
            <a:r>
              <a:rPr lang="es-HN" sz="2000" b="1" dirty="0" smtClean="0">
                <a:solidFill>
                  <a:schemeClr val="tx1"/>
                </a:solidFill>
              </a:rPr>
              <a:t>Her </a:t>
            </a:r>
            <a:r>
              <a:rPr lang="es-HN" sz="2000" b="1" dirty="0" err="1" smtClean="0">
                <a:solidFill>
                  <a:schemeClr val="tx1"/>
                </a:solidFill>
              </a:rPr>
              <a:t>uncle</a:t>
            </a:r>
            <a:r>
              <a:rPr lang="es-HN" sz="2000" b="1" dirty="0" smtClean="0">
                <a:solidFill>
                  <a:schemeClr val="tx1"/>
                </a:solidFill>
              </a:rPr>
              <a:t> is </a:t>
            </a:r>
            <a:r>
              <a:rPr lang="es-HN" sz="2000" b="1" dirty="0" err="1" smtClean="0">
                <a:solidFill>
                  <a:schemeClr val="tx1"/>
                </a:solidFill>
              </a:rPr>
              <a:t>mentioned</a:t>
            </a:r>
            <a:r>
              <a:rPr lang="es-HN" sz="2000" b="1" dirty="0" smtClean="0">
                <a:solidFill>
                  <a:schemeClr val="tx1"/>
                </a:solidFill>
              </a:rPr>
              <a:t> </a:t>
            </a:r>
            <a:r>
              <a:rPr lang="es-HN" sz="2000" b="1" u="sng" dirty="0" smtClean="0">
                <a:solidFill>
                  <a:schemeClr val="tx1"/>
                </a:solidFill>
              </a:rPr>
              <a:t>to have </a:t>
            </a:r>
            <a:r>
              <a:rPr lang="es-HN" sz="2000" b="1" u="sng" dirty="0" err="1" smtClean="0">
                <a:solidFill>
                  <a:schemeClr val="tx1"/>
                </a:solidFill>
              </a:rPr>
              <a:t>found</a:t>
            </a:r>
            <a:r>
              <a:rPr lang="es-HN" sz="2000" b="1" u="sng" dirty="0" smtClean="0">
                <a:solidFill>
                  <a:schemeClr val="tx1"/>
                </a:solidFill>
              </a:rPr>
              <a:t> </a:t>
            </a:r>
            <a:r>
              <a:rPr lang="es-HN" sz="2000" b="1" dirty="0" smtClean="0">
                <a:solidFill>
                  <a:schemeClr val="tx1"/>
                </a:solidFill>
              </a:rPr>
              <a:t>the cure for Covid-19.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The man was mentioned </a:t>
            </a:r>
            <a:r>
              <a:rPr lang="en-US" sz="2000" b="1" u="sng" dirty="0" smtClean="0">
                <a:solidFill>
                  <a:schemeClr val="tx1"/>
                </a:solidFill>
              </a:rPr>
              <a:t>to have been </a:t>
            </a:r>
            <a:r>
              <a:rPr lang="en-US" sz="2000" b="1" dirty="0" smtClean="0">
                <a:solidFill>
                  <a:schemeClr val="tx1"/>
                </a:solidFill>
              </a:rPr>
              <a:t>in Mary´s house before she was killed.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Last year Honduras was mentioned to have the highest corruption rates in Latin America.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 In the 70´s, Pele was said to be the best soccer player in the world.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Last year Honduras was mentioned to have the highest corruption rates in Latin America.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In the 70´s, Pele was said to be the best soccer player in the world.</a:t>
            </a:r>
          </a:p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Honduras will be mentioned  next year </a:t>
            </a:r>
            <a:r>
              <a:rPr lang="en-US" b="1" u="sng" dirty="0" smtClean="0">
                <a:solidFill>
                  <a:schemeClr val="tx1"/>
                </a:solidFill>
              </a:rPr>
              <a:t>to have increased </a:t>
            </a:r>
            <a:r>
              <a:rPr lang="en-US" b="1" dirty="0" smtClean="0">
                <a:solidFill>
                  <a:schemeClr val="tx1"/>
                </a:solidFill>
              </a:rPr>
              <a:t>its  coffee production and exportation.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Covid</a:t>
            </a:r>
            <a:r>
              <a:rPr lang="en-US" b="1" dirty="0" smtClean="0">
                <a:solidFill>
                  <a:schemeClr val="tx1"/>
                </a:solidFill>
              </a:rPr>
              <a:t>- 19 will be considered to be one of the worst pandemics in world history.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Chinese will be said to be responsible of Covid-19.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 a couple of weeks, the man will be thought  to be responsible of the crime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Verb Patterns with reporting verbs: </a:t>
            </a:r>
            <a:r>
              <a:rPr lang="en-US" b="1" smtClean="0">
                <a:solidFill>
                  <a:schemeClr val="tx1"/>
                </a:solidFill>
              </a:rPr>
              <a:t>Active- Voice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1) </a:t>
            </a:r>
            <a:r>
              <a:rPr lang="en-US" b="1" dirty="0" smtClean="0">
                <a:solidFill>
                  <a:schemeClr val="tx1"/>
                </a:solidFill>
              </a:rPr>
              <a:t>Verb + 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preposition + -</a:t>
            </a:r>
            <a:r>
              <a:rPr lang="en-US" b="1" dirty="0" err="1" smtClean="0">
                <a:solidFill>
                  <a:schemeClr val="tx1"/>
                </a:solidFill>
              </a:rPr>
              <a:t>ing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He </a:t>
            </a:r>
            <a:r>
              <a:rPr lang="en-US" b="1" u="sng" dirty="0" smtClean="0">
                <a:solidFill>
                  <a:schemeClr val="tx1"/>
                </a:solidFill>
              </a:rPr>
              <a:t>apologized for missing </a:t>
            </a:r>
            <a:r>
              <a:rPr lang="en-US" b="1" dirty="0" smtClean="0">
                <a:solidFill>
                  <a:schemeClr val="tx1"/>
                </a:solidFill>
              </a:rPr>
              <a:t>the meeting.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</a:t>
            </a:r>
            <a:r>
              <a:rPr lang="en-US" b="1" u="sng" dirty="0" smtClean="0">
                <a:solidFill>
                  <a:schemeClr val="tx1"/>
                </a:solidFill>
              </a:rPr>
              <a:t>talked about traveling </a:t>
            </a:r>
            <a:r>
              <a:rPr lang="en-US" b="1" dirty="0" smtClean="0">
                <a:solidFill>
                  <a:schemeClr val="tx1"/>
                </a:solidFill>
              </a:rPr>
              <a:t>to </a:t>
            </a:r>
            <a:r>
              <a:rPr lang="en-US" b="1" dirty="0" err="1" smtClean="0">
                <a:solidFill>
                  <a:schemeClr val="tx1"/>
                </a:solidFill>
              </a:rPr>
              <a:t>Roatan</a:t>
            </a:r>
            <a:r>
              <a:rPr lang="en-US" b="1" dirty="0" smtClean="0">
                <a:solidFill>
                  <a:schemeClr val="tx1"/>
                </a:solidFill>
              </a:rPr>
              <a:t> at the end of the year.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I´m </a:t>
            </a:r>
            <a:r>
              <a:rPr lang="en-US" b="1" u="sng" dirty="0" smtClean="0">
                <a:solidFill>
                  <a:schemeClr val="tx1"/>
                </a:solidFill>
              </a:rPr>
              <a:t>looking forward to meeting </a:t>
            </a:r>
            <a:r>
              <a:rPr lang="en-US" b="1" dirty="0" smtClean="0">
                <a:solidFill>
                  <a:schemeClr val="tx1"/>
                </a:solidFill>
              </a:rPr>
              <a:t>her.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What do you </a:t>
            </a:r>
            <a:r>
              <a:rPr lang="en-US" b="1" u="sng" dirty="0" smtClean="0">
                <a:solidFill>
                  <a:schemeClr val="tx1"/>
                </a:solidFill>
              </a:rPr>
              <a:t>think about purchasing </a:t>
            </a:r>
            <a:r>
              <a:rPr lang="en-US" b="1" dirty="0" smtClean="0">
                <a:solidFill>
                  <a:schemeClr val="tx1"/>
                </a:solidFill>
              </a:rPr>
              <a:t>a new house??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They have </a:t>
            </a:r>
            <a:r>
              <a:rPr lang="en-US" b="1" u="sng" dirty="0" smtClean="0">
                <a:solidFill>
                  <a:schemeClr val="tx1"/>
                </a:solidFill>
              </a:rPr>
              <a:t>decided against traveling </a:t>
            </a:r>
            <a:r>
              <a:rPr lang="en-US" b="1" dirty="0" smtClean="0">
                <a:solidFill>
                  <a:schemeClr val="tx1"/>
                </a:solidFill>
              </a:rPr>
              <a:t>to Spain in June.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He doesn´t </a:t>
            </a:r>
            <a:r>
              <a:rPr lang="en-US" b="1" u="sng" dirty="0" smtClean="0">
                <a:solidFill>
                  <a:schemeClr val="tx1"/>
                </a:solidFill>
              </a:rPr>
              <a:t>approve of drinking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1224</TotalTime>
  <Words>1445</Words>
  <Application>Microsoft Office PowerPoint</Application>
  <PresentationFormat>Panorámica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9" baseType="lpstr">
      <vt:lpstr>Corbel</vt:lpstr>
      <vt:lpstr>Basis</vt:lpstr>
      <vt:lpstr>Passive reporting verbs</vt:lpstr>
      <vt:lpstr> Review of structures of tenses in passive voice: </vt:lpstr>
      <vt:lpstr>There are two different structures to express information with passive reporting verbs:</vt:lpstr>
      <vt:lpstr>Presentación de PowerPoint</vt:lpstr>
      <vt:lpstr>Presentación de PowerPoint</vt:lpstr>
      <vt:lpstr>Writing Exercise:</vt:lpstr>
      <vt:lpstr>Presentación de PowerPoint</vt:lpstr>
      <vt:lpstr>Presentación de PowerPoint</vt:lpstr>
      <vt:lpstr>Verb Patterns with reporting verbs: Active- Voice</vt:lpstr>
      <vt:lpstr>Presentación de PowerPoint</vt:lpstr>
      <vt:lpstr>List of verbs followed by a preposition and a gerund</vt:lpstr>
      <vt:lpstr>Presentación de PowerPoint</vt:lpstr>
      <vt:lpstr>Presentación de PowerPoint</vt:lpstr>
      <vt:lpstr>Verb + -ing</vt:lpstr>
      <vt:lpstr>Verb + Infinitive</vt:lpstr>
      <vt:lpstr>Verb + Object + Infinitives</vt:lpstr>
      <vt:lpstr>Verb + object + base form.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72</cp:revision>
  <dcterms:created xsi:type="dcterms:W3CDTF">2020-02-17T23:22:47Z</dcterms:created>
  <dcterms:modified xsi:type="dcterms:W3CDTF">2020-08-16T16:07:58Z</dcterms:modified>
</cp:coreProperties>
</file>